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498" r:id="rId2"/>
    <p:sldId id="460" r:id="rId3"/>
    <p:sldId id="458" r:id="rId4"/>
    <p:sldId id="457" r:id="rId5"/>
    <p:sldId id="506" r:id="rId6"/>
    <p:sldId id="525" r:id="rId7"/>
    <p:sldId id="418" r:id="rId8"/>
    <p:sldId id="448" r:id="rId9"/>
    <p:sldId id="500" r:id="rId10"/>
    <p:sldId id="509" r:id="rId11"/>
    <p:sldId id="466" r:id="rId12"/>
    <p:sldId id="439" r:id="rId13"/>
    <p:sldId id="478" r:id="rId14"/>
    <p:sldId id="464" r:id="rId15"/>
    <p:sldId id="465" r:id="rId16"/>
    <p:sldId id="407" r:id="rId17"/>
    <p:sldId id="481" r:id="rId18"/>
    <p:sldId id="527" r:id="rId19"/>
    <p:sldId id="470" r:id="rId20"/>
    <p:sldId id="495" r:id="rId21"/>
    <p:sldId id="401" r:id="rId22"/>
    <p:sldId id="389" r:id="rId23"/>
    <p:sldId id="496" r:id="rId24"/>
    <p:sldId id="491" r:id="rId25"/>
    <p:sldId id="504" r:id="rId26"/>
    <p:sldId id="526" r:id="rId27"/>
    <p:sldId id="524" r:id="rId28"/>
    <p:sldId id="518" r:id="rId29"/>
    <p:sldId id="395" r:id="rId30"/>
    <p:sldId id="485" r:id="rId31"/>
    <p:sldId id="501" r:id="rId32"/>
    <p:sldId id="426" r:id="rId33"/>
    <p:sldId id="435" r:id="rId34"/>
    <p:sldId id="396" r:id="rId35"/>
    <p:sldId id="390" r:id="rId36"/>
    <p:sldId id="438" r:id="rId37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17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orient="horz" pos="4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lpdesk" initials="H" lastIdx="3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81623"/>
    <a:srgbClr val="BFBFBF"/>
    <a:srgbClr val="FFFFFF"/>
    <a:srgbClr val="767171"/>
    <a:srgbClr val="404040"/>
    <a:srgbClr val="D9D9D9"/>
    <a:srgbClr val="A6A6A6"/>
    <a:srgbClr val="EAEAE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3002" autoAdjust="0"/>
  </p:normalViewPr>
  <p:slideViewPr>
    <p:cSldViewPr snapToGrid="0" showGuides="1">
      <p:cViewPr varScale="1">
        <p:scale>
          <a:sx n="69" d="100"/>
          <a:sy n="69" d="100"/>
        </p:scale>
        <p:origin x="744" y="66"/>
      </p:cViewPr>
      <p:guideLst>
        <p:guide pos="3817"/>
        <p:guide orient="horz" pos="2183"/>
        <p:guide orient="horz" pos="44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7" d="100"/>
        <a:sy n="57" d="100"/>
      </p:scale>
      <p:origin x="0" y="1680"/>
    </p:cViewPr>
  </p:sorterViewPr>
  <p:notesViewPr>
    <p:cSldViewPr snapToGrid="0" showGuides="1">
      <p:cViewPr varScale="1">
        <p:scale>
          <a:sx n="51" d="100"/>
          <a:sy n="51" d="100"/>
        </p:scale>
        <p:origin x="-289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 algn="ctr">
              <a:defRPr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r>
              <a:rPr 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2011-2018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网络购物市场交易规模结构</a:t>
            </a:r>
          </a:p>
        </c:rich>
      </c:tx>
      <c:layout>
        <c:manualLayout>
          <c:xMode val="edge"/>
          <c:yMode val="edge"/>
          <c:x val="0.14662987329844693"/>
          <c:y val="4.576468887683104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651027845722201"/>
          <c:y val="0.238339258600896"/>
          <c:w val="0.66516174887671797"/>
          <c:h val="0.644544124726883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B2C占比</c:v>
                </c:pt>
              </c:strCache>
            </c:strRef>
          </c:tx>
          <c:spPr>
            <a:solidFill>
              <a:srgbClr val="C81623"/>
            </a:solidFill>
          </c:spPr>
          <c:invertIfNegative val="0"/>
          <c:dLbls>
            <c:dLbl>
              <c:idx val="5"/>
              <c:layout/>
              <c:tx>
                <c:rich>
                  <a:bodyPr/>
                  <a:lstStyle/>
                  <a:p>
                    <a:pPr>
                      <a:defRPr sz="1000" b="1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en-US" altLang="zh-CN" sz="10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59.0%</a:t>
                    </a:r>
                    <a:endParaRPr lang="en-US" altLang="zh-CN" sz="1000" b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549A-4E75-AA25-E6DF8CBDAA3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</a:rPr>
                      <a:t>64.0%</a:t>
                    </a:r>
                    <a:endParaRPr lang="en-US" altLang="zh-CN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49A-4E75-AA25-E6DF8CBDAA3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2016e</c:v>
                </c:pt>
                <c:pt idx="6">
                  <c:v>2017e</c:v>
                </c:pt>
                <c:pt idx="7">
                  <c:v>2018e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0.253</c:v>
                </c:pt>
                <c:pt idx="1">
                  <c:v>0.34599999999999997</c:v>
                </c:pt>
                <c:pt idx="2">
                  <c:v>0.40400000000000003</c:v>
                </c:pt>
                <c:pt idx="3">
                  <c:v>0.45200000000000001</c:v>
                </c:pt>
                <c:pt idx="4">
                  <c:v>0.51900000000000002</c:v>
                </c:pt>
                <c:pt idx="5">
                  <c:v>0.59</c:v>
                </c:pt>
                <c:pt idx="6">
                  <c:v>0.64</c:v>
                </c:pt>
                <c:pt idx="7">
                  <c:v>0.68100000000000005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49A-4E75-AA25-E6DF8CBDAA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C2C占比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dLbls>
            <c:dLbl>
              <c:idx val="5"/>
              <c:layout/>
              <c:tx>
                <c:rich>
                  <a:bodyPr/>
                  <a:lstStyle/>
                  <a:p>
                    <a:pPr>
                      <a:defRPr sz="1000" b="1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en-US" altLang="zh-CN" sz="10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41.0%</a:t>
                    </a:r>
                    <a:endParaRPr lang="en-US" altLang="zh-CN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</a:rPr>
                      <a:t>36.0%</a:t>
                    </a:r>
                    <a:endParaRPr lang="en-US" altLang="zh-CN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549A-4E75-AA25-E6DF8CBDAA3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2016e</c:v>
                </c:pt>
                <c:pt idx="6">
                  <c:v>2017e</c:v>
                </c:pt>
                <c:pt idx="7">
                  <c:v>2018e</c:v>
                </c:pt>
              </c:strCache>
            </c:strRef>
          </c:cat>
          <c:val>
            <c:numRef>
              <c:f>Sheet1!$C$2:$C$9</c:f>
              <c:numCache>
                <c:formatCode>0.0%</c:formatCode>
                <c:ptCount val="8"/>
                <c:pt idx="0">
                  <c:v>0.747</c:v>
                </c:pt>
                <c:pt idx="1">
                  <c:v>0.65400000000000003</c:v>
                </c:pt>
                <c:pt idx="2">
                  <c:v>0.59599999999999997</c:v>
                </c:pt>
                <c:pt idx="3">
                  <c:v>0.54800000000000004</c:v>
                </c:pt>
                <c:pt idx="4">
                  <c:v>0.48099999999999998</c:v>
                </c:pt>
                <c:pt idx="5">
                  <c:v>0.41</c:v>
                </c:pt>
                <c:pt idx="6">
                  <c:v>0.36</c:v>
                </c:pt>
                <c:pt idx="7">
                  <c:v>0.31900000000000001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49A-4E75-AA25-E6DF8CBDA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19343008"/>
        <c:axId val="419343568"/>
      </c:barChart>
      <c:catAx>
        <c:axId val="4193430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endParaRPr lang="zh-CN"/>
          </a:p>
        </c:txPr>
        <c:crossAx val="419343568"/>
        <c:crosses val="autoZero"/>
        <c:auto val="1"/>
        <c:lblAlgn val="ctr"/>
        <c:lblOffset val="100"/>
        <c:noMultiLvlLbl val="0"/>
      </c:catAx>
      <c:valAx>
        <c:axId val="419343568"/>
        <c:scaling>
          <c:orientation val="minMax"/>
        </c:scaling>
        <c:delete val="0"/>
        <c:axPos val="l"/>
        <c:majorGridlines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endParaRPr lang="zh-CN"/>
          </a:p>
        </c:txPr>
        <c:crossAx val="419343008"/>
        <c:crosses val="autoZero"/>
        <c:crossBetween val="between"/>
        <c:majorUnit val="0.25"/>
      </c:valAx>
    </c:plotArea>
    <c:legend>
      <c:legendPos val="r"/>
      <c:layout>
        <c:manualLayout>
          <c:xMode val="edge"/>
          <c:yMode val="edge"/>
          <c:x val="0.116673056363501"/>
          <c:y val="0.12932696030407401"/>
          <c:w val="0.310849568627168"/>
          <c:h val="9.9361855416738198E-2"/>
        </c:manualLayout>
      </c:layout>
      <c:overlay val="0"/>
      <c:txPr>
        <a:bodyPr/>
        <a:lstStyle/>
        <a:p>
          <a:pPr>
            <a:defRPr sz="1000">
              <a:latin typeface="微软雅黑" panose="020B0503020204020204" pitchFamily="34" charset="-122"/>
              <a:ea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32074559540157"/>
          <c:y val="0.2608429339748336"/>
          <c:w val="0.84667925440459846"/>
          <c:h val="0.667591479378721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GMV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B610-4869-BF6B-FF6E620C0F07}"/>
              </c:ext>
            </c:extLst>
          </c:dPt>
          <c:dPt>
            <c:idx val="4"/>
            <c:invertIfNegative val="0"/>
            <c:bubble3D val="0"/>
            <c:spPr>
              <a:solidFill>
                <a:srgbClr val="C81623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610-4869-BF6B-FF6E620C0F07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327</c:v>
                </c:pt>
                <c:pt idx="1">
                  <c:v>733</c:v>
                </c:pt>
                <c:pt idx="2">
                  <c:v>1255</c:v>
                </c:pt>
                <c:pt idx="3">
                  <c:v>2602</c:v>
                </c:pt>
                <c:pt idx="4">
                  <c:v>4627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610-4869-BF6B-FF6E620C0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3"/>
        <c:overlap val="-27"/>
        <c:axId val="332737632"/>
        <c:axId val="340907888"/>
      </c:barChart>
      <c:catAx>
        <c:axId val="332737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40907888"/>
        <c:crosses val="autoZero"/>
        <c:auto val="1"/>
        <c:lblAlgn val="ctr"/>
        <c:lblOffset val="100"/>
        <c:noMultiLvlLbl val="0"/>
      </c:catAx>
      <c:valAx>
        <c:axId val="3409078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2737632"/>
        <c:crosses val="autoZero"/>
        <c:crossBetween val="between"/>
        <c:maj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822782141544"/>
          <c:y val="2.5179280711844901E-2"/>
          <c:w val="0.95717125054773999"/>
          <c:h val="0.9038072499954430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round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6"/>
            <c:invertIfNegative val="0"/>
            <c:bubble3D val="0"/>
            <c:spPr>
              <a:solidFill>
                <a:srgbClr val="595959"/>
              </a:solidFill>
              <a:ln w="9525" cap="flat" cmpd="sng" algn="ctr">
                <a:noFill/>
                <a:round/>
              </a:ln>
              <a:effectLst/>
              <a:scene3d>
                <a:camera prst="orthographicFront"/>
                <a:lightRig rig="threePt" dir="t"/>
              </a:scene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18-4ABF-B397-A4F4474A4E08}"/>
              </c:ext>
            </c:extLst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noFill/>
                <a:round/>
              </a:ln>
              <a:effectLst/>
              <a:scene3d>
                <a:camera prst="orthographicFront"/>
                <a:lightRig rig="threePt" dir="t"/>
              </a:scene3d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2014Q2</c:v>
                </c:pt>
                <c:pt idx="1">
                  <c:v>2014Q3</c:v>
                </c:pt>
                <c:pt idx="2">
                  <c:v>2014Q4</c:v>
                </c:pt>
                <c:pt idx="3">
                  <c:v>2015Q1</c:v>
                </c:pt>
                <c:pt idx="4">
                  <c:v>2015Q2</c:v>
                </c:pt>
                <c:pt idx="5">
                  <c:v>2015Q3</c:v>
                </c:pt>
                <c:pt idx="6">
                  <c:v>2015Q4</c:v>
                </c:pt>
                <c:pt idx="7">
                  <c:v>2016Q1</c:v>
                </c:pt>
                <c:pt idx="8">
                  <c:v>2016Q2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0.24</c:v>
                </c:pt>
                <c:pt idx="1">
                  <c:v>0.3</c:v>
                </c:pt>
                <c:pt idx="2">
                  <c:v>0.36</c:v>
                </c:pt>
                <c:pt idx="3">
                  <c:v>0.42</c:v>
                </c:pt>
                <c:pt idx="4">
                  <c:v>0.47</c:v>
                </c:pt>
                <c:pt idx="5">
                  <c:v>0.52</c:v>
                </c:pt>
                <c:pt idx="6">
                  <c:v>0.61</c:v>
                </c:pt>
                <c:pt idx="7">
                  <c:v>0.72</c:v>
                </c:pt>
                <c:pt idx="8">
                  <c:v>0.79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118-4ABF-B397-A4F4474A4E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7624768"/>
        <c:axId val="247625328"/>
      </c:barChart>
      <c:catAx>
        <c:axId val="24762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7625328"/>
        <c:crosses val="autoZero"/>
        <c:auto val="1"/>
        <c:lblAlgn val="ctr"/>
        <c:lblOffset val="50"/>
        <c:noMultiLvlLbl val="0"/>
      </c:catAx>
      <c:valAx>
        <c:axId val="247625328"/>
        <c:scaling>
          <c:orientation val="minMax"/>
          <c:min val="0.2"/>
        </c:scaling>
        <c:delete val="0"/>
        <c:axPos val="l"/>
        <c:majorGridlines>
          <c:spPr>
            <a:ln w="190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7624768"/>
        <c:crosses val="autoZero"/>
        <c:crossBetween val="between"/>
        <c:majorUnit val="0.15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2-29T16:18:20.802" idx="34">
    <p:pos x="7680" y="0"/>
    <p:text/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0.61877</cdr:x>
      <cdr:y>0.48344</cdr:y>
    </cdr:from>
    <cdr:to>
      <cdr:x>0.87684</cdr:x>
      <cdr:y>0.55018</cdr:y>
    </cdr:to>
    <cdr:sp macro="" textlink="">
      <cdr:nvSpPr>
        <cdr:cNvPr id="3" name="文本框 8"/>
        <cdr:cNvSpPr txBox="1"/>
      </cdr:nvSpPr>
      <cdr:spPr>
        <a:xfrm xmlns:a="http://schemas.openxmlformats.org/drawingml/2006/main">
          <a:off x="3716868" y="2229682"/>
          <a:ext cx="1550202" cy="30781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HK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2602</a:t>
          </a:r>
          <a:r>
            <a:rPr kumimoji="1"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亿</a:t>
          </a:r>
          <a:endParaRPr kumimoji="1" lang="zh-CN" altLang="en-US" sz="1400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cdr:txBody>
    </cdr:sp>
  </cdr:relSizeAnchor>
  <cdr:relSizeAnchor xmlns:cdr="http://schemas.openxmlformats.org/drawingml/2006/chartDrawing">
    <cdr:from>
      <cdr:x>0.43722</cdr:x>
      <cdr:y>0.66403</cdr:y>
    </cdr:from>
    <cdr:to>
      <cdr:x>0.69529</cdr:x>
      <cdr:y>0.73077</cdr:y>
    </cdr:to>
    <cdr:sp macro="" textlink="">
      <cdr:nvSpPr>
        <cdr:cNvPr id="4" name="文本框 8"/>
        <cdr:cNvSpPr txBox="1"/>
      </cdr:nvSpPr>
      <cdr:spPr>
        <a:xfrm xmlns:a="http://schemas.openxmlformats.org/drawingml/2006/main">
          <a:off x="2626338" y="3062560"/>
          <a:ext cx="1550202" cy="30781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1255</a:t>
          </a:r>
          <a:r>
            <a:rPr kumimoji="1"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亿</a:t>
          </a:r>
          <a:endParaRPr kumimoji="1" lang="zh-CN" altLang="en-US" sz="1400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cdr:txBody>
    </cdr:sp>
  </cdr:relSizeAnchor>
  <cdr:relSizeAnchor xmlns:cdr="http://schemas.openxmlformats.org/drawingml/2006/chartDrawing">
    <cdr:from>
      <cdr:x>0.10674</cdr:x>
      <cdr:y>0.79676</cdr:y>
    </cdr:from>
    <cdr:to>
      <cdr:x>0.36481</cdr:x>
      <cdr:y>0.8635</cdr:y>
    </cdr:to>
    <cdr:sp macro="" textlink="">
      <cdr:nvSpPr>
        <cdr:cNvPr id="5" name="文本框 8"/>
        <cdr:cNvSpPr txBox="1"/>
      </cdr:nvSpPr>
      <cdr:spPr>
        <a:xfrm xmlns:a="http://schemas.openxmlformats.org/drawingml/2006/main">
          <a:off x="641159" y="3674722"/>
          <a:ext cx="1550202" cy="30781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327</a:t>
          </a:r>
          <a:r>
            <a:rPr kumimoji="1"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亿</a:t>
          </a:r>
          <a:endParaRPr kumimoji="1" lang="zh-CN" altLang="en-US" sz="1400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cdr:txBody>
    </cdr:sp>
  </cdr:relSizeAnchor>
  <cdr:relSizeAnchor xmlns:cdr="http://schemas.openxmlformats.org/drawingml/2006/chartDrawing">
    <cdr:from>
      <cdr:x>0.31244</cdr:x>
      <cdr:y>0.74367</cdr:y>
    </cdr:from>
    <cdr:to>
      <cdr:x>0.50016</cdr:x>
      <cdr:y>0.81041</cdr:y>
    </cdr:to>
    <cdr:sp macro="" textlink="">
      <cdr:nvSpPr>
        <cdr:cNvPr id="6" name="文本框 8"/>
        <cdr:cNvSpPr txBox="1"/>
      </cdr:nvSpPr>
      <cdr:spPr>
        <a:xfrm xmlns:a="http://schemas.openxmlformats.org/drawingml/2006/main">
          <a:off x="1876824" y="3429879"/>
          <a:ext cx="1127573" cy="30781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HK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733</a:t>
          </a:r>
          <a:r>
            <a:rPr kumimoji="1"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亿</a:t>
          </a:r>
          <a:endParaRPr kumimoji="1" lang="zh-CN" altLang="en-US" sz="1400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cdr:txBody>
    </cdr:sp>
  </cdr:relSizeAnchor>
  <cdr:relSizeAnchor xmlns:cdr="http://schemas.openxmlformats.org/drawingml/2006/chartDrawing">
    <cdr:from>
      <cdr:x>0.81229</cdr:x>
      <cdr:y>0.21816</cdr:y>
    </cdr:from>
    <cdr:to>
      <cdr:x>1</cdr:x>
      <cdr:y>0.28489</cdr:y>
    </cdr:to>
    <cdr:sp macro="" textlink="">
      <cdr:nvSpPr>
        <cdr:cNvPr id="7" name="文本框 8"/>
        <cdr:cNvSpPr txBox="1"/>
      </cdr:nvSpPr>
      <cdr:spPr>
        <a:xfrm xmlns:a="http://schemas.openxmlformats.org/drawingml/2006/main">
          <a:off x="4879353" y="1006181"/>
          <a:ext cx="1127551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HK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4627</a:t>
          </a:r>
          <a:r>
            <a:rPr kumimoji="1"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亿</a:t>
          </a:r>
          <a:endParaRPr kumimoji="1" lang="zh-CN" altLang="en-US" sz="1400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cdr:txBody>
    </cdr:sp>
  </cdr:relSizeAnchor>
  <cdr:relSizeAnchor xmlns:cdr="http://schemas.openxmlformats.org/drawingml/2006/chartDrawing">
    <cdr:from>
      <cdr:x>0.30311</cdr:x>
      <cdr:y>0.23487</cdr:y>
    </cdr:from>
    <cdr:to>
      <cdr:x>0.77734</cdr:x>
      <cdr:y>0.72434</cdr:y>
    </cdr:to>
    <cdr:sp macro="" textlink="">
      <cdr:nvSpPr>
        <cdr:cNvPr id="8" name="形状 7"/>
        <cdr:cNvSpPr/>
      </cdr:nvSpPr>
      <cdr:spPr>
        <a:xfrm xmlns:a="http://schemas.openxmlformats.org/drawingml/2006/main" rot="16200000" flipV="1">
          <a:off x="2116366" y="787664"/>
          <a:ext cx="2257456" cy="2848658"/>
        </a:xfrm>
        <a:prstGeom xmlns:a="http://schemas.openxmlformats.org/drawingml/2006/main" prst="swooshArrow">
          <a:avLst>
            <a:gd name="adj1" fmla="val 17249"/>
            <a:gd name="adj2" fmla="val 26818"/>
          </a:avLst>
        </a:prstGeom>
        <a:solidFill xmlns:a="http://schemas.openxmlformats.org/drawingml/2006/main">
          <a:srgbClr val="C81623"/>
        </a:solidFill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zh-CN" alt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277B9-26B7-46DE-A7D7-39D8B7DD8D84}" type="datetimeFigureOut">
              <a:rPr lang="zh-CN" altLang="en-US" smtClean="0"/>
              <a:pPr/>
              <a:t>2016/11/30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65364-0216-4479-A956-FDB21BEC6E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6944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30744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2373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712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21393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252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京东到家是京东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年重点打造的</a:t>
            </a:r>
            <a:r>
              <a:rPr lang="en-US" altLang="zh-CN" dirty="0" smtClean="0"/>
              <a:t>O2O</a:t>
            </a:r>
            <a:r>
              <a:rPr lang="zh-CN" altLang="en-US" dirty="0" smtClean="0"/>
              <a:t>生活服务平台，整合各类</a:t>
            </a:r>
            <a:r>
              <a:rPr lang="en-US" altLang="zh-CN" dirty="0" smtClean="0"/>
              <a:t>O2O</a:t>
            </a:r>
            <a:r>
              <a:rPr lang="zh-CN" altLang="en-US" dirty="0" smtClean="0"/>
              <a:t>生活类目，向消费者提供生鲜及超市产品的配送，并基于</a:t>
            </a:r>
            <a:r>
              <a:rPr lang="en-US" altLang="zh-CN" dirty="0" smtClean="0"/>
              <a:t>LBS</a:t>
            </a:r>
            <a:r>
              <a:rPr lang="zh-CN" altLang="en-US" dirty="0" smtClean="0"/>
              <a:t>定位实现</a:t>
            </a:r>
            <a:r>
              <a:rPr lang="en-US" altLang="zh-CN" dirty="0" smtClean="0"/>
              <a:t>2</a:t>
            </a:r>
            <a:r>
              <a:rPr lang="zh-CN" altLang="en-US" dirty="0" smtClean="0"/>
              <a:t>小时内送达。基于京东物流体系和物流管理优势、同时在共享经济风行的推动下依托“互联网</a:t>
            </a:r>
            <a:r>
              <a:rPr lang="en-US" altLang="zh-CN" dirty="0" smtClean="0"/>
              <a:t>+”</a:t>
            </a:r>
            <a:r>
              <a:rPr lang="zh-CN" altLang="en-US" dirty="0" smtClean="0"/>
              <a:t>技术大力发展“众包物流”目前京东到家提供几类到家服务，分别是超市到家，外卖到家，品质生活，上门服务，和健康到家等。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8150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6657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京东金融集团，于</a:t>
            </a:r>
            <a:r>
              <a:rPr lang="en-US" altLang="zh-CN" sz="1200" dirty="0" smtClean="0"/>
              <a:t>2013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10</a:t>
            </a:r>
            <a:r>
              <a:rPr lang="zh-CN" altLang="en-US" sz="1200" dirty="0" smtClean="0"/>
              <a:t>月开始独立运营，定位为金融科技公司。京东金融依托京东生态平台积累的交易记录数据和信用体系，向社会各阶层提供消费金融、理财、支付、众筹等各类金融服务。同时，夯实金融门户基础，并依托京东众创生态圈，为创业创新者提供全产业链一站式服务。 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9787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56693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技术对京东的价值可以总结为业务保障和技术突破两个方面。业务保障包括基础保障、平台保障和安全保障，能够支持京东的高速顺畅运营，应对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电商大促的海量订单压力。在完成业务保障的基础上，技术突破会给京东带来更高的运行效率和更多的商业机会。目前京东的技术突破有相当的比重是从大数据中产生的，比如大数据能帮助我们让用户体验更好、运营效率更高，完成个性化推荐搜索、自动补货、自动定价等应用；同时，京东云在完成全面京东业务运营支撑的同时，会成为京东对外提供技术、方案服务的核心，京东将自身的技术、资源和经验全面云化输出，帮助政府、行业用户迅速走上互联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9461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2820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05112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4547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89210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28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35371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31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46805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32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81638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33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69900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96222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35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67199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36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5897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5631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0142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97200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06227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95489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4680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9441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80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96333" y="2070246"/>
            <a:ext cx="2963119" cy="2032831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="0" i="0" baseline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140623" y="2070246"/>
            <a:ext cx="4571999" cy="2032831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="0" i="0" baseline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93793" y="2070246"/>
            <a:ext cx="2361974" cy="2032831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="0" i="0" baseline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96333" y="4180400"/>
            <a:ext cx="4571999" cy="2032831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="0" i="0" baseline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92648" y="4180399"/>
            <a:ext cx="2963119" cy="2032831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="0" i="0" baseline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749503" y="4180399"/>
            <a:ext cx="2361974" cy="2032831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="0" i="0" baseline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6" name="Picture 2" descr="C:\Users\58\Desktop\logo1-01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2283" y="275539"/>
            <a:ext cx="2449512" cy="435062"/>
          </a:xfrm>
          <a:prstGeom prst="rect">
            <a:avLst/>
          </a:prstGeom>
          <a:noFill/>
        </p:spPr>
      </p:pic>
      <p:sp>
        <p:nvSpPr>
          <p:cNvPr id="17" name="矩形 16"/>
          <p:cNvSpPr/>
          <p:nvPr userDrawn="1"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30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pPr/>
              <a:t>30/11/2016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Picture 2" descr="C:\Users\58\Desktop\logo1-01.png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2283" y="275539"/>
            <a:ext cx="2449512" cy="435062"/>
          </a:xfrm>
          <a:prstGeom prst="rect">
            <a:avLst/>
          </a:prstGeom>
          <a:noFill/>
        </p:spPr>
      </p:pic>
      <p:sp>
        <p:nvSpPr>
          <p:cNvPr id="8" name="矩形 7"/>
          <p:cNvSpPr/>
          <p:nvPr userDrawn="1"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jpeg"/><Relationship Id="rId26" Type="http://schemas.openxmlformats.org/officeDocument/2006/relationships/image" Target="../media/image43.jpeg"/><Relationship Id="rId21" Type="http://schemas.openxmlformats.org/officeDocument/2006/relationships/image" Target="../media/image38.jpeg"/><Relationship Id="rId34" Type="http://schemas.openxmlformats.org/officeDocument/2006/relationships/image" Target="../media/image51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jpeg"/><Relationship Id="rId33" Type="http://schemas.openxmlformats.org/officeDocument/2006/relationships/image" Target="../media/image50.jpeg"/><Relationship Id="rId38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24" Type="http://schemas.openxmlformats.org/officeDocument/2006/relationships/image" Target="../media/image41.png"/><Relationship Id="rId32" Type="http://schemas.openxmlformats.org/officeDocument/2006/relationships/image" Target="../media/image49.jpeg"/><Relationship Id="rId37" Type="http://schemas.openxmlformats.org/officeDocument/2006/relationships/image" Target="../media/image54.jp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jpeg"/><Relationship Id="rId36" Type="http://schemas.openxmlformats.org/officeDocument/2006/relationships/image" Target="../media/image53.jpe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31" Type="http://schemas.openxmlformats.org/officeDocument/2006/relationships/image" Target="../media/image48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Relationship Id="rId22" Type="http://schemas.openxmlformats.org/officeDocument/2006/relationships/image" Target="../media/image39.png"/><Relationship Id="rId27" Type="http://schemas.openxmlformats.org/officeDocument/2006/relationships/image" Target="../media/image44.jpeg"/><Relationship Id="rId30" Type="http://schemas.openxmlformats.org/officeDocument/2006/relationships/image" Target="../media/image47.jpeg"/><Relationship Id="rId35" Type="http://schemas.openxmlformats.org/officeDocument/2006/relationships/image" Target="../media/image52.jpeg"/><Relationship Id="rId8" Type="http://schemas.openxmlformats.org/officeDocument/2006/relationships/image" Target="../media/image25.png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hart" Target="../charts/chart3.xml"/><Relationship Id="rId7" Type="http://schemas.openxmlformats.org/officeDocument/2006/relationships/image" Target="../media/image58.png"/><Relationship Id="rId12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jpe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Relationship Id="rId14" Type="http://schemas.openxmlformats.org/officeDocument/2006/relationships/image" Target="../media/image8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jpeg"/><Relationship Id="rId11" Type="http://schemas.openxmlformats.org/officeDocument/2006/relationships/image" Target="../media/image96.jpe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4058"/>
            <a:ext cx="12192000" cy="69682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-42955"/>
            <a:ext cx="12192000" cy="6957102"/>
          </a:xfrm>
          <a:prstGeom prst="rect">
            <a:avLst/>
          </a:prstGeom>
          <a:solidFill>
            <a:srgbClr val="C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558047" y="-54058"/>
            <a:ext cx="9543715" cy="7726446"/>
          </a:xfrm>
          <a:custGeom>
            <a:avLst/>
            <a:gdLst>
              <a:gd name="connsiteX0" fmla="*/ 0 w 8432799"/>
              <a:gd name="connsiteY0" fmla="*/ 0 h 6212114"/>
              <a:gd name="connsiteX1" fmla="*/ 6212114 w 8432799"/>
              <a:gd name="connsiteY1" fmla="*/ 6212114 h 6212114"/>
              <a:gd name="connsiteX2" fmla="*/ 8432799 w 8432799"/>
              <a:gd name="connsiteY2" fmla="*/ 3991429 h 6212114"/>
              <a:gd name="connsiteX3" fmla="*/ 4484915 w 8432799"/>
              <a:gd name="connsiteY3" fmla="*/ 43545 h 6212114"/>
              <a:gd name="connsiteX4" fmla="*/ 0 w 8432799"/>
              <a:gd name="connsiteY4" fmla="*/ 0 h 6212114"/>
              <a:gd name="connsiteX0" fmla="*/ 0 w 8432799"/>
              <a:gd name="connsiteY0" fmla="*/ 14512 h 6226626"/>
              <a:gd name="connsiteX1" fmla="*/ 6212114 w 8432799"/>
              <a:gd name="connsiteY1" fmla="*/ 6226626 h 6226626"/>
              <a:gd name="connsiteX2" fmla="*/ 8432799 w 8432799"/>
              <a:gd name="connsiteY2" fmla="*/ 4005941 h 6226626"/>
              <a:gd name="connsiteX3" fmla="*/ 4397829 w 8432799"/>
              <a:gd name="connsiteY3" fmla="*/ 0 h 6226626"/>
              <a:gd name="connsiteX4" fmla="*/ 0 w 8432799"/>
              <a:gd name="connsiteY4" fmla="*/ 14512 h 622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99" h="6226626">
                <a:moveTo>
                  <a:pt x="0" y="14512"/>
                </a:moveTo>
                <a:lnTo>
                  <a:pt x="6212114" y="6226626"/>
                </a:lnTo>
                <a:lnTo>
                  <a:pt x="8432799" y="4005941"/>
                </a:lnTo>
                <a:lnTo>
                  <a:pt x="4397829" y="0"/>
                </a:lnTo>
                <a:lnTo>
                  <a:pt x="0" y="14512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743074" y="-36714"/>
            <a:ext cx="2014490" cy="2346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304547" y="1267326"/>
            <a:ext cx="1596515" cy="17814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 10"/>
          <p:cNvGrpSpPr/>
          <p:nvPr/>
        </p:nvGrpSpPr>
        <p:grpSpPr>
          <a:xfrm>
            <a:off x="7407033" y="835731"/>
            <a:ext cx="4519751" cy="4112811"/>
            <a:chOff x="6867051" y="923213"/>
            <a:chExt cx="4929803" cy="4462518"/>
          </a:xfrm>
        </p:grpSpPr>
        <p:sp>
          <p:nvSpPr>
            <p:cNvPr id="12" name="椭圆 11"/>
            <p:cNvSpPr/>
            <p:nvPr/>
          </p:nvSpPr>
          <p:spPr>
            <a:xfrm>
              <a:off x="7134960" y="923213"/>
              <a:ext cx="4462518" cy="4462518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Picture 2" descr="C:\Users\58\Desktop\未标题-1-01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7534" y="4057117"/>
              <a:ext cx="2027785" cy="360158"/>
            </a:xfrm>
            <a:prstGeom prst="rect">
              <a:avLst/>
            </a:prstGeom>
            <a:noFill/>
          </p:spPr>
        </p:pic>
        <p:sp>
          <p:nvSpPr>
            <p:cNvPr id="15" name="文本框 14"/>
            <p:cNvSpPr txBox="1"/>
            <p:nvPr/>
          </p:nvSpPr>
          <p:spPr>
            <a:xfrm>
              <a:off x="6867051" y="2768782"/>
              <a:ext cx="4929803" cy="91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9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京东集团介绍</a:t>
              </a:r>
              <a:endParaRPr kumimoji="1" lang="zh-CN" altLang="en-US" sz="49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118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7171267" y="4974710"/>
            <a:ext cx="42527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4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通路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重释渠道价值，千亿团队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万商家。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05012" y="2135149"/>
            <a:ext cx="1071587" cy="35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3C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事业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</a:p>
        </p:txBody>
      </p:sp>
      <p:cxnSp>
        <p:nvCxnSpPr>
          <p:cNvPr id="97" name="直接连接符 96"/>
          <p:cNvCxnSpPr/>
          <p:nvPr/>
        </p:nvCxnSpPr>
        <p:spPr>
          <a:xfrm>
            <a:off x="2191725" y="2159758"/>
            <a:ext cx="0" cy="294439"/>
          </a:xfrm>
          <a:prstGeom prst="line">
            <a:avLst/>
          </a:prstGeom>
          <a:ln w="38100">
            <a:solidFill>
              <a:srgbClr val="383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305789" y="3576396"/>
            <a:ext cx="1501975" cy="35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消费品事业部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803748" y="3511078"/>
            <a:ext cx="0" cy="294439"/>
          </a:xfrm>
          <a:prstGeom prst="line">
            <a:avLst/>
          </a:prstGeom>
          <a:ln w="38100">
            <a:solidFill>
              <a:srgbClr val="2B3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864794" y="4737265"/>
            <a:ext cx="1330073" cy="35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生鲜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事业部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2196081" y="4752890"/>
            <a:ext cx="0" cy="294439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4874648" y="2135149"/>
            <a:ext cx="122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家电事业部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850760" y="2159758"/>
            <a:ext cx="0" cy="294439"/>
          </a:xfrm>
          <a:prstGeom prst="line">
            <a:avLst/>
          </a:prstGeom>
          <a:ln w="38100">
            <a:solidFill>
              <a:srgbClr val="EE1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255015" y="3510276"/>
            <a:ext cx="1628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服饰家居事业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5233562" y="3520826"/>
            <a:ext cx="0" cy="294439"/>
          </a:xfrm>
          <a:prstGeom prst="line">
            <a:avLst/>
          </a:prstGeom>
          <a:ln w="38100">
            <a:solidFill>
              <a:srgbClr val="383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4877659" y="4743715"/>
            <a:ext cx="144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新通路事业部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4841616" y="4737265"/>
            <a:ext cx="0" cy="294439"/>
          </a:xfrm>
          <a:prstGeom prst="line">
            <a:avLst/>
          </a:prstGeom>
          <a:ln w="38100">
            <a:solidFill>
              <a:srgbClr val="2B3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5"/>
          <p:cNvSpPr>
            <a:spLocks/>
          </p:cNvSpPr>
          <p:nvPr/>
        </p:nvSpPr>
        <p:spPr bwMode="auto">
          <a:xfrm rot="1818591">
            <a:off x="2363723" y="3532484"/>
            <a:ext cx="1534817" cy="1534817"/>
          </a:xfrm>
          <a:custGeom>
            <a:avLst/>
            <a:gdLst>
              <a:gd name="T0" fmla="*/ 243 w 243"/>
              <a:gd name="T1" fmla="*/ 210 h 243"/>
              <a:gd name="T2" fmla="*/ 122 w 243"/>
              <a:gd name="T3" fmla="*/ 243 h 243"/>
              <a:gd name="T4" fmla="*/ 0 w 243"/>
              <a:gd name="T5" fmla="*/ 210 h 243"/>
              <a:gd name="T6" fmla="*/ 0 w 243"/>
              <a:gd name="T7" fmla="*/ 210 h 243"/>
              <a:gd name="T8" fmla="*/ 121 w 243"/>
              <a:gd name="T9" fmla="*/ 0 h 243"/>
              <a:gd name="T10" fmla="*/ 122 w 243"/>
              <a:gd name="T11" fmla="*/ 0 h 243"/>
              <a:gd name="T12" fmla="*/ 243 w 243"/>
              <a:gd name="T13" fmla="*/ 21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43">
                <a:moveTo>
                  <a:pt x="243" y="210"/>
                </a:moveTo>
                <a:cubicBezTo>
                  <a:pt x="207" y="231"/>
                  <a:pt x="166" y="243"/>
                  <a:pt x="122" y="243"/>
                </a:cubicBezTo>
                <a:cubicBezTo>
                  <a:pt x="77" y="243"/>
                  <a:pt x="36" y="231"/>
                  <a:pt x="0" y="210"/>
                </a:cubicBezTo>
                <a:cubicBezTo>
                  <a:pt x="0" y="210"/>
                  <a:pt x="0" y="210"/>
                  <a:pt x="0" y="21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2" y="0"/>
                  <a:pt x="122" y="0"/>
                  <a:pt x="122" y="0"/>
                </a:cubicBezTo>
                <a:lnTo>
                  <a:pt x="243" y="210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 rot="1818591">
            <a:off x="1750123" y="3157358"/>
            <a:ext cx="1534817" cy="1327337"/>
          </a:xfrm>
          <a:custGeom>
            <a:avLst/>
            <a:gdLst>
              <a:gd name="T0" fmla="*/ 122 w 243"/>
              <a:gd name="T1" fmla="*/ 210 h 210"/>
              <a:gd name="T2" fmla="*/ 122 w 243"/>
              <a:gd name="T3" fmla="*/ 210 h 210"/>
              <a:gd name="T4" fmla="*/ 0 w 243"/>
              <a:gd name="T5" fmla="*/ 0 h 210"/>
              <a:gd name="T6" fmla="*/ 243 w 243"/>
              <a:gd name="T7" fmla="*/ 0 h 210"/>
              <a:gd name="T8" fmla="*/ 243 w 243"/>
              <a:gd name="T9" fmla="*/ 0 h 210"/>
              <a:gd name="T10" fmla="*/ 122 w 243"/>
              <a:gd name="T11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" h="210">
                <a:moveTo>
                  <a:pt x="122" y="210"/>
                </a:moveTo>
                <a:cubicBezTo>
                  <a:pt x="122" y="210"/>
                  <a:pt x="122" y="210"/>
                  <a:pt x="122" y="210"/>
                </a:cubicBezTo>
                <a:cubicBezTo>
                  <a:pt x="49" y="168"/>
                  <a:pt x="0" y="90"/>
                  <a:pt x="0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3" y="0"/>
                  <a:pt x="243" y="0"/>
                  <a:pt x="243" y="0"/>
                </a:cubicBezTo>
                <a:lnTo>
                  <a:pt x="122" y="2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"/>
          <p:cNvSpPr>
            <a:spLocks/>
          </p:cNvSpPr>
          <p:nvPr/>
        </p:nvSpPr>
        <p:spPr bwMode="auto">
          <a:xfrm rot="1818591">
            <a:off x="3082033" y="3935970"/>
            <a:ext cx="1534817" cy="1327337"/>
          </a:xfrm>
          <a:custGeom>
            <a:avLst/>
            <a:gdLst>
              <a:gd name="T0" fmla="*/ 121 w 243"/>
              <a:gd name="T1" fmla="*/ 210 h 210"/>
              <a:gd name="T2" fmla="*/ 0 w 243"/>
              <a:gd name="T3" fmla="*/ 0 h 210"/>
              <a:gd name="T4" fmla="*/ 242 w 243"/>
              <a:gd name="T5" fmla="*/ 0 h 210"/>
              <a:gd name="T6" fmla="*/ 243 w 243"/>
              <a:gd name="T7" fmla="*/ 0 h 210"/>
              <a:gd name="T8" fmla="*/ 121 w 243"/>
              <a:gd name="T9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10">
                <a:moveTo>
                  <a:pt x="121" y="210"/>
                </a:moveTo>
                <a:cubicBezTo>
                  <a:pt x="0" y="0"/>
                  <a:pt x="0" y="0"/>
                  <a:pt x="0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3" y="90"/>
                  <a:pt x="194" y="168"/>
                  <a:pt x="121" y="2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8"/>
          <p:cNvSpPr>
            <a:spLocks/>
          </p:cNvSpPr>
          <p:nvPr/>
        </p:nvSpPr>
        <p:spPr bwMode="auto">
          <a:xfrm rot="1818591">
            <a:off x="2421467" y="2006035"/>
            <a:ext cx="1542796" cy="1335317"/>
          </a:xfrm>
          <a:custGeom>
            <a:avLst/>
            <a:gdLst>
              <a:gd name="T0" fmla="*/ 243 w 244"/>
              <a:gd name="T1" fmla="*/ 211 h 211"/>
              <a:gd name="T2" fmla="*/ 0 w 244"/>
              <a:gd name="T3" fmla="*/ 211 h 211"/>
              <a:gd name="T4" fmla="*/ 0 w 244"/>
              <a:gd name="T5" fmla="*/ 210 h 211"/>
              <a:gd name="T6" fmla="*/ 122 w 244"/>
              <a:gd name="T7" fmla="*/ 0 h 211"/>
              <a:gd name="T8" fmla="*/ 122 w 244"/>
              <a:gd name="T9" fmla="*/ 0 h 211"/>
              <a:gd name="T10" fmla="*/ 244 w 244"/>
              <a:gd name="T11" fmla="*/ 210 h 211"/>
              <a:gd name="T12" fmla="*/ 243 w 244"/>
              <a:gd name="T13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4" h="211">
                <a:moveTo>
                  <a:pt x="243" y="211"/>
                </a:moveTo>
                <a:cubicBezTo>
                  <a:pt x="0" y="211"/>
                  <a:pt x="0" y="211"/>
                  <a:pt x="0" y="211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120"/>
                  <a:pt x="49" y="42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244" y="210"/>
                  <a:pt x="244" y="210"/>
                  <a:pt x="244" y="210"/>
                </a:cubicBezTo>
                <a:cubicBezTo>
                  <a:pt x="243" y="211"/>
                  <a:pt x="243" y="211"/>
                  <a:pt x="243" y="211"/>
                </a:cubicBezTo>
                <a:close/>
              </a:path>
            </a:pathLst>
          </a:custGeom>
          <a:solidFill>
            <a:srgbClr val="383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9"/>
          <p:cNvSpPr>
            <a:spLocks/>
          </p:cNvSpPr>
          <p:nvPr/>
        </p:nvSpPr>
        <p:spPr bwMode="auto">
          <a:xfrm rot="1818591">
            <a:off x="3753921" y="2782634"/>
            <a:ext cx="1534817" cy="1335317"/>
          </a:xfrm>
          <a:custGeom>
            <a:avLst/>
            <a:gdLst>
              <a:gd name="T0" fmla="*/ 242 w 243"/>
              <a:gd name="T1" fmla="*/ 211 h 211"/>
              <a:gd name="T2" fmla="*/ 0 w 243"/>
              <a:gd name="T3" fmla="*/ 211 h 211"/>
              <a:gd name="T4" fmla="*/ 0 w 243"/>
              <a:gd name="T5" fmla="*/ 210 h 211"/>
              <a:gd name="T6" fmla="*/ 121 w 243"/>
              <a:gd name="T7" fmla="*/ 0 h 211"/>
              <a:gd name="T8" fmla="*/ 121 w 243"/>
              <a:gd name="T9" fmla="*/ 0 h 211"/>
              <a:gd name="T10" fmla="*/ 243 w 243"/>
              <a:gd name="T11" fmla="*/ 210 h 211"/>
              <a:gd name="T12" fmla="*/ 243 w 243"/>
              <a:gd name="T13" fmla="*/ 211 h 211"/>
              <a:gd name="T14" fmla="*/ 242 w 243"/>
              <a:gd name="T15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3" h="211">
                <a:moveTo>
                  <a:pt x="242" y="211"/>
                </a:moveTo>
                <a:cubicBezTo>
                  <a:pt x="0" y="211"/>
                  <a:pt x="0" y="211"/>
                  <a:pt x="0" y="211"/>
                </a:cubicBezTo>
                <a:cubicBezTo>
                  <a:pt x="0" y="210"/>
                  <a:pt x="0" y="210"/>
                  <a:pt x="0" y="21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94" y="42"/>
                  <a:pt x="243" y="120"/>
                  <a:pt x="243" y="210"/>
                </a:cubicBezTo>
                <a:cubicBezTo>
                  <a:pt x="243" y="210"/>
                  <a:pt x="243" y="210"/>
                  <a:pt x="243" y="211"/>
                </a:cubicBezTo>
                <a:lnTo>
                  <a:pt x="242" y="211"/>
                </a:lnTo>
                <a:close/>
              </a:path>
            </a:pathLst>
          </a:custGeom>
          <a:solidFill>
            <a:srgbClr val="383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10"/>
          <p:cNvSpPr>
            <a:spLocks/>
          </p:cNvSpPr>
          <p:nvPr/>
        </p:nvSpPr>
        <p:spPr bwMode="auto">
          <a:xfrm rot="1818591">
            <a:off x="3142335" y="2200574"/>
            <a:ext cx="1534817" cy="1534817"/>
          </a:xfrm>
          <a:custGeom>
            <a:avLst/>
            <a:gdLst>
              <a:gd name="T0" fmla="*/ 122 w 243"/>
              <a:gd name="T1" fmla="*/ 243 h 243"/>
              <a:gd name="T2" fmla="*/ 0 w 243"/>
              <a:gd name="T3" fmla="*/ 33 h 243"/>
              <a:gd name="T4" fmla="*/ 0 w 243"/>
              <a:gd name="T5" fmla="*/ 33 h 243"/>
              <a:gd name="T6" fmla="*/ 122 w 243"/>
              <a:gd name="T7" fmla="*/ 0 h 243"/>
              <a:gd name="T8" fmla="*/ 243 w 243"/>
              <a:gd name="T9" fmla="*/ 33 h 243"/>
              <a:gd name="T10" fmla="*/ 243 w 243"/>
              <a:gd name="T11" fmla="*/ 33 h 243"/>
              <a:gd name="T12" fmla="*/ 122 w 243"/>
              <a:gd name="T1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43">
                <a:moveTo>
                  <a:pt x="122" y="243"/>
                </a:move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36" y="12"/>
                  <a:pt x="77" y="0"/>
                  <a:pt x="122" y="0"/>
                </a:cubicBezTo>
                <a:cubicBezTo>
                  <a:pt x="166" y="0"/>
                  <a:pt x="207" y="12"/>
                  <a:pt x="243" y="33"/>
                </a:cubicBezTo>
                <a:cubicBezTo>
                  <a:pt x="243" y="33"/>
                  <a:pt x="243" y="33"/>
                  <a:pt x="243" y="33"/>
                </a:cubicBezTo>
                <a:lnTo>
                  <a:pt x="122" y="243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11"/>
          <p:cNvSpPr>
            <a:spLocks/>
          </p:cNvSpPr>
          <p:nvPr/>
        </p:nvSpPr>
        <p:spPr bwMode="auto">
          <a:xfrm rot="1818591">
            <a:off x="2712507" y="2918342"/>
            <a:ext cx="1625257" cy="1415116"/>
          </a:xfrm>
          <a:custGeom>
            <a:avLst/>
            <a:gdLst>
              <a:gd name="T0" fmla="*/ 152 w 611"/>
              <a:gd name="T1" fmla="*/ 532 h 532"/>
              <a:gd name="T2" fmla="*/ 0 w 611"/>
              <a:gd name="T3" fmla="*/ 266 h 532"/>
              <a:gd name="T4" fmla="*/ 152 w 611"/>
              <a:gd name="T5" fmla="*/ 0 h 532"/>
              <a:gd name="T6" fmla="*/ 459 w 611"/>
              <a:gd name="T7" fmla="*/ 0 h 532"/>
              <a:gd name="T8" fmla="*/ 611 w 611"/>
              <a:gd name="T9" fmla="*/ 266 h 532"/>
              <a:gd name="T10" fmla="*/ 459 w 611"/>
              <a:gd name="T11" fmla="*/ 532 h 532"/>
              <a:gd name="T12" fmla="*/ 152 w 611"/>
              <a:gd name="T13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1" h="532">
                <a:moveTo>
                  <a:pt x="152" y="532"/>
                </a:moveTo>
                <a:lnTo>
                  <a:pt x="0" y="266"/>
                </a:lnTo>
                <a:lnTo>
                  <a:pt x="152" y="0"/>
                </a:lnTo>
                <a:lnTo>
                  <a:pt x="459" y="0"/>
                </a:lnTo>
                <a:lnTo>
                  <a:pt x="611" y="266"/>
                </a:lnTo>
                <a:lnTo>
                  <a:pt x="459" y="532"/>
                </a:lnTo>
                <a:lnTo>
                  <a:pt x="152" y="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1632199" y="3628063"/>
            <a:ext cx="3780975" cy="592015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105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六大事业部领航发力</a:t>
            </a:r>
            <a:endParaRPr lang="en-US" altLang="zh-CN" sz="105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105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覆盖用户多元需求</a:t>
            </a:r>
            <a:endParaRPr lang="en-US" altLang="zh-CN" sz="105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748" y="3077244"/>
            <a:ext cx="580591" cy="522373"/>
          </a:xfrm>
          <a:prstGeom prst="rect">
            <a:avLst/>
          </a:prstGeom>
        </p:spPr>
      </p:pic>
      <p:sp>
        <p:nvSpPr>
          <p:cNvPr id="136" name="Freeform 455"/>
          <p:cNvSpPr>
            <a:spLocks noEditPoints="1"/>
          </p:cNvSpPr>
          <p:nvPr/>
        </p:nvSpPr>
        <p:spPr bwMode="auto">
          <a:xfrm>
            <a:off x="2782057" y="2367052"/>
            <a:ext cx="284876" cy="503412"/>
          </a:xfrm>
          <a:custGeom>
            <a:avLst/>
            <a:gdLst>
              <a:gd name="T0" fmla="*/ 74 w 145"/>
              <a:gd name="T1" fmla="*/ 165 h 259"/>
              <a:gd name="T2" fmla="*/ 65 w 145"/>
              <a:gd name="T3" fmla="*/ 166 h 259"/>
              <a:gd name="T4" fmla="*/ 58 w 145"/>
              <a:gd name="T5" fmla="*/ 171 h 259"/>
              <a:gd name="T6" fmla="*/ 53 w 145"/>
              <a:gd name="T7" fmla="*/ 178 h 259"/>
              <a:gd name="T8" fmla="*/ 52 w 145"/>
              <a:gd name="T9" fmla="*/ 186 h 259"/>
              <a:gd name="T10" fmla="*/ 52 w 145"/>
              <a:gd name="T11" fmla="*/ 191 h 259"/>
              <a:gd name="T12" fmla="*/ 55 w 145"/>
              <a:gd name="T13" fmla="*/ 199 h 259"/>
              <a:gd name="T14" fmla="*/ 61 w 145"/>
              <a:gd name="T15" fmla="*/ 204 h 259"/>
              <a:gd name="T16" fmla="*/ 68 w 145"/>
              <a:gd name="T17" fmla="*/ 208 h 259"/>
              <a:gd name="T18" fmla="*/ 74 w 145"/>
              <a:gd name="T19" fmla="*/ 208 h 259"/>
              <a:gd name="T20" fmla="*/ 81 w 145"/>
              <a:gd name="T21" fmla="*/ 207 h 259"/>
              <a:gd name="T22" fmla="*/ 88 w 145"/>
              <a:gd name="T23" fmla="*/ 201 h 259"/>
              <a:gd name="T24" fmla="*/ 93 w 145"/>
              <a:gd name="T25" fmla="*/ 195 h 259"/>
              <a:gd name="T26" fmla="*/ 94 w 145"/>
              <a:gd name="T27" fmla="*/ 186 h 259"/>
              <a:gd name="T28" fmla="*/ 94 w 145"/>
              <a:gd name="T29" fmla="*/ 182 h 259"/>
              <a:gd name="T30" fmla="*/ 91 w 145"/>
              <a:gd name="T31" fmla="*/ 174 h 259"/>
              <a:gd name="T32" fmla="*/ 85 w 145"/>
              <a:gd name="T33" fmla="*/ 169 h 259"/>
              <a:gd name="T34" fmla="*/ 78 w 145"/>
              <a:gd name="T35" fmla="*/ 165 h 259"/>
              <a:gd name="T36" fmla="*/ 74 w 145"/>
              <a:gd name="T37" fmla="*/ 165 h 259"/>
              <a:gd name="T38" fmla="*/ 18 w 145"/>
              <a:gd name="T39" fmla="*/ 0 h 259"/>
              <a:gd name="T40" fmla="*/ 10 w 145"/>
              <a:gd name="T41" fmla="*/ 1 h 259"/>
              <a:gd name="T42" fmla="*/ 1 w 145"/>
              <a:gd name="T43" fmla="*/ 10 h 259"/>
              <a:gd name="T44" fmla="*/ 0 w 145"/>
              <a:gd name="T45" fmla="*/ 240 h 259"/>
              <a:gd name="T46" fmla="*/ 1 w 145"/>
              <a:gd name="T47" fmla="*/ 248 h 259"/>
              <a:gd name="T48" fmla="*/ 10 w 145"/>
              <a:gd name="T49" fmla="*/ 257 h 259"/>
              <a:gd name="T50" fmla="*/ 127 w 145"/>
              <a:gd name="T51" fmla="*/ 259 h 259"/>
              <a:gd name="T52" fmla="*/ 133 w 145"/>
              <a:gd name="T53" fmla="*/ 257 h 259"/>
              <a:gd name="T54" fmla="*/ 144 w 145"/>
              <a:gd name="T55" fmla="*/ 248 h 259"/>
              <a:gd name="T56" fmla="*/ 145 w 145"/>
              <a:gd name="T57" fmla="*/ 17 h 259"/>
              <a:gd name="T58" fmla="*/ 144 w 145"/>
              <a:gd name="T59" fmla="*/ 10 h 259"/>
              <a:gd name="T60" fmla="*/ 133 w 145"/>
              <a:gd name="T61" fmla="*/ 1 h 259"/>
              <a:gd name="T62" fmla="*/ 127 w 145"/>
              <a:gd name="T63" fmla="*/ 0 h 259"/>
              <a:gd name="T64" fmla="*/ 74 w 145"/>
              <a:gd name="T65" fmla="*/ 242 h 259"/>
              <a:gd name="T66" fmla="*/ 52 w 145"/>
              <a:gd name="T67" fmla="*/ 238 h 259"/>
              <a:gd name="T68" fmla="*/ 33 w 145"/>
              <a:gd name="T69" fmla="*/ 226 h 259"/>
              <a:gd name="T70" fmla="*/ 22 w 145"/>
              <a:gd name="T71" fmla="*/ 208 h 259"/>
              <a:gd name="T72" fmla="*/ 18 w 145"/>
              <a:gd name="T73" fmla="*/ 186 h 259"/>
              <a:gd name="T74" fmla="*/ 19 w 145"/>
              <a:gd name="T75" fmla="*/ 175 h 259"/>
              <a:gd name="T76" fmla="*/ 27 w 145"/>
              <a:gd name="T77" fmla="*/ 156 h 259"/>
              <a:gd name="T78" fmla="*/ 42 w 145"/>
              <a:gd name="T79" fmla="*/ 140 h 259"/>
              <a:gd name="T80" fmla="*/ 62 w 145"/>
              <a:gd name="T81" fmla="*/ 132 h 259"/>
              <a:gd name="T82" fmla="*/ 74 w 145"/>
              <a:gd name="T83" fmla="*/ 131 h 259"/>
              <a:gd name="T84" fmla="*/ 94 w 145"/>
              <a:gd name="T85" fmla="*/ 135 h 259"/>
              <a:gd name="T86" fmla="*/ 113 w 145"/>
              <a:gd name="T87" fmla="*/ 147 h 259"/>
              <a:gd name="T88" fmla="*/ 124 w 145"/>
              <a:gd name="T89" fmla="*/ 165 h 259"/>
              <a:gd name="T90" fmla="*/ 128 w 145"/>
              <a:gd name="T91" fmla="*/ 186 h 259"/>
              <a:gd name="T92" fmla="*/ 127 w 145"/>
              <a:gd name="T93" fmla="*/ 197 h 259"/>
              <a:gd name="T94" fmla="*/ 119 w 145"/>
              <a:gd name="T95" fmla="*/ 217 h 259"/>
              <a:gd name="T96" fmla="*/ 104 w 145"/>
              <a:gd name="T97" fmla="*/ 233 h 259"/>
              <a:gd name="T98" fmla="*/ 84 w 145"/>
              <a:gd name="T99" fmla="*/ 240 h 259"/>
              <a:gd name="T100" fmla="*/ 74 w 145"/>
              <a:gd name="T101" fmla="*/ 242 h 259"/>
              <a:gd name="T102" fmla="*/ 130 w 145"/>
              <a:gd name="T103" fmla="*/ 100 h 259"/>
              <a:gd name="T104" fmla="*/ 126 w 145"/>
              <a:gd name="T105" fmla="*/ 109 h 259"/>
              <a:gd name="T106" fmla="*/ 117 w 145"/>
              <a:gd name="T107" fmla="*/ 113 h 259"/>
              <a:gd name="T108" fmla="*/ 28 w 145"/>
              <a:gd name="T109" fmla="*/ 113 h 259"/>
              <a:gd name="T110" fmla="*/ 19 w 145"/>
              <a:gd name="T111" fmla="*/ 109 h 259"/>
              <a:gd name="T112" fmla="*/ 15 w 145"/>
              <a:gd name="T113" fmla="*/ 100 h 259"/>
              <a:gd name="T114" fmla="*/ 15 w 145"/>
              <a:gd name="T115" fmla="*/ 28 h 259"/>
              <a:gd name="T116" fmla="*/ 19 w 145"/>
              <a:gd name="T117" fmla="*/ 18 h 259"/>
              <a:gd name="T118" fmla="*/ 28 w 145"/>
              <a:gd name="T119" fmla="*/ 15 h 259"/>
              <a:gd name="T120" fmla="*/ 117 w 145"/>
              <a:gd name="T121" fmla="*/ 15 h 259"/>
              <a:gd name="T122" fmla="*/ 126 w 145"/>
              <a:gd name="T123" fmla="*/ 18 h 259"/>
              <a:gd name="T124" fmla="*/ 130 w 145"/>
              <a:gd name="T125" fmla="*/ 28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259">
                <a:moveTo>
                  <a:pt x="74" y="165"/>
                </a:moveTo>
                <a:lnTo>
                  <a:pt x="74" y="165"/>
                </a:lnTo>
                <a:lnTo>
                  <a:pt x="68" y="165"/>
                </a:lnTo>
                <a:lnTo>
                  <a:pt x="65" y="166"/>
                </a:lnTo>
                <a:lnTo>
                  <a:pt x="61" y="169"/>
                </a:lnTo>
                <a:lnTo>
                  <a:pt x="58" y="171"/>
                </a:lnTo>
                <a:lnTo>
                  <a:pt x="55" y="174"/>
                </a:lnTo>
                <a:lnTo>
                  <a:pt x="53" y="178"/>
                </a:lnTo>
                <a:lnTo>
                  <a:pt x="52" y="182"/>
                </a:lnTo>
                <a:lnTo>
                  <a:pt x="52" y="186"/>
                </a:lnTo>
                <a:lnTo>
                  <a:pt x="52" y="186"/>
                </a:lnTo>
                <a:lnTo>
                  <a:pt x="52" y="191"/>
                </a:lnTo>
                <a:lnTo>
                  <a:pt x="53" y="195"/>
                </a:lnTo>
                <a:lnTo>
                  <a:pt x="55" y="199"/>
                </a:lnTo>
                <a:lnTo>
                  <a:pt x="58" y="201"/>
                </a:lnTo>
                <a:lnTo>
                  <a:pt x="61" y="204"/>
                </a:lnTo>
                <a:lnTo>
                  <a:pt x="65" y="207"/>
                </a:lnTo>
                <a:lnTo>
                  <a:pt x="68" y="208"/>
                </a:lnTo>
                <a:lnTo>
                  <a:pt x="74" y="208"/>
                </a:lnTo>
                <a:lnTo>
                  <a:pt x="74" y="208"/>
                </a:lnTo>
                <a:lnTo>
                  <a:pt x="78" y="208"/>
                </a:lnTo>
                <a:lnTo>
                  <a:pt x="81" y="207"/>
                </a:lnTo>
                <a:lnTo>
                  <a:pt x="85" y="204"/>
                </a:lnTo>
                <a:lnTo>
                  <a:pt x="88" y="201"/>
                </a:lnTo>
                <a:lnTo>
                  <a:pt x="91" y="199"/>
                </a:lnTo>
                <a:lnTo>
                  <a:pt x="93" y="195"/>
                </a:lnTo>
                <a:lnTo>
                  <a:pt x="94" y="191"/>
                </a:lnTo>
                <a:lnTo>
                  <a:pt x="94" y="186"/>
                </a:lnTo>
                <a:lnTo>
                  <a:pt x="94" y="186"/>
                </a:lnTo>
                <a:lnTo>
                  <a:pt x="94" y="182"/>
                </a:lnTo>
                <a:lnTo>
                  <a:pt x="93" y="178"/>
                </a:lnTo>
                <a:lnTo>
                  <a:pt x="91" y="174"/>
                </a:lnTo>
                <a:lnTo>
                  <a:pt x="88" y="171"/>
                </a:lnTo>
                <a:lnTo>
                  <a:pt x="85" y="169"/>
                </a:lnTo>
                <a:lnTo>
                  <a:pt x="81" y="166"/>
                </a:lnTo>
                <a:lnTo>
                  <a:pt x="78" y="165"/>
                </a:lnTo>
                <a:lnTo>
                  <a:pt x="74" y="165"/>
                </a:lnTo>
                <a:lnTo>
                  <a:pt x="74" y="165"/>
                </a:lnTo>
                <a:close/>
                <a:moveTo>
                  <a:pt x="127" y="0"/>
                </a:moveTo>
                <a:lnTo>
                  <a:pt x="18" y="0"/>
                </a:lnTo>
                <a:lnTo>
                  <a:pt x="18" y="0"/>
                </a:lnTo>
                <a:lnTo>
                  <a:pt x="10" y="1"/>
                </a:lnTo>
                <a:lnTo>
                  <a:pt x="5" y="5"/>
                </a:lnTo>
                <a:lnTo>
                  <a:pt x="1" y="10"/>
                </a:lnTo>
                <a:lnTo>
                  <a:pt x="0" y="17"/>
                </a:lnTo>
                <a:lnTo>
                  <a:pt x="0" y="240"/>
                </a:lnTo>
                <a:lnTo>
                  <a:pt x="0" y="240"/>
                </a:lnTo>
                <a:lnTo>
                  <a:pt x="1" y="248"/>
                </a:lnTo>
                <a:lnTo>
                  <a:pt x="5" y="253"/>
                </a:lnTo>
                <a:lnTo>
                  <a:pt x="10" y="257"/>
                </a:lnTo>
                <a:lnTo>
                  <a:pt x="18" y="259"/>
                </a:lnTo>
                <a:lnTo>
                  <a:pt x="127" y="259"/>
                </a:lnTo>
                <a:lnTo>
                  <a:pt x="127" y="259"/>
                </a:lnTo>
                <a:lnTo>
                  <a:pt x="133" y="257"/>
                </a:lnTo>
                <a:lnTo>
                  <a:pt x="140" y="253"/>
                </a:lnTo>
                <a:lnTo>
                  <a:pt x="144" y="248"/>
                </a:lnTo>
                <a:lnTo>
                  <a:pt x="145" y="240"/>
                </a:lnTo>
                <a:lnTo>
                  <a:pt x="145" y="17"/>
                </a:lnTo>
                <a:lnTo>
                  <a:pt x="145" y="17"/>
                </a:lnTo>
                <a:lnTo>
                  <a:pt x="144" y="10"/>
                </a:lnTo>
                <a:lnTo>
                  <a:pt x="140" y="5"/>
                </a:lnTo>
                <a:lnTo>
                  <a:pt x="133" y="1"/>
                </a:lnTo>
                <a:lnTo>
                  <a:pt x="127" y="0"/>
                </a:lnTo>
                <a:lnTo>
                  <a:pt x="127" y="0"/>
                </a:lnTo>
                <a:close/>
                <a:moveTo>
                  <a:pt x="74" y="242"/>
                </a:moveTo>
                <a:lnTo>
                  <a:pt x="74" y="242"/>
                </a:lnTo>
                <a:lnTo>
                  <a:pt x="62" y="240"/>
                </a:lnTo>
                <a:lnTo>
                  <a:pt x="52" y="238"/>
                </a:lnTo>
                <a:lnTo>
                  <a:pt x="42" y="233"/>
                </a:lnTo>
                <a:lnTo>
                  <a:pt x="33" y="226"/>
                </a:lnTo>
                <a:lnTo>
                  <a:pt x="27" y="217"/>
                </a:lnTo>
                <a:lnTo>
                  <a:pt x="22" y="208"/>
                </a:lnTo>
                <a:lnTo>
                  <a:pt x="19" y="197"/>
                </a:lnTo>
                <a:lnTo>
                  <a:pt x="18" y="186"/>
                </a:lnTo>
                <a:lnTo>
                  <a:pt x="18" y="186"/>
                </a:lnTo>
                <a:lnTo>
                  <a:pt x="19" y="175"/>
                </a:lnTo>
                <a:lnTo>
                  <a:pt x="22" y="165"/>
                </a:lnTo>
                <a:lnTo>
                  <a:pt x="27" y="156"/>
                </a:lnTo>
                <a:lnTo>
                  <a:pt x="33" y="147"/>
                </a:lnTo>
                <a:lnTo>
                  <a:pt x="42" y="140"/>
                </a:lnTo>
                <a:lnTo>
                  <a:pt x="52" y="135"/>
                </a:lnTo>
                <a:lnTo>
                  <a:pt x="62" y="132"/>
                </a:lnTo>
                <a:lnTo>
                  <a:pt x="74" y="131"/>
                </a:lnTo>
                <a:lnTo>
                  <a:pt x="74" y="131"/>
                </a:lnTo>
                <a:lnTo>
                  <a:pt x="84" y="132"/>
                </a:lnTo>
                <a:lnTo>
                  <a:pt x="94" y="135"/>
                </a:lnTo>
                <a:lnTo>
                  <a:pt x="104" y="140"/>
                </a:lnTo>
                <a:lnTo>
                  <a:pt x="113" y="147"/>
                </a:lnTo>
                <a:lnTo>
                  <a:pt x="119" y="156"/>
                </a:lnTo>
                <a:lnTo>
                  <a:pt x="124" y="165"/>
                </a:lnTo>
                <a:lnTo>
                  <a:pt x="127" y="175"/>
                </a:lnTo>
                <a:lnTo>
                  <a:pt x="128" y="186"/>
                </a:lnTo>
                <a:lnTo>
                  <a:pt x="128" y="186"/>
                </a:lnTo>
                <a:lnTo>
                  <a:pt x="127" y="197"/>
                </a:lnTo>
                <a:lnTo>
                  <a:pt x="124" y="208"/>
                </a:lnTo>
                <a:lnTo>
                  <a:pt x="119" y="217"/>
                </a:lnTo>
                <a:lnTo>
                  <a:pt x="113" y="226"/>
                </a:lnTo>
                <a:lnTo>
                  <a:pt x="104" y="233"/>
                </a:lnTo>
                <a:lnTo>
                  <a:pt x="94" y="238"/>
                </a:lnTo>
                <a:lnTo>
                  <a:pt x="84" y="240"/>
                </a:lnTo>
                <a:lnTo>
                  <a:pt x="74" y="242"/>
                </a:lnTo>
                <a:lnTo>
                  <a:pt x="74" y="242"/>
                </a:lnTo>
                <a:close/>
                <a:moveTo>
                  <a:pt x="130" y="100"/>
                </a:moveTo>
                <a:lnTo>
                  <a:pt x="130" y="100"/>
                </a:lnTo>
                <a:lnTo>
                  <a:pt x="128" y="105"/>
                </a:lnTo>
                <a:lnTo>
                  <a:pt x="126" y="109"/>
                </a:lnTo>
                <a:lnTo>
                  <a:pt x="122" y="112"/>
                </a:lnTo>
                <a:lnTo>
                  <a:pt x="117" y="113"/>
                </a:lnTo>
                <a:lnTo>
                  <a:pt x="28" y="113"/>
                </a:lnTo>
                <a:lnTo>
                  <a:pt x="28" y="113"/>
                </a:lnTo>
                <a:lnTo>
                  <a:pt x="23" y="112"/>
                </a:lnTo>
                <a:lnTo>
                  <a:pt x="19" y="109"/>
                </a:lnTo>
                <a:lnTo>
                  <a:pt x="16" y="105"/>
                </a:lnTo>
                <a:lnTo>
                  <a:pt x="15" y="100"/>
                </a:lnTo>
                <a:lnTo>
                  <a:pt x="15" y="28"/>
                </a:lnTo>
                <a:lnTo>
                  <a:pt x="15" y="28"/>
                </a:lnTo>
                <a:lnTo>
                  <a:pt x="16" y="23"/>
                </a:lnTo>
                <a:lnTo>
                  <a:pt x="19" y="18"/>
                </a:lnTo>
                <a:lnTo>
                  <a:pt x="23" y="15"/>
                </a:lnTo>
                <a:lnTo>
                  <a:pt x="28" y="15"/>
                </a:lnTo>
                <a:lnTo>
                  <a:pt x="117" y="15"/>
                </a:lnTo>
                <a:lnTo>
                  <a:pt x="117" y="15"/>
                </a:lnTo>
                <a:lnTo>
                  <a:pt x="122" y="15"/>
                </a:lnTo>
                <a:lnTo>
                  <a:pt x="126" y="18"/>
                </a:lnTo>
                <a:lnTo>
                  <a:pt x="128" y="23"/>
                </a:lnTo>
                <a:lnTo>
                  <a:pt x="130" y="28"/>
                </a:lnTo>
                <a:lnTo>
                  <a:pt x="13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90"/>
          <p:cNvSpPr>
            <a:spLocks noEditPoints="1"/>
          </p:cNvSpPr>
          <p:nvPr/>
        </p:nvSpPr>
        <p:spPr bwMode="auto">
          <a:xfrm>
            <a:off x="2662633" y="4305717"/>
            <a:ext cx="530544" cy="504000"/>
          </a:xfrm>
          <a:custGeom>
            <a:avLst/>
            <a:gdLst>
              <a:gd name="T0" fmla="*/ 225 w 258"/>
              <a:gd name="T1" fmla="*/ 213 h 255"/>
              <a:gd name="T2" fmla="*/ 201 w 258"/>
              <a:gd name="T3" fmla="*/ 186 h 255"/>
              <a:gd name="T4" fmla="*/ 188 w 258"/>
              <a:gd name="T5" fmla="*/ 190 h 255"/>
              <a:gd name="T6" fmla="*/ 167 w 258"/>
              <a:gd name="T7" fmla="*/ 212 h 255"/>
              <a:gd name="T8" fmla="*/ 105 w 258"/>
              <a:gd name="T9" fmla="*/ 213 h 255"/>
              <a:gd name="T10" fmla="*/ 110 w 258"/>
              <a:gd name="T11" fmla="*/ 170 h 255"/>
              <a:gd name="T12" fmla="*/ 97 w 258"/>
              <a:gd name="T13" fmla="*/ 135 h 255"/>
              <a:gd name="T14" fmla="*/ 79 w 258"/>
              <a:gd name="T15" fmla="*/ 118 h 255"/>
              <a:gd name="T16" fmla="*/ 96 w 258"/>
              <a:gd name="T17" fmla="*/ 152 h 255"/>
              <a:gd name="T18" fmla="*/ 97 w 258"/>
              <a:gd name="T19" fmla="*/ 191 h 255"/>
              <a:gd name="T20" fmla="*/ 86 w 258"/>
              <a:gd name="T21" fmla="*/ 213 h 255"/>
              <a:gd name="T22" fmla="*/ 31 w 258"/>
              <a:gd name="T23" fmla="*/ 208 h 255"/>
              <a:gd name="T24" fmla="*/ 0 w 258"/>
              <a:gd name="T25" fmla="*/ 178 h 255"/>
              <a:gd name="T26" fmla="*/ 22 w 258"/>
              <a:gd name="T27" fmla="*/ 138 h 255"/>
              <a:gd name="T28" fmla="*/ 53 w 258"/>
              <a:gd name="T29" fmla="*/ 109 h 255"/>
              <a:gd name="T30" fmla="*/ 97 w 258"/>
              <a:gd name="T31" fmla="*/ 98 h 255"/>
              <a:gd name="T32" fmla="*/ 130 w 258"/>
              <a:gd name="T33" fmla="*/ 104 h 255"/>
              <a:gd name="T34" fmla="*/ 161 w 258"/>
              <a:gd name="T35" fmla="*/ 134 h 255"/>
              <a:gd name="T36" fmla="*/ 188 w 258"/>
              <a:gd name="T37" fmla="*/ 164 h 255"/>
              <a:gd name="T38" fmla="*/ 214 w 258"/>
              <a:gd name="T39" fmla="*/ 170 h 255"/>
              <a:gd name="T40" fmla="*/ 255 w 258"/>
              <a:gd name="T41" fmla="*/ 142 h 255"/>
              <a:gd name="T42" fmla="*/ 249 w 258"/>
              <a:gd name="T43" fmla="*/ 154 h 255"/>
              <a:gd name="T44" fmla="*/ 239 w 258"/>
              <a:gd name="T45" fmla="*/ 199 h 255"/>
              <a:gd name="T46" fmla="*/ 57 w 258"/>
              <a:gd name="T47" fmla="*/ 142 h 255"/>
              <a:gd name="T48" fmla="*/ 47 w 258"/>
              <a:gd name="T49" fmla="*/ 148 h 255"/>
              <a:gd name="T50" fmla="*/ 49 w 258"/>
              <a:gd name="T51" fmla="*/ 161 h 255"/>
              <a:gd name="T52" fmla="*/ 61 w 258"/>
              <a:gd name="T53" fmla="*/ 164 h 255"/>
              <a:gd name="T54" fmla="*/ 69 w 258"/>
              <a:gd name="T55" fmla="*/ 154 h 255"/>
              <a:gd name="T56" fmla="*/ 57 w 258"/>
              <a:gd name="T57" fmla="*/ 142 h 255"/>
              <a:gd name="T58" fmla="*/ 178 w 258"/>
              <a:gd name="T59" fmla="*/ 130 h 255"/>
              <a:gd name="T60" fmla="*/ 196 w 258"/>
              <a:gd name="T61" fmla="*/ 141 h 255"/>
              <a:gd name="T62" fmla="*/ 195 w 258"/>
              <a:gd name="T63" fmla="*/ 159 h 255"/>
              <a:gd name="T64" fmla="*/ 84 w 258"/>
              <a:gd name="T65" fmla="*/ 87 h 255"/>
              <a:gd name="T66" fmla="*/ 112 w 258"/>
              <a:gd name="T67" fmla="*/ 74 h 255"/>
              <a:gd name="T68" fmla="*/ 135 w 258"/>
              <a:gd name="T69" fmla="*/ 79 h 255"/>
              <a:gd name="T70" fmla="*/ 141 w 258"/>
              <a:gd name="T71" fmla="*/ 98 h 255"/>
              <a:gd name="T72" fmla="*/ 148 w 258"/>
              <a:gd name="T73" fmla="*/ 108 h 255"/>
              <a:gd name="T74" fmla="*/ 106 w 258"/>
              <a:gd name="T75" fmla="*/ 90 h 255"/>
              <a:gd name="T76" fmla="*/ 80 w 258"/>
              <a:gd name="T77" fmla="*/ 90 h 255"/>
              <a:gd name="T78" fmla="*/ 130 w 258"/>
              <a:gd name="T79" fmla="*/ 50 h 255"/>
              <a:gd name="T80" fmla="*/ 115 w 258"/>
              <a:gd name="T81" fmla="*/ 20 h 255"/>
              <a:gd name="T82" fmla="*/ 119 w 258"/>
              <a:gd name="T83" fmla="*/ 7 h 255"/>
              <a:gd name="T84" fmla="*/ 127 w 258"/>
              <a:gd name="T85" fmla="*/ 5 h 255"/>
              <a:gd name="T86" fmla="*/ 131 w 258"/>
              <a:gd name="T87" fmla="*/ 26 h 255"/>
              <a:gd name="T88" fmla="*/ 140 w 258"/>
              <a:gd name="T89" fmla="*/ 44 h 255"/>
              <a:gd name="T90" fmla="*/ 128 w 258"/>
              <a:gd name="T91" fmla="*/ 57 h 255"/>
              <a:gd name="T92" fmla="*/ 108 w 258"/>
              <a:gd name="T93" fmla="*/ 64 h 255"/>
              <a:gd name="T94" fmla="*/ 99 w 258"/>
              <a:gd name="T95" fmla="*/ 39 h 255"/>
              <a:gd name="T96" fmla="*/ 108 w 258"/>
              <a:gd name="T97" fmla="*/ 30 h 255"/>
              <a:gd name="T98" fmla="*/ 109 w 258"/>
              <a:gd name="T99" fmla="*/ 48 h 255"/>
              <a:gd name="T100" fmla="*/ 115 w 258"/>
              <a:gd name="T101" fmla="*/ 60 h 255"/>
              <a:gd name="T102" fmla="*/ 108 w 258"/>
              <a:gd name="T103" fmla="*/ 69 h 255"/>
              <a:gd name="T104" fmla="*/ 80 w 258"/>
              <a:gd name="T105" fmla="*/ 239 h 255"/>
              <a:gd name="T106" fmla="*/ 12 w 258"/>
              <a:gd name="T107" fmla="*/ 228 h 255"/>
              <a:gd name="T108" fmla="*/ 258 w 258"/>
              <a:gd name="T109" fmla="*/ 218 h 255"/>
              <a:gd name="T110" fmla="*/ 247 w 258"/>
              <a:gd name="T111" fmla="*/ 228 h 255"/>
              <a:gd name="T112" fmla="*/ 178 w 258"/>
              <a:gd name="T113" fmla="*/ 239 h 255"/>
              <a:gd name="T114" fmla="*/ 201 w 258"/>
              <a:gd name="T115" fmla="*/ 255 h 255"/>
              <a:gd name="T116" fmla="*/ 201 w 258"/>
              <a:gd name="T117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8" h="255">
                <a:moveTo>
                  <a:pt x="243" y="213"/>
                </a:moveTo>
                <a:lnTo>
                  <a:pt x="243" y="213"/>
                </a:lnTo>
                <a:lnTo>
                  <a:pt x="225" y="213"/>
                </a:lnTo>
                <a:lnTo>
                  <a:pt x="225" y="213"/>
                </a:lnTo>
                <a:lnTo>
                  <a:pt x="218" y="205"/>
                </a:lnTo>
                <a:lnTo>
                  <a:pt x="205" y="189"/>
                </a:lnTo>
                <a:lnTo>
                  <a:pt x="205" y="189"/>
                </a:lnTo>
                <a:lnTo>
                  <a:pt x="201" y="186"/>
                </a:lnTo>
                <a:lnTo>
                  <a:pt x="199" y="185"/>
                </a:lnTo>
                <a:lnTo>
                  <a:pt x="196" y="186"/>
                </a:lnTo>
                <a:lnTo>
                  <a:pt x="193" y="186"/>
                </a:lnTo>
                <a:lnTo>
                  <a:pt x="188" y="190"/>
                </a:lnTo>
                <a:lnTo>
                  <a:pt x="184" y="195"/>
                </a:lnTo>
                <a:lnTo>
                  <a:pt x="179" y="202"/>
                </a:lnTo>
                <a:lnTo>
                  <a:pt x="174" y="208"/>
                </a:lnTo>
                <a:lnTo>
                  <a:pt x="167" y="212"/>
                </a:lnTo>
                <a:lnTo>
                  <a:pt x="164" y="213"/>
                </a:lnTo>
                <a:lnTo>
                  <a:pt x="160" y="213"/>
                </a:lnTo>
                <a:lnTo>
                  <a:pt x="160" y="213"/>
                </a:lnTo>
                <a:lnTo>
                  <a:pt x="105" y="213"/>
                </a:lnTo>
                <a:lnTo>
                  <a:pt x="105" y="213"/>
                </a:lnTo>
                <a:lnTo>
                  <a:pt x="109" y="196"/>
                </a:lnTo>
                <a:lnTo>
                  <a:pt x="110" y="185"/>
                </a:lnTo>
                <a:lnTo>
                  <a:pt x="110" y="170"/>
                </a:lnTo>
                <a:lnTo>
                  <a:pt x="108" y="156"/>
                </a:lnTo>
                <a:lnTo>
                  <a:pt x="105" y="150"/>
                </a:lnTo>
                <a:lnTo>
                  <a:pt x="101" y="142"/>
                </a:lnTo>
                <a:lnTo>
                  <a:pt x="97" y="135"/>
                </a:lnTo>
                <a:lnTo>
                  <a:pt x="92" y="129"/>
                </a:lnTo>
                <a:lnTo>
                  <a:pt x="86" y="124"/>
                </a:lnTo>
                <a:lnTo>
                  <a:pt x="79" y="118"/>
                </a:lnTo>
                <a:lnTo>
                  <a:pt x="79" y="118"/>
                </a:lnTo>
                <a:lnTo>
                  <a:pt x="84" y="128"/>
                </a:lnTo>
                <a:lnTo>
                  <a:pt x="89" y="135"/>
                </a:lnTo>
                <a:lnTo>
                  <a:pt x="93" y="144"/>
                </a:lnTo>
                <a:lnTo>
                  <a:pt x="96" y="152"/>
                </a:lnTo>
                <a:lnTo>
                  <a:pt x="99" y="160"/>
                </a:lnTo>
                <a:lnTo>
                  <a:pt x="99" y="168"/>
                </a:lnTo>
                <a:lnTo>
                  <a:pt x="99" y="181"/>
                </a:lnTo>
                <a:lnTo>
                  <a:pt x="97" y="191"/>
                </a:lnTo>
                <a:lnTo>
                  <a:pt x="93" y="202"/>
                </a:lnTo>
                <a:lnTo>
                  <a:pt x="89" y="208"/>
                </a:lnTo>
                <a:lnTo>
                  <a:pt x="86" y="213"/>
                </a:lnTo>
                <a:lnTo>
                  <a:pt x="86" y="213"/>
                </a:lnTo>
                <a:lnTo>
                  <a:pt x="49" y="213"/>
                </a:lnTo>
                <a:lnTo>
                  <a:pt x="49" y="213"/>
                </a:lnTo>
                <a:lnTo>
                  <a:pt x="40" y="212"/>
                </a:lnTo>
                <a:lnTo>
                  <a:pt x="31" y="208"/>
                </a:lnTo>
                <a:lnTo>
                  <a:pt x="22" y="202"/>
                </a:lnTo>
                <a:lnTo>
                  <a:pt x="15" y="196"/>
                </a:lnTo>
                <a:lnTo>
                  <a:pt x="4" y="183"/>
                </a:lnTo>
                <a:lnTo>
                  <a:pt x="0" y="178"/>
                </a:lnTo>
                <a:lnTo>
                  <a:pt x="0" y="178"/>
                </a:lnTo>
                <a:lnTo>
                  <a:pt x="5" y="165"/>
                </a:lnTo>
                <a:lnTo>
                  <a:pt x="13" y="152"/>
                </a:lnTo>
                <a:lnTo>
                  <a:pt x="22" y="138"/>
                </a:lnTo>
                <a:lnTo>
                  <a:pt x="28" y="130"/>
                </a:lnTo>
                <a:lnTo>
                  <a:pt x="36" y="122"/>
                </a:lnTo>
                <a:lnTo>
                  <a:pt x="44" y="116"/>
                </a:lnTo>
                <a:lnTo>
                  <a:pt x="53" y="109"/>
                </a:lnTo>
                <a:lnTo>
                  <a:pt x="62" y="104"/>
                </a:lnTo>
                <a:lnTo>
                  <a:pt x="73" y="100"/>
                </a:lnTo>
                <a:lnTo>
                  <a:pt x="84" y="98"/>
                </a:lnTo>
                <a:lnTo>
                  <a:pt x="97" y="98"/>
                </a:lnTo>
                <a:lnTo>
                  <a:pt x="97" y="98"/>
                </a:lnTo>
                <a:lnTo>
                  <a:pt x="109" y="98"/>
                </a:lnTo>
                <a:lnTo>
                  <a:pt x="121" y="100"/>
                </a:lnTo>
                <a:lnTo>
                  <a:pt x="130" y="104"/>
                </a:lnTo>
                <a:lnTo>
                  <a:pt x="138" y="109"/>
                </a:lnTo>
                <a:lnTo>
                  <a:pt x="144" y="115"/>
                </a:lnTo>
                <a:lnTo>
                  <a:pt x="151" y="121"/>
                </a:lnTo>
                <a:lnTo>
                  <a:pt x="161" y="134"/>
                </a:lnTo>
                <a:lnTo>
                  <a:pt x="171" y="147"/>
                </a:lnTo>
                <a:lnTo>
                  <a:pt x="177" y="154"/>
                </a:lnTo>
                <a:lnTo>
                  <a:pt x="182" y="159"/>
                </a:lnTo>
                <a:lnTo>
                  <a:pt x="188" y="164"/>
                </a:lnTo>
                <a:lnTo>
                  <a:pt x="196" y="168"/>
                </a:lnTo>
                <a:lnTo>
                  <a:pt x="204" y="169"/>
                </a:lnTo>
                <a:lnTo>
                  <a:pt x="214" y="170"/>
                </a:lnTo>
                <a:lnTo>
                  <a:pt x="214" y="170"/>
                </a:lnTo>
                <a:lnTo>
                  <a:pt x="222" y="163"/>
                </a:lnTo>
                <a:lnTo>
                  <a:pt x="230" y="156"/>
                </a:lnTo>
                <a:lnTo>
                  <a:pt x="244" y="147"/>
                </a:lnTo>
                <a:lnTo>
                  <a:pt x="255" y="142"/>
                </a:lnTo>
                <a:lnTo>
                  <a:pt x="258" y="139"/>
                </a:lnTo>
                <a:lnTo>
                  <a:pt x="258" y="139"/>
                </a:lnTo>
                <a:lnTo>
                  <a:pt x="253" y="146"/>
                </a:lnTo>
                <a:lnTo>
                  <a:pt x="249" y="154"/>
                </a:lnTo>
                <a:lnTo>
                  <a:pt x="245" y="163"/>
                </a:lnTo>
                <a:lnTo>
                  <a:pt x="242" y="173"/>
                </a:lnTo>
                <a:lnTo>
                  <a:pt x="239" y="186"/>
                </a:lnTo>
                <a:lnTo>
                  <a:pt x="239" y="199"/>
                </a:lnTo>
                <a:lnTo>
                  <a:pt x="240" y="207"/>
                </a:lnTo>
                <a:lnTo>
                  <a:pt x="243" y="213"/>
                </a:lnTo>
                <a:lnTo>
                  <a:pt x="243" y="213"/>
                </a:lnTo>
                <a:close/>
                <a:moveTo>
                  <a:pt x="57" y="142"/>
                </a:moveTo>
                <a:lnTo>
                  <a:pt x="57" y="142"/>
                </a:lnTo>
                <a:lnTo>
                  <a:pt x="52" y="143"/>
                </a:lnTo>
                <a:lnTo>
                  <a:pt x="49" y="146"/>
                </a:lnTo>
                <a:lnTo>
                  <a:pt x="47" y="148"/>
                </a:lnTo>
                <a:lnTo>
                  <a:pt x="45" y="154"/>
                </a:lnTo>
                <a:lnTo>
                  <a:pt x="45" y="154"/>
                </a:lnTo>
                <a:lnTo>
                  <a:pt x="47" y="157"/>
                </a:lnTo>
                <a:lnTo>
                  <a:pt x="49" y="161"/>
                </a:lnTo>
                <a:lnTo>
                  <a:pt x="52" y="164"/>
                </a:lnTo>
                <a:lnTo>
                  <a:pt x="57" y="165"/>
                </a:lnTo>
                <a:lnTo>
                  <a:pt x="57" y="165"/>
                </a:lnTo>
                <a:lnTo>
                  <a:pt x="61" y="164"/>
                </a:lnTo>
                <a:lnTo>
                  <a:pt x="65" y="161"/>
                </a:lnTo>
                <a:lnTo>
                  <a:pt x="67" y="157"/>
                </a:lnTo>
                <a:lnTo>
                  <a:pt x="69" y="154"/>
                </a:lnTo>
                <a:lnTo>
                  <a:pt x="69" y="154"/>
                </a:lnTo>
                <a:lnTo>
                  <a:pt x="67" y="148"/>
                </a:lnTo>
                <a:lnTo>
                  <a:pt x="65" y="146"/>
                </a:lnTo>
                <a:lnTo>
                  <a:pt x="61" y="143"/>
                </a:lnTo>
                <a:lnTo>
                  <a:pt x="57" y="142"/>
                </a:lnTo>
                <a:lnTo>
                  <a:pt x="57" y="142"/>
                </a:lnTo>
                <a:close/>
                <a:moveTo>
                  <a:pt x="166" y="128"/>
                </a:moveTo>
                <a:lnTo>
                  <a:pt x="166" y="128"/>
                </a:lnTo>
                <a:lnTo>
                  <a:pt x="178" y="130"/>
                </a:lnTo>
                <a:lnTo>
                  <a:pt x="187" y="134"/>
                </a:lnTo>
                <a:lnTo>
                  <a:pt x="192" y="137"/>
                </a:lnTo>
                <a:lnTo>
                  <a:pt x="196" y="141"/>
                </a:lnTo>
                <a:lnTo>
                  <a:pt x="196" y="141"/>
                </a:lnTo>
                <a:lnTo>
                  <a:pt x="197" y="143"/>
                </a:lnTo>
                <a:lnTo>
                  <a:pt x="199" y="146"/>
                </a:lnTo>
                <a:lnTo>
                  <a:pt x="197" y="152"/>
                </a:lnTo>
                <a:lnTo>
                  <a:pt x="195" y="159"/>
                </a:lnTo>
                <a:lnTo>
                  <a:pt x="166" y="128"/>
                </a:lnTo>
                <a:close/>
                <a:moveTo>
                  <a:pt x="80" y="90"/>
                </a:moveTo>
                <a:lnTo>
                  <a:pt x="80" y="90"/>
                </a:lnTo>
                <a:lnTo>
                  <a:pt x="84" y="87"/>
                </a:lnTo>
                <a:lnTo>
                  <a:pt x="88" y="83"/>
                </a:lnTo>
                <a:lnTo>
                  <a:pt x="95" y="81"/>
                </a:lnTo>
                <a:lnTo>
                  <a:pt x="102" y="77"/>
                </a:lnTo>
                <a:lnTo>
                  <a:pt x="112" y="74"/>
                </a:lnTo>
                <a:lnTo>
                  <a:pt x="123" y="73"/>
                </a:lnTo>
                <a:lnTo>
                  <a:pt x="136" y="74"/>
                </a:lnTo>
                <a:lnTo>
                  <a:pt x="136" y="74"/>
                </a:lnTo>
                <a:lnTo>
                  <a:pt x="135" y="79"/>
                </a:lnTo>
                <a:lnTo>
                  <a:pt x="135" y="82"/>
                </a:lnTo>
                <a:lnTo>
                  <a:pt x="136" y="86"/>
                </a:lnTo>
                <a:lnTo>
                  <a:pt x="138" y="91"/>
                </a:lnTo>
                <a:lnTo>
                  <a:pt x="141" y="98"/>
                </a:lnTo>
                <a:lnTo>
                  <a:pt x="147" y="105"/>
                </a:lnTo>
                <a:lnTo>
                  <a:pt x="154" y="115"/>
                </a:lnTo>
                <a:lnTo>
                  <a:pt x="154" y="115"/>
                </a:lnTo>
                <a:lnTo>
                  <a:pt x="148" y="108"/>
                </a:lnTo>
                <a:lnTo>
                  <a:pt x="143" y="104"/>
                </a:lnTo>
                <a:lnTo>
                  <a:pt x="131" y="98"/>
                </a:lnTo>
                <a:lnTo>
                  <a:pt x="118" y="92"/>
                </a:lnTo>
                <a:lnTo>
                  <a:pt x="106" y="90"/>
                </a:lnTo>
                <a:lnTo>
                  <a:pt x="96" y="90"/>
                </a:lnTo>
                <a:lnTo>
                  <a:pt x="88" y="90"/>
                </a:lnTo>
                <a:lnTo>
                  <a:pt x="80" y="90"/>
                </a:lnTo>
                <a:lnTo>
                  <a:pt x="80" y="90"/>
                </a:lnTo>
                <a:close/>
                <a:moveTo>
                  <a:pt x="128" y="57"/>
                </a:moveTo>
                <a:lnTo>
                  <a:pt x="128" y="57"/>
                </a:lnTo>
                <a:lnTo>
                  <a:pt x="130" y="53"/>
                </a:lnTo>
                <a:lnTo>
                  <a:pt x="130" y="50"/>
                </a:lnTo>
                <a:lnTo>
                  <a:pt x="127" y="42"/>
                </a:lnTo>
                <a:lnTo>
                  <a:pt x="123" y="34"/>
                </a:lnTo>
                <a:lnTo>
                  <a:pt x="118" y="26"/>
                </a:lnTo>
                <a:lnTo>
                  <a:pt x="115" y="20"/>
                </a:lnTo>
                <a:lnTo>
                  <a:pt x="114" y="16"/>
                </a:lnTo>
                <a:lnTo>
                  <a:pt x="114" y="13"/>
                </a:lnTo>
                <a:lnTo>
                  <a:pt x="117" y="9"/>
                </a:lnTo>
                <a:lnTo>
                  <a:pt x="119" y="7"/>
                </a:lnTo>
                <a:lnTo>
                  <a:pt x="123" y="3"/>
                </a:lnTo>
                <a:lnTo>
                  <a:pt x="128" y="0"/>
                </a:lnTo>
                <a:lnTo>
                  <a:pt x="128" y="0"/>
                </a:lnTo>
                <a:lnTo>
                  <a:pt x="127" y="5"/>
                </a:lnTo>
                <a:lnTo>
                  <a:pt x="126" y="9"/>
                </a:lnTo>
                <a:lnTo>
                  <a:pt x="126" y="17"/>
                </a:lnTo>
                <a:lnTo>
                  <a:pt x="128" y="22"/>
                </a:lnTo>
                <a:lnTo>
                  <a:pt x="131" y="26"/>
                </a:lnTo>
                <a:lnTo>
                  <a:pt x="131" y="26"/>
                </a:lnTo>
                <a:lnTo>
                  <a:pt x="138" y="33"/>
                </a:lnTo>
                <a:lnTo>
                  <a:pt x="140" y="38"/>
                </a:lnTo>
                <a:lnTo>
                  <a:pt x="140" y="44"/>
                </a:lnTo>
                <a:lnTo>
                  <a:pt x="139" y="48"/>
                </a:lnTo>
                <a:lnTo>
                  <a:pt x="136" y="52"/>
                </a:lnTo>
                <a:lnTo>
                  <a:pt x="134" y="55"/>
                </a:lnTo>
                <a:lnTo>
                  <a:pt x="128" y="57"/>
                </a:lnTo>
                <a:lnTo>
                  <a:pt x="128" y="57"/>
                </a:lnTo>
                <a:close/>
                <a:moveTo>
                  <a:pt x="108" y="69"/>
                </a:moveTo>
                <a:lnTo>
                  <a:pt x="108" y="69"/>
                </a:lnTo>
                <a:lnTo>
                  <a:pt x="108" y="64"/>
                </a:lnTo>
                <a:lnTo>
                  <a:pt x="106" y="59"/>
                </a:lnTo>
                <a:lnTo>
                  <a:pt x="101" y="48"/>
                </a:lnTo>
                <a:lnTo>
                  <a:pt x="99" y="43"/>
                </a:lnTo>
                <a:lnTo>
                  <a:pt x="99" y="39"/>
                </a:lnTo>
                <a:lnTo>
                  <a:pt x="99" y="37"/>
                </a:lnTo>
                <a:lnTo>
                  <a:pt x="101" y="35"/>
                </a:lnTo>
                <a:lnTo>
                  <a:pt x="108" y="30"/>
                </a:lnTo>
                <a:lnTo>
                  <a:pt x="108" y="30"/>
                </a:lnTo>
                <a:lnTo>
                  <a:pt x="105" y="37"/>
                </a:lnTo>
                <a:lnTo>
                  <a:pt x="106" y="42"/>
                </a:lnTo>
                <a:lnTo>
                  <a:pt x="108" y="46"/>
                </a:lnTo>
                <a:lnTo>
                  <a:pt x="109" y="48"/>
                </a:lnTo>
                <a:lnTo>
                  <a:pt x="109" y="48"/>
                </a:lnTo>
                <a:lnTo>
                  <a:pt x="113" y="52"/>
                </a:lnTo>
                <a:lnTo>
                  <a:pt x="115" y="56"/>
                </a:lnTo>
                <a:lnTo>
                  <a:pt x="115" y="60"/>
                </a:lnTo>
                <a:lnTo>
                  <a:pt x="114" y="63"/>
                </a:lnTo>
                <a:lnTo>
                  <a:pt x="110" y="68"/>
                </a:lnTo>
                <a:lnTo>
                  <a:pt x="108" y="69"/>
                </a:lnTo>
                <a:lnTo>
                  <a:pt x="108" y="69"/>
                </a:lnTo>
                <a:close/>
                <a:moveTo>
                  <a:pt x="130" y="241"/>
                </a:moveTo>
                <a:lnTo>
                  <a:pt x="130" y="241"/>
                </a:lnTo>
                <a:lnTo>
                  <a:pt x="104" y="241"/>
                </a:lnTo>
                <a:lnTo>
                  <a:pt x="80" y="239"/>
                </a:lnTo>
                <a:lnTo>
                  <a:pt x="60" y="237"/>
                </a:lnTo>
                <a:lnTo>
                  <a:pt x="40" y="234"/>
                </a:lnTo>
                <a:lnTo>
                  <a:pt x="25" y="231"/>
                </a:lnTo>
                <a:lnTo>
                  <a:pt x="12" y="228"/>
                </a:lnTo>
                <a:lnTo>
                  <a:pt x="4" y="224"/>
                </a:lnTo>
                <a:lnTo>
                  <a:pt x="1" y="221"/>
                </a:lnTo>
                <a:lnTo>
                  <a:pt x="0" y="218"/>
                </a:lnTo>
                <a:lnTo>
                  <a:pt x="258" y="218"/>
                </a:lnTo>
                <a:lnTo>
                  <a:pt x="258" y="218"/>
                </a:lnTo>
                <a:lnTo>
                  <a:pt x="257" y="221"/>
                </a:lnTo>
                <a:lnTo>
                  <a:pt x="255" y="224"/>
                </a:lnTo>
                <a:lnTo>
                  <a:pt x="247" y="228"/>
                </a:lnTo>
                <a:lnTo>
                  <a:pt x="234" y="231"/>
                </a:lnTo>
                <a:lnTo>
                  <a:pt x="218" y="234"/>
                </a:lnTo>
                <a:lnTo>
                  <a:pt x="199" y="237"/>
                </a:lnTo>
                <a:lnTo>
                  <a:pt x="178" y="239"/>
                </a:lnTo>
                <a:lnTo>
                  <a:pt x="154" y="241"/>
                </a:lnTo>
                <a:lnTo>
                  <a:pt x="130" y="241"/>
                </a:lnTo>
                <a:lnTo>
                  <a:pt x="130" y="241"/>
                </a:lnTo>
                <a:close/>
                <a:moveTo>
                  <a:pt x="201" y="255"/>
                </a:moveTo>
                <a:lnTo>
                  <a:pt x="56" y="255"/>
                </a:lnTo>
                <a:lnTo>
                  <a:pt x="56" y="244"/>
                </a:lnTo>
                <a:lnTo>
                  <a:pt x="201" y="244"/>
                </a:lnTo>
                <a:lnTo>
                  <a:pt x="201" y="2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273"/>
          <p:cNvSpPr>
            <a:spLocks noEditPoints="1"/>
          </p:cNvSpPr>
          <p:nvPr/>
        </p:nvSpPr>
        <p:spPr bwMode="auto">
          <a:xfrm>
            <a:off x="3817398" y="4305717"/>
            <a:ext cx="478899" cy="504000"/>
          </a:xfrm>
          <a:custGeom>
            <a:avLst/>
            <a:gdLst>
              <a:gd name="T0" fmla="*/ 212 w 263"/>
              <a:gd name="T1" fmla="*/ 260 h 260"/>
              <a:gd name="T2" fmla="*/ 0 w 263"/>
              <a:gd name="T3" fmla="*/ 260 h 260"/>
              <a:gd name="T4" fmla="*/ 155 w 263"/>
              <a:gd name="T5" fmla="*/ 0 h 260"/>
              <a:gd name="T6" fmla="*/ 263 w 263"/>
              <a:gd name="T7" fmla="*/ 0 h 260"/>
              <a:gd name="T8" fmla="*/ 212 w 263"/>
              <a:gd name="T9" fmla="*/ 260 h 260"/>
              <a:gd name="T10" fmla="*/ 108 w 263"/>
              <a:gd name="T11" fmla="*/ 250 h 260"/>
              <a:gd name="T12" fmla="*/ 124 w 263"/>
              <a:gd name="T13" fmla="*/ 250 h 260"/>
              <a:gd name="T14" fmla="*/ 139 w 263"/>
              <a:gd name="T15" fmla="*/ 203 h 260"/>
              <a:gd name="T16" fmla="*/ 124 w 263"/>
              <a:gd name="T17" fmla="*/ 203 h 260"/>
              <a:gd name="T18" fmla="*/ 108 w 263"/>
              <a:gd name="T19" fmla="*/ 250 h 260"/>
              <a:gd name="T20" fmla="*/ 147 w 263"/>
              <a:gd name="T21" fmla="*/ 135 h 260"/>
              <a:gd name="T22" fmla="*/ 133 w 263"/>
              <a:gd name="T23" fmla="*/ 177 h 260"/>
              <a:gd name="T24" fmla="*/ 148 w 263"/>
              <a:gd name="T25" fmla="*/ 177 h 260"/>
              <a:gd name="T26" fmla="*/ 163 w 263"/>
              <a:gd name="T27" fmla="*/ 135 h 260"/>
              <a:gd name="T28" fmla="*/ 147 w 263"/>
              <a:gd name="T29" fmla="*/ 135 h 260"/>
              <a:gd name="T30" fmla="*/ 156 w 263"/>
              <a:gd name="T31" fmla="*/ 109 h 260"/>
              <a:gd name="T32" fmla="*/ 172 w 263"/>
              <a:gd name="T33" fmla="*/ 109 h 260"/>
              <a:gd name="T34" fmla="*/ 186 w 263"/>
              <a:gd name="T35" fmla="*/ 68 h 260"/>
              <a:gd name="T36" fmla="*/ 170 w 263"/>
              <a:gd name="T37" fmla="*/ 68 h 260"/>
              <a:gd name="T38" fmla="*/ 156 w 263"/>
              <a:gd name="T39" fmla="*/ 109 h 260"/>
              <a:gd name="T40" fmla="*/ 190 w 263"/>
              <a:gd name="T41" fmla="*/ 10 h 260"/>
              <a:gd name="T42" fmla="*/ 178 w 263"/>
              <a:gd name="T43" fmla="*/ 47 h 260"/>
              <a:gd name="T44" fmla="*/ 194 w 263"/>
              <a:gd name="T45" fmla="*/ 47 h 260"/>
              <a:gd name="T46" fmla="*/ 205 w 263"/>
              <a:gd name="T47" fmla="*/ 10 h 260"/>
              <a:gd name="T48" fmla="*/ 190 w 263"/>
              <a:gd name="T49" fmla="*/ 1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3" h="260">
                <a:moveTo>
                  <a:pt x="212" y="260"/>
                </a:moveTo>
                <a:lnTo>
                  <a:pt x="0" y="260"/>
                </a:lnTo>
                <a:lnTo>
                  <a:pt x="155" y="0"/>
                </a:lnTo>
                <a:lnTo>
                  <a:pt x="263" y="0"/>
                </a:lnTo>
                <a:lnTo>
                  <a:pt x="212" y="260"/>
                </a:lnTo>
                <a:close/>
                <a:moveTo>
                  <a:pt x="108" y="250"/>
                </a:moveTo>
                <a:lnTo>
                  <a:pt x="124" y="250"/>
                </a:lnTo>
                <a:lnTo>
                  <a:pt x="139" y="203"/>
                </a:lnTo>
                <a:lnTo>
                  <a:pt x="124" y="203"/>
                </a:lnTo>
                <a:lnTo>
                  <a:pt x="108" y="250"/>
                </a:lnTo>
                <a:close/>
                <a:moveTo>
                  <a:pt x="147" y="135"/>
                </a:moveTo>
                <a:lnTo>
                  <a:pt x="133" y="177"/>
                </a:lnTo>
                <a:lnTo>
                  <a:pt x="148" y="177"/>
                </a:lnTo>
                <a:lnTo>
                  <a:pt x="163" y="135"/>
                </a:lnTo>
                <a:lnTo>
                  <a:pt x="147" y="135"/>
                </a:lnTo>
                <a:close/>
                <a:moveTo>
                  <a:pt x="156" y="109"/>
                </a:moveTo>
                <a:lnTo>
                  <a:pt x="172" y="109"/>
                </a:lnTo>
                <a:lnTo>
                  <a:pt x="186" y="68"/>
                </a:lnTo>
                <a:lnTo>
                  <a:pt x="170" y="68"/>
                </a:lnTo>
                <a:lnTo>
                  <a:pt x="156" y="109"/>
                </a:lnTo>
                <a:close/>
                <a:moveTo>
                  <a:pt x="190" y="10"/>
                </a:moveTo>
                <a:lnTo>
                  <a:pt x="178" y="47"/>
                </a:lnTo>
                <a:lnTo>
                  <a:pt x="194" y="47"/>
                </a:lnTo>
                <a:lnTo>
                  <a:pt x="205" y="10"/>
                </a:lnTo>
                <a:lnTo>
                  <a:pt x="19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443"/>
          <p:cNvSpPr>
            <a:spLocks noEditPoints="1"/>
          </p:cNvSpPr>
          <p:nvPr/>
        </p:nvSpPr>
        <p:spPr bwMode="auto">
          <a:xfrm>
            <a:off x="3867301" y="2355718"/>
            <a:ext cx="490454" cy="504000"/>
          </a:xfrm>
          <a:custGeom>
            <a:avLst/>
            <a:gdLst>
              <a:gd name="T0" fmla="*/ 244 w 254"/>
              <a:gd name="T1" fmla="*/ 239 h 256"/>
              <a:gd name="T2" fmla="*/ 223 w 254"/>
              <a:gd name="T3" fmla="*/ 251 h 256"/>
              <a:gd name="T4" fmla="*/ 128 w 254"/>
              <a:gd name="T5" fmla="*/ 256 h 256"/>
              <a:gd name="T6" fmla="*/ 26 w 254"/>
              <a:gd name="T7" fmla="*/ 251 h 256"/>
              <a:gd name="T8" fmla="*/ 6 w 254"/>
              <a:gd name="T9" fmla="*/ 235 h 256"/>
              <a:gd name="T10" fmla="*/ 0 w 254"/>
              <a:gd name="T11" fmla="*/ 186 h 256"/>
              <a:gd name="T12" fmla="*/ 5 w 254"/>
              <a:gd name="T13" fmla="*/ 100 h 256"/>
              <a:gd name="T14" fmla="*/ 14 w 254"/>
              <a:gd name="T15" fmla="*/ 79 h 256"/>
              <a:gd name="T16" fmla="*/ 62 w 254"/>
              <a:gd name="T17" fmla="*/ 71 h 256"/>
              <a:gd name="T18" fmla="*/ 193 w 254"/>
              <a:gd name="T19" fmla="*/ 71 h 256"/>
              <a:gd name="T20" fmla="*/ 237 w 254"/>
              <a:gd name="T21" fmla="*/ 79 h 256"/>
              <a:gd name="T22" fmla="*/ 249 w 254"/>
              <a:gd name="T23" fmla="*/ 100 h 256"/>
              <a:gd name="T24" fmla="*/ 254 w 254"/>
              <a:gd name="T25" fmla="*/ 162 h 256"/>
              <a:gd name="T26" fmla="*/ 192 w 254"/>
              <a:gd name="T27" fmla="*/ 116 h 256"/>
              <a:gd name="T28" fmla="*/ 180 w 254"/>
              <a:gd name="T29" fmla="*/ 96 h 256"/>
              <a:gd name="T30" fmla="*/ 135 w 254"/>
              <a:gd name="T31" fmla="*/ 91 h 256"/>
              <a:gd name="T32" fmla="*/ 42 w 254"/>
              <a:gd name="T33" fmla="*/ 95 h 256"/>
              <a:gd name="T34" fmla="*/ 27 w 254"/>
              <a:gd name="T35" fmla="*/ 100 h 256"/>
              <a:gd name="T36" fmla="*/ 19 w 254"/>
              <a:gd name="T37" fmla="*/ 131 h 256"/>
              <a:gd name="T38" fmla="*/ 19 w 254"/>
              <a:gd name="T39" fmla="*/ 198 h 256"/>
              <a:gd name="T40" fmla="*/ 28 w 254"/>
              <a:gd name="T41" fmla="*/ 225 h 256"/>
              <a:gd name="T42" fmla="*/ 62 w 254"/>
              <a:gd name="T43" fmla="*/ 233 h 256"/>
              <a:gd name="T44" fmla="*/ 154 w 254"/>
              <a:gd name="T45" fmla="*/ 233 h 256"/>
              <a:gd name="T46" fmla="*/ 187 w 254"/>
              <a:gd name="T47" fmla="*/ 225 h 256"/>
              <a:gd name="T48" fmla="*/ 195 w 254"/>
              <a:gd name="T49" fmla="*/ 196 h 256"/>
              <a:gd name="T50" fmla="*/ 195 w 254"/>
              <a:gd name="T51" fmla="*/ 130 h 256"/>
              <a:gd name="T52" fmla="*/ 202 w 254"/>
              <a:gd name="T53" fmla="*/ 225 h 256"/>
              <a:gd name="T54" fmla="*/ 227 w 254"/>
              <a:gd name="T55" fmla="*/ 235 h 256"/>
              <a:gd name="T56" fmla="*/ 237 w 254"/>
              <a:gd name="T57" fmla="*/ 211 h 256"/>
              <a:gd name="T58" fmla="*/ 213 w 254"/>
              <a:gd name="T59" fmla="*/ 200 h 256"/>
              <a:gd name="T60" fmla="*/ 240 w 254"/>
              <a:gd name="T61" fmla="*/ 116 h 256"/>
              <a:gd name="T62" fmla="*/ 240 w 254"/>
              <a:gd name="T63" fmla="*/ 136 h 256"/>
              <a:gd name="T64" fmla="*/ 240 w 254"/>
              <a:gd name="T65" fmla="*/ 157 h 256"/>
              <a:gd name="T66" fmla="*/ 232 w 254"/>
              <a:gd name="T67" fmla="*/ 218 h 256"/>
              <a:gd name="T68" fmla="*/ 219 w 254"/>
              <a:gd name="T69" fmla="*/ 230 h 256"/>
              <a:gd name="T70" fmla="*/ 208 w 254"/>
              <a:gd name="T71" fmla="*/ 218 h 256"/>
              <a:gd name="T72" fmla="*/ 219 w 254"/>
              <a:gd name="T73" fmla="*/ 205 h 256"/>
              <a:gd name="T74" fmla="*/ 232 w 254"/>
              <a:gd name="T75" fmla="*/ 218 h 256"/>
              <a:gd name="T76" fmla="*/ 46 w 254"/>
              <a:gd name="T77" fmla="*/ 225 h 256"/>
              <a:gd name="T78" fmla="*/ 27 w 254"/>
              <a:gd name="T79" fmla="*/ 209 h 256"/>
              <a:gd name="T80" fmla="*/ 26 w 254"/>
              <a:gd name="T81" fmla="*/ 121 h 256"/>
              <a:gd name="T82" fmla="*/ 41 w 254"/>
              <a:gd name="T83" fmla="*/ 103 h 256"/>
              <a:gd name="T84" fmla="*/ 166 w 254"/>
              <a:gd name="T85" fmla="*/ 101 h 256"/>
              <a:gd name="T86" fmla="*/ 184 w 254"/>
              <a:gd name="T87" fmla="*/ 116 h 256"/>
              <a:gd name="T88" fmla="*/ 185 w 254"/>
              <a:gd name="T89" fmla="*/ 204 h 256"/>
              <a:gd name="T90" fmla="*/ 167 w 254"/>
              <a:gd name="T91" fmla="*/ 222 h 256"/>
              <a:gd name="T92" fmla="*/ 206 w 254"/>
              <a:gd name="T93" fmla="*/ 17 h 256"/>
              <a:gd name="T94" fmla="*/ 198 w 254"/>
              <a:gd name="T95" fmla="*/ 13 h 256"/>
              <a:gd name="T96" fmla="*/ 204 w 254"/>
              <a:gd name="T97" fmla="*/ 1 h 256"/>
              <a:gd name="T98" fmla="*/ 214 w 254"/>
              <a:gd name="T99" fmla="*/ 5 h 256"/>
              <a:gd name="T100" fmla="*/ 210 w 254"/>
              <a:gd name="T101" fmla="*/ 17 h 256"/>
              <a:gd name="T102" fmla="*/ 149 w 254"/>
              <a:gd name="T103" fmla="*/ 43 h 256"/>
              <a:gd name="T104" fmla="*/ 167 w 254"/>
              <a:gd name="T105" fmla="*/ 64 h 256"/>
              <a:gd name="T106" fmla="*/ 89 w 254"/>
              <a:gd name="T107" fmla="*/ 49 h 256"/>
              <a:gd name="T108" fmla="*/ 75 w 254"/>
              <a:gd name="T109" fmla="*/ 47 h 256"/>
              <a:gd name="T110" fmla="*/ 40 w 254"/>
              <a:gd name="T111" fmla="*/ 17 h 256"/>
              <a:gd name="T112" fmla="*/ 35 w 254"/>
              <a:gd name="T113" fmla="*/ 5 h 256"/>
              <a:gd name="T114" fmla="*/ 46 w 254"/>
              <a:gd name="T115" fmla="*/ 1 h 256"/>
              <a:gd name="T116" fmla="*/ 50 w 254"/>
              <a:gd name="T117" fmla="*/ 1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4" h="256">
                <a:moveTo>
                  <a:pt x="249" y="225"/>
                </a:moveTo>
                <a:lnTo>
                  <a:pt x="249" y="225"/>
                </a:lnTo>
                <a:lnTo>
                  <a:pt x="248" y="230"/>
                </a:lnTo>
                <a:lnTo>
                  <a:pt x="247" y="235"/>
                </a:lnTo>
                <a:lnTo>
                  <a:pt x="244" y="239"/>
                </a:lnTo>
                <a:lnTo>
                  <a:pt x="241" y="243"/>
                </a:lnTo>
                <a:lnTo>
                  <a:pt x="237" y="247"/>
                </a:lnTo>
                <a:lnTo>
                  <a:pt x="232" y="248"/>
                </a:lnTo>
                <a:lnTo>
                  <a:pt x="228" y="251"/>
                </a:lnTo>
                <a:lnTo>
                  <a:pt x="223" y="251"/>
                </a:lnTo>
                <a:lnTo>
                  <a:pt x="223" y="251"/>
                </a:lnTo>
                <a:lnTo>
                  <a:pt x="193" y="253"/>
                </a:lnTo>
                <a:lnTo>
                  <a:pt x="163" y="256"/>
                </a:lnTo>
                <a:lnTo>
                  <a:pt x="128" y="256"/>
                </a:lnTo>
                <a:lnTo>
                  <a:pt x="128" y="256"/>
                </a:lnTo>
                <a:lnTo>
                  <a:pt x="92" y="256"/>
                </a:lnTo>
                <a:lnTo>
                  <a:pt x="61" y="253"/>
                </a:lnTo>
                <a:lnTo>
                  <a:pt x="31" y="251"/>
                </a:lnTo>
                <a:lnTo>
                  <a:pt x="31" y="251"/>
                </a:lnTo>
                <a:lnTo>
                  <a:pt x="26" y="251"/>
                </a:lnTo>
                <a:lnTo>
                  <a:pt x="20" y="248"/>
                </a:lnTo>
                <a:lnTo>
                  <a:pt x="16" y="247"/>
                </a:lnTo>
                <a:lnTo>
                  <a:pt x="13" y="243"/>
                </a:lnTo>
                <a:lnTo>
                  <a:pt x="9" y="239"/>
                </a:lnTo>
                <a:lnTo>
                  <a:pt x="6" y="235"/>
                </a:lnTo>
                <a:lnTo>
                  <a:pt x="5" y="230"/>
                </a:lnTo>
                <a:lnTo>
                  <a:pt x="5" y="225"/>
                </a:lnTo>
                <a:lnTo>
                  <a:pt x="5" y="225"/>
                </a:lnTo>
                <a:lnTo>
                  <a:pt x="2" y="205"/>
                </a:lnTo>
                <a:lnTo>
                  <a:pt x="0" y="186"/>
                </a:lnTo>
                <a:lnTo>
                  <a:pt x="0" y="162"/>
                </a:lnTo>
                <a:lnTo>
                  <a:pt x="0" y="162"/>
                </a:lnTo>
                <a:lnTo>
                  <a:pt x="0" y="140"/>
                </a:lnTo>
                <a:lnTo>
                  <a:pt x="2" y="120"/>
                </a:lnTo>
                <a:lnTo>
                  <a:pt x="5" y="100"/>
                </a:lnTo>
                <a:lnTo>
                  <a:pt x="5" y="100"/>
                </a:lnTo>
                <a:lnTo>
                  <a:pt x="6" y="90"/>
                </a:lnTo>
                <a:lnTo>
                  <a:pt x="7" y="86"/>
                </a:lnTo>
                <a:lnTo>
                  <a:pt x="10" y="82"/>
                </a:lnTo>
                <a:lnTo>
                  <a:pt x="14" y="79"/>
                </a:lnTo>
                <a:lnTo>
                  <a:pt x="19" y="77"/>
                </a:lnTo>
                <a:lnTo>
                  <a:pt x="24" y="75"/>
                </a:lnTo>
                <a:lnTo>
                  <a:pt x="31" y="74"/>
                </a:lnTo>
                <a:lnTo>
                  <a:pt x="31" y="74"/>
                </a:lnTo>
                <a:lnTo>
                  <a:pt x="62" y="71"/>
                </a:lnTo>
                <a:lnTo>
                  <a:pt x="93" y="69"/>
                </a:lnTo>
                <a:lnTo>
                  <a:pt x="128" y="69"/>
                </a:lnTo>
                <a:lnTo>
                  <a:pt x="128" y="69"/>
                </a:lnTo>
                <a:lnTo>
                  <a:pt x="163" y="69"/>
                </a:lnTo>
                <a:lnTo>
                  <a:pt x="193" y="71"/>
                </a:lnTo>
                <a:lnTo>
                  <a:pt x="223" y="74"/>
                </a:lnTo>
                <a:lnTo>
                  <a:pt x="223" y="74"/>
                </a:lnTo>
                <a:lnTo>
                  <a:pt x="228" y="75"/>
                </a:lnTo>
                <a:lnTo>
                  <a:pt x="232" y="77"/>
                </a:lnTo>
                <a:lnTo>
                  <a:pt x="237" y="79"/>
                </a:lnTo>
                <a:lnTo>
                  <a:pt x="241" y="82"/>
                </a:lnTo>
                <a:lnTo>
                  <a:pt x="244" y="86"/>
                </a:lnTo>
                <a:lnTo>
                  <a:pt x="247" y="90"/>
                </a:lnTo>
                <a:lnTo>
                  <a:pt x="248" y="95"/>
                </a:lnTo>
                <a:lnTo>
                  <a:pt x="249" y="100"/>
                </a:lnTo>
                <a:lnTo>
                  <a:pt x="249" y="100"/>
                </a:lnTo>
                <a:lnTo>
                  <a:pt x="252" y="120"/>
                </a:lnTo>
                <a:lnTo>
                  <a:pt x="253" y="139"/>
                </a:lnTo>
                <a:lnTo>
                  <a:pt x="254" y="162"/>
                </a:lnTo>
                <a:lnTo>
                  <a:pt x="254" y="162"/>
                </a:lnTo>
                <a:lnTo>
                  <a:pt x="253" y="185"/>
                </a:lnTo>
                <a:lnTo>
                  <a:pt x="252" y="205"/>
                </a:lnTo>
                <a:lnTo>
                  <a:pt x="249" y="225"/>
                </a:lnTo>
                <a:lnTo>
                  <a:pt x="249" y="225"/>
                </a:lnTo>
                <a:close/>
                <a:moveTo>
                  <a:pt x="192" y="116"/>
                </a:moveTo>
                <a:lnTo>
                  <a:pt x="192" y="116"/>
                </a:lnTo>
                <a:lnTo>
                  <a:pt x="192" y="110"/>
                </a:lnTo>
                <a:lnTo>
                  <a:pt x="191" y="107"/>
                </a:lnTo>
                <a:lnTo>
                  <a:pt x="187" y="100"/>
                </a:lnTo>
                <a:lnTo>
                  <a:pt x="180" y="96"/>
                </a:lnTo>
                <a:lnTo>
                  <a:pt x="176" y="95"/>
                </a:lnTo>
                <a:lnTo>
                  <a:pt x="171" y="95"/>
                </a:lnTo>
                <a:lnTo>
                  <a:pt x="171" y="95"/>
                </a:lnTo>
                <a:lnTo>
                  <a:pt x="156" y="92"/>
                </a:lnTo>
                <a:lnTo>
                  <a:pt x="135" y="91"/>
                </a:lnTo>
                <a:lnTo>
                  <a:pt x="110" y="90"/>
                </a:lnTo>
                <a:lnTo>
                  <a:pt x="110" y="90"/>
                </a:lnTo>
                <a:lnTo>
                  <a:pt x="83" y="91"/>
                </a:lnTo>
                <a:lnTo>
                  <a:pt x="62" y="92"/>
                </a:lnTo>
                <a:lnTo>
                  <a:pt x="42" y="95"/>
                </a:lnTo>
                <a:lnTo>
                  <a:pt x="42" y="95"/>
                </a:lnTo>
                <a:lnTo>
                  <a:pt x="37" y="95"/>
                </a:lnTo>
                <a:lnTo>
                  <a:pt x="33" y="96"/>
                </a:lnTo>
                <a:lnTo>
                  <a:pt x="29" y="97"/>
                </a:lnTo>
                <a:lnTo>
                  <a:pt x="27" y="100"/>
                </a:lnTo>
                <a:lnTo>
                  <a:pt x="24" y="104"/>
                </a:lnTo>
                <a:lnTo>
                  <a:pt x="23" y="107"/>
                </a:lnTo>
                <a:lnTo>
                  <a:pt x="22" y="116"/>
                </a:lnTo>
                <a:lnTo>
                  <a:pt x="22" y="116"/>
                </a:lnTo>
                <a:lnTo>
                  <a:pt x="19" y="131"/>
                </a:lnTo>
                <a:lnTo>
                  <a:pt x="18" y="147"/>
                </a:lnTo>
                <a:lnTo>
                  <a:pt x="18" y="165"/>
                </a:lnTo>
                <a:lnTo>
                  <a:pt x="18" y="165"/>
                </a:lnTo>
                <a:lnTo>
                  <a:pt x="18" y="183"/>
                </a:lnTo>
                <a:lnTo>
                  <a:pt x="19" y="198"/>
                </a:lnTo>
                <a:lnTo>
                  <a:pt x="22" y="209"/>
                </a:lnTo>
                <a:lnTo>
                  <a:pt x="22" y="209"/>
                </a:lnTo>
                <a:lnTo>
                  <a:pt x="23" y="214"/>
                </a:lnTo>
                <a:lnTo>
                  <a:pt x="23" y="218"/>
                </a:lnTo>
                <a:lnTo>
                  <a:pt x="28" y="225"/>
                </a:lnTo>
                <a:lnTo>
                  <a:pt x="35" y="229"/>
                </a:lnTo>
                <a:lnTo>
                  <a:pt x="39" y="230"/>
                </a:lnTo>
                <a:lnTo>
                  <a:pt x="42" y="230"/>
                </a:lnTo>
                <a:lnTo>
                  <a:pt x="42" y="230"/>
                </a:lnTo>
                <a:lnTo>
                  <a:pt x="62" y="233"/>
                </a:lnTo>
                <a:lnTo>
                  <a:pt x="83" y="234"/>
                </a:lnTo>
                <a:lnTo>
                  <a:pt x="110" y="235"/>
                </a:lnTo>
                <a:lnTo>
                  <a:pt x="110" y="235"/>
                </a:lnTo>
                <a:lnTo>
                  <a:pt x="135" y="234"/>
                </a:lnTo>
                <a:lnTo>
                  <a:pt x="154" y="233"/>
                </a:lnTo>
                <a:lnTo>
                  <a:pt x="171" y="230"/>
                </a:lnTo>
                <a:lnTo>
                  <a:pt x="171" y="230"/>
                </a:lnTo>
                <a:lnTo>
                  <a:pt x="176" y="230"/>
                </a:lnTo>
                <a:lnTo>
                  <a:pt x="180" y="229"/>
                </a:lnTo>
                <a:lnTo>
                  <a:pt x="187" y="225"/>
                </a:lnTo>
                <a:lnTo>
                  <a:pt x="191" y="218"/>
                </a:lnTo>
                <a:lnTo>
                  <a:pt x="192" y="214"/>
                </a:lnTo>
                <a:lnTo>
                  <a:pt x="192" y="209"/>
                </a:lnTo>
                <a:lnTo>
                  <a:pt x="192" y="209"/>
                </a:lnTo>
                <a:lnTo>
                  <a:pt x="195" y="196"/>
                </a:lnTo>
                <a:lnTo>
                  <a:pt x="196" y="182"/>
                </a:lnTo>
                <a:lnTo>
                  <a:pt x="197" y="165"/>
                </a:lnTo>
                <a:lnTo>
                  <a:pt x="197" y="165"/>
                </a:lnTo>
                <a:lnTo>
                  <a:pt x="196" y="147"/>
                </a:lnTo>
                <a:lnTo>
                  <a:pt x="195" y="130"/>
                </a:lnTo>
                <a:lnTo>
                  <a:pt x="192" y="116"/>
                </a:lnTo>
                <a:lnTo>
                  <a:pt x="192" y="116"/>
                </a:lnTo>
                <a:close/>
                <a:moveTo>
                  <a:pt x="201" y="218"/>
                </a:moveTo>
                <a:lnTo>
                  <a:pt x="201" y="218"/>
                </a:lnTo>
                <a:lnTo>
                  <a:pt x="202" y="225"/>
                </a:lnTo>
                <a:lnTo>
                  <a:pt x="206" y="231"/>
                </a:lnTo>
                <a:lnTo>
                  <a:pt x="213" y="235"/>
                </a:lnTo>
                <a:lnTo>
                  <a:pt x="221" y="237"/>
                </a:lnTo>
                <a:lnTo>
                  <a:pt x="221" y="237"/>
                </a:lnTo>
                <a:lnTo>
                  <a:pt x="227" y="235"/>
                </a:lnTo>
                <a:lnTo>
                  <a:pt x="234" y="231"/>
                </a:lnTo>
                <a:lnTo>
                  <a:pt x="237" y="225"/>
                </a:lnTo>
                <a:lnTo>
                  <a:pt x="239" y="218"/>
                </a:lnTo>
                <a:lnTo>
                  <a:pt x="239" y="218"/>
                </a:lnTo>
                <a:lnTo>
                  <a:pt x="237" y="211"/>
                </a:lnTo>
                <a:lnTo>
                  <a:pt x="234" y="205"/>
                </a:lnTo>
                <a:lnTo>
                  <a:pt x="227" y="200"/>
                </a:lnTo>
                <a:lnTo>
                  <a:pt x="221" y="199"/>
                </a:lnTo>
                <a:lnTo>
                  <a:pt x="221" y="199"/>
                </a:lnTo>
                <a:lnTo>
                  <a:pt x="213" y="200"/>
                </a:lnTo>
                <a:lnTo>
                  <a:pt x="206" y="205"/>
                </a:lnTo>
                <a:lnTo>
                  <a:pt x="202" y="211"/>
                </a:lnTo>
                <a:lnTo>
                  <a:pt x="201" y="218"/>
                </a:lnTo>
                <a:lnTo>
                  <a:pt x="201" y="218"/>
                </a:lnTo>
                <a:close/>
                <a:moveTo>
                  <a:pt x="240" y="116"/>
                </a:moveTo>
                <a:lnTo>
                  <a:pt x="209" y="116"/>
                </a:lnTo>
                <a:lnTo>
                  <a:pt x="209" y="126"/>
                </a:lnTo>
                <a:lnTo>
                  <a:pt x="240" y="126"/>
                </a:lnTo>
                <a:lnTo>
                  <a:pt x="240" y="116"/>
                </a:lnTo>
                <a:close/>
                <a:moveTo>
                  <a:pt x="240" y="136"/>
                </a:moveTo>
                <a:lnTo>
                  <a:pt x="209" y="136"/>
                </a:lnTo>
                <a:lnTo>
                  <a:pt x="209" y="147"/>
                </a:lnTo>
                <a:lnTo>
                  <a:pt x="240" y="147"/>
                </a:lnTo>
                <a:lnTo>
                  <a:pt x="240" y="136"/>
                </a:lnTo>
                <a:close/>
                <a:moveTo>
                  <a:pt x="240" y="157"/>
                </a:moveTo>
                <a:lnTo>
                  <a:pt x="209" y="157"/>
                </a:lnTo>
                <a:lnTo>
                  <a:pt x="209" y="168"/>
                </a:lnTo>
                <a:lnTo>
                  <a:pt x="240" y="168"/>
                </a:lnTo>
                <a:lnTo>
                  <a:pt x="240" y="157"/>
                </a:lnTo>
                <a:close/>
                <a:moveTo>
                  <a:pt x="232" y="218"/>
                </a:moveTo>
                <a:lnTo>
                  <a:pt x="232" y="218"/>
                </a:lnTo>
                <a:lnTo>
                  <a:pt x="231" y="222"/>
                </a:lnTo>
                <a:lnTo>
                  <a:pt x="228" y="226"/>
                </a:lnTo>
                <a:lnTo>
                  <a:pt x="224" y="230"/>
                </a:lnTo>
                <a:lnTo>
                  <a:pt x="219" y="230"/>
                </a:lnTo>
                <a:lnTo>
                  <a:pt x="219" y="230"/>
                </a:lnTo>
                <a:lnTo>
                  <a:pt x="215" y="230"/>
                </a:lnTo>
                <a:lnTo>
                  <a:pt x="211" y="226"/>
                </a:lnTo>
                <a:lnTo>
                  <a:pt x="208" y="222"/>
                </a:lnTo>
                <a:lnTo>
                  <a:pt x="208" y="218"/>
                </a:lnTo>
                <a:lnTo>
                  <a:pt x="208" y="218"/>
                </a:lnTo>
                <a:lnTo>
                  <a:pt x="208" y="213"/>
                </a:lnTo>
                <a:lnTo>
                  <a:pt x="211" y="209"/>
                </a:lnTo>
                <a:lnTo>
                  <a:pt x="215" y="207"/>
                </a:lnTo>
                <a:lnTo>
                  <a:pt x="219" y="205"/>
                </a:lnTo>
                <a:lnTo>
                  <a:pt x="219" y="205"/>
                </a:lnTo>
                <a:lnTo>
                  <a:pt x="224" y="207"/>
                </a:lnTo>
                <a:lnTo>
                  <a:pt x="228" y="209"/>
                </a:lnTo>
                <a:lnTo>
                  <a:pt x="231" y="213"/>
                </a:lnTo>
                <a:lnTo>
                  <a:pt x="232" y="218"/>
                </a:lnTo>
                <a:lnTo>
                  <a:pt x="232" y="218"/>
                </a:lnTo>
                <a:close/>
                <a:moveTo>
                  <a:pt x="156" y="225"/>
                </a:moveTo>
                <a:lnTo>
                  <a:pt x="52" y="225"/>
                </a:lnTo>
                <a:lnTo>
                  <a:pt x="52" y="225"/>
                </a:lnTo>
                <a:lnTo>
                  <a:pt x="46" y="225"/>
                </a:lnTo>
                <a:lnTo>
                  <a:pt x="41" y="222"/>
                </a:lnTo>
                <a:lnTo>
                  <a:pt x="37" y="221"/>
                </a:lnTo>
                <a:lnTo>
                  <a:pt x="33" y="217"/>
                </a:lnTo>
                <a:lnTo>
                  <a:pt x="29" y="213"/>
                </a:lnTo>
                <a:lnTo>
                  <a:pt x="27" y="209"/>
                </a:lnTo>
                <a:lnTo>
                  <a:pt x="26" y="204"/>
                </a:lnTo>
                <a:lnTo>
                  <a:pt x="26" y="199"/>
                </a:lnTo>
                <a:lnTo>
                  <a:pt x="26" y="126"/>
                </a:lnTo>
                <a:lnTo>
                  <a:pt x="26" y="126"/>
                </a:lnTo>
                <a:lnTo>
                  <a:pt x="26" y="121"/>
                </a:lnTo>
                <a:lnTo>
                  <a:pt x="27" y="116"/>
                </a:lnTo>
                <a:lnTo>
                  <a:pt x="29" y="112"/>
                </a:lnTo>
                <a:lnTo>
                  <a:pt x="33" y="108"/>
                </a:lnTo>
                <a:lnTo>
                  <a:pt x="37" y="105"/>
                </a:lnTo>
                <a:lnTo>
                  <a:pt x="41" y="103"/>
                </a:lnTo>
                <a:lnTo>
                  <a:pt x="46" y="101"/>
                </a:lnTo>
                <a:lnTo>
                  <a:pt x="52" y="100"/>
                </a:lnTo>
                <a:lnTo>
                  <a:pt x="161" y="100"/>
                </a:lnTo>
                <a:lnTo>
                  <a:pt x="161" y="100"/>
                </a:lnTo>
                <a:lnTo>
                  <a:pt x="166" y="101"/>
                </a:lnTo>
                <a:lnTo>
                  <a:pt x="171" y="103"/>
                </a:lnTo>
                <a:lnTo>
                  <a:pt x="175" y="105"/>
                </a:lnTo>
                <a:lnTo>
                  <a:pt x="179" y="108"/>
                </a:lnTo>
                <a:lnTo>
                  <a:pt x="182" y="112"/>
                </a:lnTo>
                <a:lnTo>
                  <a:pt x="184" y="116"/>
                </a:lnTo>
                <a:lnTo>
                  <a:pt x="185" y="121"/>
                </a:lnTo>
                <a:lnTo>
                  <a:pt x="187" y="126"/>
                </a:lnTo>
                <a:lnTo>
                  <a:pt x="187" y="199"/>
                </a:lnTo>
                <a:lnTo>
                  <a:pt x="187" y="199"/>
                </a:lnTo>
                <a:lnTo>
                  <a:pt x="185" y="204"/>
                </a:lnTo>
                <a:lnTo>
                  <a:pt x="184" y="209"/>
                </a:lnTo>
                <a:lnTo>
                  <a:pt x="180" y="213"/>
                </a:lnTo>
                <a:lnTo>
                  <a:pt x="176" y="217"/>
                </a:lnTo>
                <a:lnTo>
                  <a:pt x="172" y="221"/>
                </a:lnTo>
                <a:lnTo>
                  <a:pt x="167" y="222"/>
                </a:lnTo>
                <a:lnTo>
                  <a:pt x="161" y="225"/>
                </a:lnTo>
                <a:lnTo>
                  <a:pt x="156" y="225"/>
                </a:lnTo>
                <a:lnTo>
                  <a:pt x="156" y="225"/>
                </a:lnTo>
                <a:close/>
                <a:moveTo>
                  <a:pt x="206" y="17"/>
                </a:moveTo>
                <a:lnTo>
                  <a:pt x="206" y="17"/>
                </a:lnTo>
                <a:lnTo>
                  <a:pt x="204" y="17"/>
                </a:lnTo>
                <a:lnTo>
                  <a:pt x="174" y="47"/>
                </a:lnTo>
                <a:lnTo>
                  <a:pt x="169" y="42"/>
                </a:lnTo>
                <a:lnTo>
                  <a:pt x="198" y="13"/>
                </a:lnTo>
                <a:lnTo>
                  <a:pt x="198" y="13"/>
                </a:lnTo>
                <a:lnTo>
                  <a:pt x="198" y="9"/>
                </a:lnTo>
                <a:lnTo>
                  <a:pt x="198" y="9"/>
                </a:lnTo>
                <a:lnTo>
                  <a:pt x="198" y="5"/>
                </a:lnTo>
                <a:lnTo>
                  <a:pt x="201" y="3"/>
                </a:lnTo>
                <a:lnTo>
                  <a:pt x="204" y="1"/>
                </a:lnTo>
                <a:lnTo>
                  <a:pt x="206" y="0"/>
                </a:lnTo>
                <a:lnTo>
                  <a:pt x="206" y="0"/>
                </a:lnTo>
                <a:lnTo>
                  <a:pt x="210" y="1"/>
                </a:lnTo>
                <a:lnTo>
                  <a:pt x="213" y="3"/>
                </a:lnTo>
                <a:lnTo>
                  <a:pt x="214" y="5"/>
                </a:lnTo>
                <a:lnTo>
                  <a:pt x="215" y="9"/>
                </a:lnTo>
                <a:lnTo>
                  <a:pt x="215" y="9"/>
                </a:lnTo>
                <a:lnTo>
                  <a:pt x="214" y="12"/>
                </a:lnTo>
                <a:lnTo>
                  <a:pt x="213" y="14"/>
                </a:lnTo>
                <a:lnTo>
                  <a:pt x="210" y="17"/>
                </a:lnTo>
                <a:lnTo>
                  <a:pt x="206" y="17"/>
                </a:lnTo>
                <a:lnTo>
                  <a:pt x="206" y="17"/>
                </a:lnTo>
                <a:close/>
                <a:moveTo>
                  <a:pt x="102" y="43"/>
                </a:moveTo>
                <a:lnTo>
                  <a:pt x="149" y="43"/>
                </a:lnTo>
                <a:lnTo>
                  <a:pt x="149" y="43"/>
                </a:lnTo>
                <a:lnTo>
                  <a:pt x="153" y="44"/>
                </a:lnTo>
                <a:lnTo>
                  <a:pt x="157" y="45"/>
                </a:lnTo>
                <a:lnTo>
                  <a:pt x="162" y="49"/>
                </a:lnTo>
                <a:lnTo>
                  <a:pt x="166" y="56"/>
                </a:lnTo>
                <a:lnTo>
                  <a:pt x="167" y="64"/>
                </a:lnTo>
                <a:lnTo>
                  <a:pt x="167" y="64"/>
                </a:lnTo>
                <a:lnTo>
                  <a:pt x="84" y="64"/>
                </a:lnTo>
                <a:lnTo>
                  <a:pt x="84" y="64"/>
                </a:lnTo>
                <a:lnTo>
                  <a:pt x="85" y="56"/>
                </a:lnTo>
                <a:lnTo>
                  <a:pt x="89" y="49"/>
                </a:lnTo>
                <a:lnTo>
                  <a:pt x="96" y="45"/>
                </a:lnTo>
                <a:lnTo>
                  <a:pt x="98" y="44"/>
                </a:lnTo>
                <a:lnTo>
                  <a:pt x="102" y="43"/>
                </a:lnTo>
                <a:lnTo>
                  <a:pt x="102" y="43"/>
                </a:lnTo>
                <a:close/>
                <a:moveTo>
                  <a:pt x="75" y="47"/>
                </a:moveTo>
                <a:lnTo>
                  <a:pt x="45" y="17"/>
                </a:lnTo>
                <a:lnTo>
                  <a:pt x="45" y="17"/>
                </a:lnTo>
                <a:lnTo>
                  <a:pt x="42" y="17"/>
                </a:lnTo>
                <a:lnTo>
                  <a:pt x="42" y="17"/>
                </a:lnTo>
                <a:lnTo>
                  <a:pt x="40" y="17"/>
                </a:lnTo>
                <a:lnTo>
                  <a:pt x="36" y="14"/>
                </a:lnTo>
                <a:lnTo>
                  <a:pt x="35" y="12"/>
                </a:lnTo>
                <a:lnTo>
                  <a:pt x="35" y="9"/>
                </a:lnTo>
                <a:lnTo>
                  <a:pt x="35" y="9"/>
                </a:lnTo>
                <a:lnTo>
                  <a:pt x="35" y="5"/>
                </a:lnTo>
                <a:lnTo>
                  <a:pt x="36" y="3"/>
                </a:lnTo>
                <a:lnTo>
                  <a:pt x="40" y="1"/>
                </a:lnTo>
                <a:lnTo>
                  <a:pt x="42" y="0"/>
                </a:lnTo>
                <a:lnTo>
                  <a:pt x="42" y="0"/>
                </a:lnTo>
                <a:lnTo>
                  <a:pt x="46" y="1"/>
                </a:lnTo>
                <a:lnTo>
                  <a:pt x="49" y="3"/>
                </a:lnTo>
                <a:lnTo>
                  <a:pt x="50" y="5"/>
                </a:lnTo>
                <a:lnTo>
                  <a:pt x="52" y="9"/>
                </a:lnTo>
                <a:lnTo>
                  <a:pt x="52" y="9"/>
                </a:lnTo>
                <a:lnTo>
                  <a:pt x="50" y="13"/>
                </a:lnTo>
                <a:lnTo>
                  <a:pt x="80" y="42"/>
                </a:lnTo>
                <a:lnTo>
                  <a:pt x="75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33"/>
          <p:cNvSpPr>
            <a:spLocks noEditPoints="1"/>
          </p:cNvSpPr>
          <p:nvPr/>
        </p:nvSpPr>
        <p:spPr bwMode="auto">
          <a:xfrm>
            <a:off x="2077112" y="3431017"/>
            <a:ext cx="542269" cy="473649"/>
          </a:xfrm>
          <a:custGeom>
            <a:avLst/>
            <a:gdLst>
              <a:gd name="T0" fmla="*/ 78 w 260"/>
              <a:gd name="T1" fmla="*/ 137 h 226"/>
              <a:gd name="T2" fmla="*/ 74 w 260"/>
              <a:gd name="T3" fmla="*/ 146 h 226"/>
              <a:gd name="T4" fmla="*/ 250 w 260"/>
              <a:gd name="T5" fmla="*/ 148 h 226"/>
              <a:gd name="T6" fmla="*/ 256 w 260"/>
              <a:gd name="T7" fmla="*/ 157 h 226"/>
              <a:gd name="T8" fmla="*/ 79 w 260"/>
              <a:gd name="T9" fmla="*/ 163 h 226"/>
              <a:gd name="T10" fmla="*/ 60 w 260"/>
              <a:gd name="T11" fmla="*/ 152 h 226"/>
              <a:gd name="T12" fmla="*/ 69 w 260"/>
              <a:gd name="T13" fmla="*/ 127 h 226"/>
              <a:gd name="T14" fmla="*/ 24 w 260"/>
              <a:gd name="T15" fmla="*/ 23 h 226"/>
              <a:gd name="T16" fmla="*/ 4 w 260"/>
              <a:gd name="T17" fmla="*/ 24 h 226"/>
              <a:gd name="T18" fmla="*/ 8 w 260"/>
              <a:gd name="T19" fmla="*/ 1 h 226"/>
              <a:gd name="T20" fmla="*/ 26 w 260"/>
              <a:gd name="T21" fmla="*/ 10 h 226"/>
              <a:gd name="T22" fmla="*/ 248 w 260"/>
              <a:gd name="T23" fmla="*/ 36 h 226"/>
              <a:gd name="T24" fmla="*/ 259 w 260"/>
              <a:gd name="T25" fmla="*/ 46 h 226"/>
              <a:gd name="T26" fmla="*/ 220 w 260"/>
              <a:gd name="T27" fmla="*/ 45 h 226"/>
              <a:gd name="T28" fmla="*/ 260 w 260"/>
              <a:gd name="T29" fmla="*/ 50 h 226"/>
              <a:gd name="T30" fmla="*/ 260 w 260"/>
              <a:gd name="T31" fmla="*/ 118 h 226"/>
              <a:gd name="T32" fmla="*/ 248 w 260"/>
              <a:gd name="T33" fmla="*/ 132 h 226"/>
              <a:gd name="T34" fmla="*/ 81 w 260"/>
              <a:gd name="T35" fmla="*/ 127 h 226"/>
              <a:gd name="T36" fmla="*/ 85 w 260"/>
              <a:gd name="T37" fmla="*/ 40 h 226"/>
              <a:gd name="T38" fmla="*/ 61 w 260"/>
              <a:gd name="T39" fmla="*/ 61 h 226"/>
              <a:gd name="T40" fmla="*/ 69 w 260"/>
              <a:gd name="T41" fmla="*/ 87 h 226"/>
              <a:gd name="T42" fmla="*/ 125 w 260"/>
              <a:gd name="T43" fmla="*/ 53 h 226"/>
              <a:gd name="T44" fmla="*/ 126 w 260"/>
              <a:gd name="T45" fmla="*/ 61 h 226"/>
              <a:gd name="T46" fmla="*/ 128 w 260"/>
              <a:gd name="T47" fmla="*/ 95 h 226"/>
              <a:gd name="T48" fmla="*/ 104 w 260"/>
              <a:gd name="T49" fmla="*/ 110 h 226"/>
              <a:gd name="T50" fmla="*/ 134 w 260"/>
              <a:gd name="T51" fmla="*/ 53 h 226"/>
              <a:gd name="T52" fmla="*/ 168 w 260"/>
              <a:gd name="T53" fmla="*/ 70 h 226"/>
              <a:gd name="T54" fmla="*/ 168 w 260"/>
              <a:gd name="T55" fmla="*/ 78 h 226"/>
              <a:gd name="T56" fmla="*/ 170 w 260"/>
              <a:gd name="T57" fmla="*/ 110 h 226"/>
              <a:gd name="T58" fmla="*/ 174 w 260"/>
              <a:gd name="T59" fmla="*/ 44 h 226"/>
              <a:gd name="T60" fmla="*/ 176 w 260"/>
              <a:gd name="T61" fmla="*/ 70 h 226"/>
              <a:gd name="T62" fmla="*/ 212 w 260"/>
              <a:gd name="T63" fmla="*/ 87 h 226"/>
              <a:gd name="T64" fmla="*/ 212 w 260"/>
              <a:gd name="T65" fmla="*/ 95 h 226"/>
              <a:gd name="T66" fmla="*/ 248 w 260"/>
              <a:gd name="T67" fmla="*/ 61 h 226"/>
              <a:gd name="T68" fmla="*/ 220 w 260"/>
              <a:gd name="T69" fmla="*/ 78 h 226"/>
              <a:gd name="T70" fmla="*/ 220 w 260"/>
              <a:gd name="T71" fmla="*/ 102 h 226"/>
              <a:gd name="T72" fmla="*/ 248 w 260"/>
              <a:gd name="T73" fmla="*/ 123 h 226"/>
              <a:gd name="T74" fmla="*/ 116 w 260"/>
              <a:gd name="T75" fmla="*/ 172 h 226"/>
              <a:gd name="T76" fmla="*/ 137 w 260"/>
              <a:gd name="T77" fmla="*/ 193 h 226"/>
              <a:gd name="T78" fmla="*/ 130 w 260"/>
              <a:gd name="T79" fmla="*/ 218 h 226"/>
              <a:gd name="T80" fmla="*/ 105 w 260"/>
              <a:gd name="T81" fmla="*/ 224 h 226"/>
              <a:gd name="T82" fmla="*/ 85 w 260"/>
              <a:gd name="T83" fmla="*/ 204 h 226"/>
              <a:gd name="T84" fmla="*/ 92 w 260"/>
              <a:gd name="T85" fmla="*/ 180 h 226"/>
              <a:gd name="T86" fmla="*/ 111 w 260"/>
              <a:gd name="T87" fmla="*/ 211 h 226"/>
              <a:gd name="T88" fmla="*/ 124 w 260"/>
              <a:gd name="T89" fmla="*/ 198 h 226"/>
              <a:gd name="T90" fmla="*/ 107 w 260"/>
              <a:gd name="T91" fmla="*/ 187 h 226"/>
              <a:gd name="T92" fmla="*/ 103 w 260"/>
              <a:gd name="T93" fmla="*/ 208 h 226"/>
              <a:gd name="T94" fmla="*/ 228 w 260"/>
              <a:gd name="T95" fmla="*/ 172 h 226"/>
              <a:gd name="T96" fmla="*/ 248 w 260"/>
              <a:gd name="T97" fmla="*/ 193 h 226"/>
              <a:gd name="T98" fmla="*/ 241 w 260"/>
              <a:gd name="T99" fmla="*/ 218 h 226"/>
              <a:gd name="T100" fmla="*/ 216 w 260"/>
              <a:gd name="T101" fmla="*/ 224 h 226"/>
              <a:gd name="T102" fmla="*/ 195 w 260"/>
              <a:gd name="T103" fmla="*/ 204 h 226"/>
              <a:gd name="T104" fmla="*/ 203 w 260"/>
              <a:gd name="T105" fmla="*/ 180 h 226"/>
              <a:gd name="T106" fmla="*/ 222 w 260"/>
              <a:gd name="T107" fmla="*/ 211 h 226"/>
              <a:gd name="T108" fmla="*/ 234 w 260"/>
              <a:gd name="T109" fmla="*/ 198 h 226"/>
              <a:gd name="T110" fmla="*/ 217 w 260"/>
              <a:gd name="T111" fmla="*/ 187 h 226"/>
              <a:gd name="T112" fmla="*/ 213 w 260"/>
              <a:gd name="T113" fmla="*/ 20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" h="226">
                <a:moveTo>
                  <a:pt x="248" y="132"/>
                </a:moveTo>
                <a:lnTo>
                  <a:pt x="248" y="132"/>
                </a:lnTo>
                <a:lnTo>
                  <a:pt x="78" y="137"/>
                </a:lnTo>
                <a:lnTo>
                  <a:pt x="78" y="137"/>
                </a:lnTo>
                <a:lnTo>
                  <a:pt x="78" y="137"/>
                </a:lnTo>
                <a:lnTo>
                  <a:pt x="78" y="137"/>
                </a:lnTo>
                <a:lnTo>
                  <a:pt x="76" y="137"/>
                </a:lnTo>
                <a:lnTo>
                  <a:pt x="73" y="139"/>
                </a:lnTo>
                <a:lnTo>
                  <a:pt x="73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6"/>
                </a:lnTo>
                <a:lnTo>
                  <a:pt x="76" y="148"/>
                </a:lnTo>
                <a:lnTo>
                  <a:pt x="79" y="148"/>
                </a:lnTo>
                <a:lnTo>
                  <a:pt x="79" y="148"/>
                </a:lnTo>
                <a:lnTo>
                  <a:pt x="81" y="148"/>
                </a:lnTo>
                <a:lnTo>
                  <a:pt x="250" y="148"/>
                </a:lnTo>
                <a:lnTo>
                  <a:pt x="250" y="148"/>
                </a:lnTo>
                <a:lnTo>
                  <a:pt x="252" y="148"/>
                </a:lnTo>
                <a:lnTo>
                  <a:pt x="255" y="149"/>
                </a:lnTo>
                <a:lnTo>
                  <a:pt x="256" y="150"/>
                </a:lnTo>
                <a:lnTo>
                  <a:pt x="256" y="153"/>
                </a:lnTo>
                <a:lnTo>
                  <a:pt x="256" y="153"/>
                </a:lnTo>
                <a:lnTo>
                  <a:pt x="256" y="157"/>
                </a:lnTo>
                <a:lnTo>
                  <a:pt x="255" y="159"/>
                </a:lnTo>
                <a:lnTo>
                  <a:pt x="252" y="162"/>
                </a:lnTo>
                <a:lnTo>
                  <a:pt x="250" y="163"/>
                </a:lnTo>
                <a:lnTo>
                  <a:pt x="81" y="163"/>
                </a:lnTo>
                <a:lnTo>
                  <a:pt x="81" y="163"/>
                </a:lnTo>
                <a:lnTo>
                  <a:pt x="79" y="163"/>
                </a:lnTo>
                <a:lnTo>
                  <a:pt x="79" y="163"/>
                </a:lnTo>
                <a:lnTo>
                  <a:pt x="74" y="162"/>
                </a:lnTo>
                <a:lnTo>
                  <a:pt x="70" y="162"/>
                </a:lnTo>
                <a:lnTo>
                  <a:pt x="66" y="159"/>
                </a:lnTo>
                <a:lnTo>
                  <a:pt x="64" y="157"/>
                </a:lnTo>
                <a:lnTo>
                  <a:pt x="60" y="152"/>
                </a:lnTo>
                <a:lnTo>
                  <a:pt x="59" y="145"/>
                </a:lnTo>
                <a:lnTo>
                  <a:pt x="59" y="139"/>
                </a:lnTo>
                <a:lnTo>
                  <a:pt x="61" y="133"/>
                </a:lnTo>
                <a:lnTo>
                  <a:pt x="64" y="128"/>
                </a:lnTo>
                <a:lnTo>
                  <a:pt x="66" y="128"/>
                </a:lnTo>
                <a:lnTo>
                  <a:pt x="69" y="127"/>
                </a:lnTo>
                <a:lnTo>
                  <a:pt x="69" y="127"/>
                </a:lnTo>
                <a:lnTo>
                  <a:pt x="70" y="127"/>
                </a:lnTo>
                <a:lnTo>
                  <a:pt x="38" y="20"/>
                </a:lnTo>
                <a:lnTo>
                  <a:pt x="26" y="20"/>
                </a:lnTo>
                <a:lnTo>
                  <a:pt x="26" y="20"/>
                </a:lnTo>
                <a:lnTo>
                  <a:pt x="24" y="23"/>
                </a:lnTo>
                <a:lnTo>
                  <a:pt x="21" y="26"/>
                </a:lnTo>
                <a:lnTo>
                  <a:pt x="17" y="28"/>
                </a:lnTo>
                <a:lnTo>
                  <a:pt x="13" y="28"/>
                </a:lnTo>
                <a:lnTo>
                  <a:pt x="13" y="28"/>
                </a:lnTo>
                <a:lnTo>
                  <a:pt x="8" y="27"/>
                </a:lnTo>
                <a:lnTo>
                  <a:pt x="4" y="24"/>
                </a:lnTo>
                <a:lnTo>
                  <a:pt x="0" y="20"/>
                </a:lnTo>
                <a:lnTo>
                  <a:pt x="0" y="14"/>
                </a:lnTo>
                <a:lnTo>
                  <a:pt x="0" y="14"/>
                </a:lnTo>
                <a:lnTo>
                  <a:pt x="0" y="9"/>
                </a:lnTo>
                <a:lnTo>
                  <a:pt x="4" y="5"/>
                </a:lnTo>
                <a:lnTo>
                  <a:pt x="8" y="1"/>
                </a:lnTo>
                <a:lnTo>
                  <a:pt x="13" y="0"/>
                </a:lnTo>
                <a:lnTo>
                  <a:pt x="13" y="0"/>
                </a:lnTo>
                <a:lnTo>
                  <a:pt x="18" y="1"/>
                </a:lnTo>
                <a:lnTo>
                  <a:pt x="21" y="4"/>
                </a:lnTo>
                <a:lnTo>
                  <a:pt x="25" y="6"/>
                </a:lnTo>
                <a:lnTo>
                  <a:pt x="26" y="10"/>
                </a:lnTo>
                <a:lnTo>
                  <a:pt x="43" y="10"/>
                </a:lnTo>
                <a:lnTo>
                  <a:pt x="43" y="10"/>
                </a:lnTo>
                <a:lnTo>
                  <a:pt x="46" y="10"/>
                </a:lnTo>
                <a:lnTo>
                  <a:pt x="52" y="28"/>
                </a:lnTo>
                <a:lnTo>
                  <a:pt x="248" y="36"/>
                </a:lnTo>
                <a:lnTo>
                  <a:pt x="248" y="36"/>
                </a:lnTo>
                <a:lnTo>
                  <a:pt x="248" y="36"/>
                </a:lnTo>
                <a:lnTo>
                  <a:pt x="250" y="36"/>
                </a:lnTo>
                <a:lnTo>
                  <a:pt x="254" y="39"/>
                </a:lnTo>
                <a:lnTo>
                  <a:pt x="256" y="40"/>
                </a:lnTo>
                <a:lnTo>
                  <a:pt x="258" y="43"/>
                </a:lnTo>
                <a:lnTo>
                  <a:pt x="259" y="46"/>
                </a:lnTo>
                <a:lnTo>
                  <a:pt x="260" y="50"/>
                </a:lnTo>
                <a:lnTo>
                  <a:pt x="248" y="50"/>
                </a:lnTo>
                <a:lnTo>
                  <a:pt x="248" y="50"/>
                </a:lnTo>
                <a:lnTo>
                  <a:pt x="248" y="46"/>
                </a:lnTo>
                <a:lnTo>
                  <a:pt x="248" y="46"/>
                </a:lnTo>
                <a:lnTo>
                  <a:pt x="220" y="45"/>
                </a:lnTo>
                <a:lnTo>
                  <a:pt x="220" y="53"/>
                </a:lnTo>
                <a:lnTo>
                  <a:pt x="248" y="53"/>
                </a:lnTo>
                <a:lnTo>
                  <a:pt x="248" y="50"/>
                </a:lnTo>
                <a:lnTo>
                  <a:pt x="248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118"/>
                </a:lnTo>
                <a:lnTo>
                  <a:pt x="260" y="118"/>
                </a:lnTo>
                <a:lnTo>
                  <a:pt x="260" y="118"/>
                </a:lnTo>
                <a:lnTo>
                  <a:pt x="260" y="118"/>
                </a:lnTo>
                <a:lnTo>
                  <a:pt x="259" y="123"/>
                </a:lnTo>
                <a:lnTo>
                  <a:pt x="258" y="126"/>
                </a:lnTo>
                <a:lnTo>
                  <a:pt x="256" y="128"/>
                </a:lnTo>
                <a:lnTo>
                  <a:pt x="254" y="131"/>
                </a:lnTo>
                <a:lnTo>
                  <a:pt x="250" y="132"/>
                </a:lnTo>
                <a:lnTo>
                  <a:pt x="248" y="132"/>
                </a:lnTo>
                <a:lnTo>
                  <a:pt x="248" y="132"/>
                </a:lnTo>
                <a:close/>
                <a:moveTo>
                  <a:pt x="81" y="127"/>
                </a:moveTo>
                <a:lnTo>
                  <a:pt x="99" y="127"/>
                </a:lnTo>
                <a:lnTo>
                  <a:pt x="96" y="110"/>
                </a:lnTo>
                <a:lnTo>
                  <a:pt x="76" y="110"/>
                </a:lnTo>
                <a:lnTo>
                  <a:pt x="81" y="127"/>
                </a:lnTo>
                <a:close/>
                <a:moveTo>
                  <a:pt x="74" y="102"/>
                </a:moveTo>
                <a:lnTo>
                  <a:pt x="95" y="102"/>
                </a:lnTo>
                <a:lnTo>
                  <a:pt x="94" y="95"/>
                </a:lnTo>
                <a:lnTo>
                  <a:pt x="70" y="95"/>
                </a:lnTo>
                <a:lnTo>
                  <a:pt x="74" y="102"/>
                </a:lnTo>
                <a:close/>
                <a:moveTo>
                  <a:pt x="85" y="40"/>
                </a:moveTo>
                <a:lnTo>
                  <a:pt x="55" y="39"/>
                </a:lnTo>
                <a:lnTo>
                  <a:pt x="60" y="53"/>
                </a:lnTo>
                <a:lnTo>
                  <a:pt x="86" y="53"/>
                </a:lnTo>
                <a:lnTo>
                  <a:pt x="85" y="40"/>
                </a:lnTo>
                <a:close/>
                <a:moveTo>
                  <a:pt x="87" y="61"/>
                </a:moveTo>
                <a:lnTo>
                  <a:pt x="61" y="61"/>
                </a:lnTo>
                <a:lnTo>
                  <a:pt x="64" y="70"/>
                </a:lnTo>
                <a:lnTo>
                  <a:pt x="89" y="70"/>
                </a:lnTo>
                <a:lnTo>
                  <a:pt x="87" y="61"/>
                </a:lnTo>
                <a:close/>
                <a:moveTo>
                  <a:pt x="90" y="78"/>
                </a:moveTo>
                <a:lnTo>
                  <a:pt x="65" y="78"/>
                </a:lnTo>
                <a:lnTo>
                  <a:pt x="69" y="87"/>
                </a:lnTo>
                <a:lnTo>
                  <a:pt x="92" y="87"/>
                </a:lnTo>
                <a:lnTo>
                  <a:pt x="90" y="78"/>
                </a:lnTo>
                <a:close/>
                <a:moveTo>
                  <a:pt x="125" y="41"/>
                </a:moveTo>
                <a:lnTo>
                  <a:pt x="92" y="40"/>
                </a:lnTo>
                <a:lnTo>
                  <a:pt x="95" y="53"/>
                </a:lnTo>
                <a:lnTo>
                  <a:pt x="125" y="53"/>
                </a:lnTo>
                <a:lnTo>
                  <a:pt x="125" y="41"/>
                </a:lnTo>
                <a:close/>
                <a:moveTo>
                  <a:pt x="126" y="61"/>
                </a:moveTo>
                <a:lnTo>
                  <a:pt x="96" y="61"/>
                </a:lnTo>
                <a:lnTo>
                  <a:pt x="98" y="70"/>
                </a:lnTo>
                <a:lnTo>
                  <a:pt x="126" y="70"/>
                </a:lnTo>
                <a:lnTo>
                  <a:pt x="126" y="61"/>
                </a:lnTo>
                <a:close/>
                <a:moveTo>
                  <a:pt x="126" y="78"/>
                </a:moveTo>
                <a:lnTo>
                  <a:pt x="99" y="78"/>
                </a:lnTo>
                <a:lnTo>
                  <a:pt x="100" y="87"/>
                </a:lnTo>
                <a:lnTo>
                  <a:pt x="128" y="87"/>
                </a:lnTo>
                <a:lnTo>
                  <a:pt x="126" y="78"/>
                </a:lnTo>
                <a:close/>
                <a:moveTo>
                  <a:pt x="128" y="95"/>
                </a:moveTo>
                <a:lnTo>
                  <a:pt x="102" y="95"/>
                </a:lnTo>
                <a:lnTo>
                  <a:pt x="103" y="102"/>
                </a:lnTo>
                <a:lnTo>
                  <a:pt x="129" y="102"/>
                </a:lnTo>
                <a:lnTo>
                  <a:pt x="128" y="95"/>
                </a:lnTo>
                <a:close/>
                <a:moveTo>
                  <a:pt x="129" y="110"/>
                </a:moveTo>
                <a:lnTo>
                  <a:pt x="104" y="110"/>
                </a:lnTo>
                <a:lnTo>
                  <a:pt x="107" y="127"/>
                </a:lnTo>
                <a:lnTo>
                  <a:pt x="129" y="126"/>
                </a:lnTo>
                <a:lnTo>
                  <a:pt x="129" y="110"/>
                </a:lnTo>
                <a:close/>
                <a:moveTo>
                  <a:pt x="167" y="43"/>
                </a:moveTo>
                <a:lnTo>
                  <a:pt x="133" y="41"/>
                </a:lnTo>
                <a:lnTo>
                  <a:pt x="134" y="53"/>
                </a:lnTo>
                <a:lnTo>
                  <a:pt x="168" y="53"/>
                </a:lnTo>
                <a:lnTo>
                  <a:pt x="167" y="43"/>
                </a:lnTo>
                <a:close/>
                <a:moveTo>
                  <a:pt x="168" y="61"/>
                </a:moveTo>
                <a:lnTo>
                  <a:pt x="134" y="61"/>
                </a:lnTo>
                <a:lnTo>
                  <a:pt x="134" y="70"/>
                </a:lnTo>
                <a:lnTo>
                  <a:pt x="168" y="70"/>
                </a:lnTo>
                <a:lnTo>
                  <a:pt x="168" y="61"/>
                </a:lnTo>
                <a:close/>
                <a:moveTo>
                  <a:pt x="168" y="78"/>
                </a:moveTo>
                <a:lnTo>
                  <a:pt x="135" y="78"/>
                </a:lnTo>
                <a:lnTo>
                  <a:pt x="135" y="87"/>
                </a:lnTo>
                <a:lnTo>
                  <a:pt x="169" y="87"/>
                </a:lnTo>
                <a:lnTo>
                  <a:pt x="168" y="78"/>
                </a:lnTo>
                <a:close/>
                <a:moveTo>
                  <a:pt x="169" y="95"/>
                </a:moveTo>
                <a:lnTo>
                  <a:pt x="135" y="95"/>
                </a:lnTo>
                <a:lnTo>
                  <a:pt x="137" y="102"/>
                </a:lnTo>
                <a:lnTo>
                  <a:pt x="169" y="102"/>
                </a:lnTo>
                <a:lnTo>
                  <a:pt x="169" y="95"/>
                </a:lnTo>
                <a:close/>
                <a:moveTo>
                  <a:pt x="170" y="110"/>
                </a:moveTo>
                <a:lnTo>
                  <a:pt x="137" y="110"/>
                </a:lnTo>
                <a:lnTo>
                  <a:pt x="138" y="126"/>
                </a:lnTo>
                <a:lnTo>
                  <a:pt x="170" y="124"/>
                </a:lnTo>
                <a:lnTo>
                  <a:pt x="170" y="110"/>
                </a:lnTo>
                <a:close/>
                <a:moveTo>
                  <a:pt x="212" y="45"/>
                </a:moveTo>
                <a:lnTo>
                  <a:pt x="174" y="44"/>
                </a:lnTo>
                <a:lnTo>
                  <a:pt x="176" y="53"/>
                </a:lnTo>
                <a:lnTo>
                  <a:pt x="212" y="53"/>
                </a:lnTo>
                <a:lnTo>
                  <a:pt x="212" y="45"/>
                </a:lnTo>
                <a:close/>
                <a:moveTo>
                  <a:pt x="212" y="61"/>
                </a:moveTo>
                <a:lnTo>
                  <a:pt x="176" y="61"/>
                </a:lnTo>
                <a:lnTo>
                  <a:pt x="176" y="70"/>
                </a:lnTo>
                <a:lnTo>
                  <a:pt x="212" y="70"/>
                </a:lnTo>
                <a:lnTo>
                  <a:pt x="212" y="61"/>
                </a:lnTo>
                <a:close/>
                <a:moveTo>
                  <a:pt x="212" y="78"/>
                </a:moveTo>
                <a:lnTo>
                  <a:pt x="177" y="78"/>
                </a:lnTo>
                <a:lnTo>
                  <a:pt x="177" y="87"/>
                </a:lnTo>
                <a:lnTo>
                  <a:pt x="212" y="87"/>
                </a:lnTo>
                <a:lnTo>
                  <a:pt x="212" y="78"/>
                </a:lnTo>
                <a:close/>
                <a:moveTo>
                  <a:pt x="212" y="95"/>
                </a:moveTo>
                <a:lnTo>
                  <a:pt x="177" y="95"/>
                </a:lnTo>
                <a:lnTo>
                  <a:pt x="178" y="102"/>
                </a:lnTo>
                <a:lnTo>
                  <a:pt x="212" y="102"/>
                </a:lnTo>
                <a:lnTo>
                  <a:pt x="212" y="95"/>
                </a:lnTo>
                <a:close/>
                <a:moveTo>
                  <a:pt x="212" y="110"/>
                </a:moveTo>
                <a:lnTo>
                  <a:pt x="178" y="110"/>
                </a:lnTo>
                <a:lnTo>
                  <a:pt x="178" y="124"/>
                </a:lnTo>
                <a:lnTo>
                  <a:pt x="212" y="124"/>
                </a:lnTo>
                <a:lnTo>
                  <a:pt x="212" y="110"/>
                </a:lnTo>
                <a:close/>
                <a:moveTo>
                  <a:pt x="248" y="61"/>
                </a:moveTo>
                <a:lnTo>
                  <a:pt x="220" y="61"/>
                </a:lnTo>
                <a:lnTo>
                  <a:pt x="220" y="70"/>
                </a:lnTo>
                <a:lnTo>
                  <a:pt x="248" y="70"/>
                </a:lnTo>
                <a:lnTo>
                  <a:pt x="248" y="61"/>
                </a:lnTo>
                <a:close/>
                <a:moveTo>
                  <a:pt x="248" y="78"/>
                </a:moveTo>
                <a:lnTo>
                  <a:pt x="220" y="78"/>
                </a:lnTo>
                <a:lnTo>
                  <a:pt x="220" y="87"/>
                </a:lnTo>
                <a:lnTo>
                  <a:pt x="248" y="87"/>
                </a:lnTo>
                <a:lnTo>
                  <a:pt x="248" y="78"/>
                </a:lnTo>
                <a:close/>
                <a:moveTo>
                  <a:pt x="248" y="95"/>
                </a:moveTo>
                <a:lnTo>
                  <a:pt x="220" y="95"/>
                </a:lnTo>
                <a:lnTo>
                  <a:pt x="220" y="102"/>
                </a:lnTo>
                <a:lnTo>
                  <a:pt x="248" y="102"/>
                </a:lnTo>
                <a:lnTo>
                  <a:pt x="248" y="95"/>
                </a:lnTo>
                <a:close/>
                <a:moveTo>
                  <a:pt x="248" y="110"/>
                </a:moveTo>
                <a:lnTo>
                  <a:pt x="220" y="110"/>
                </a:lnTo>
                <a:lnTo>
                  <a:pt x="220" y="123"/>
                </a:lnTo>
                <a:lnTo>
                  <a:pt x="248" y="123"/>
                </a:lnTo>
                <a:lnTo>
                  <a:pt x="248" y="123"/>
                </a:lnTo>
                <a:lnTo>
                  <a:pt x="248" y="118"/>
                </a:lnTo>
                <a:lnTo>
                  <a:pt x="248" y="110"/>
                </a:lnTo>
                <a:close/>
                <a:moveTo>
                  <a:pt x="111" y="172"/>
                </a:moveTo>
                <a:lnTo>
                  <a:pt x="111" y="172"/>
                </a:lnTo>
                <a:lnTo>
                  <a:pt x="116" y="172"/>
                </a:lnTo>
                <a:lnTo>
                  <a:pt x="121" y="174"/>
                </a:lnTo>
                <a:lnTo>
                  <a:pt x="126" y="176"/>
                </a:lnTo>
                <a:lnTo>
                  <a:pt x="130" y="180"/>
                </a:lnTo>
                <a:lnTo>
                  <a:pt x="133" y="184"/>
                </a:lnTo>
                <a:lnTo>
                  <a:pt x="135" y="188"/>
                </a:lnTo>
                <a:lnTo>
                  <a:pt x="137" y="193"/>
                </a:lnTo>
                <a:lnTo>
                  <a:pt x="138" y="198"/>
                </a:lnTo>
                <a:lnTo>
                  <a:pt x="138" y="198"/>
                </a:lnTo>
                <a:lnTo>
                  <a:pt x="137" y="204"/>
                </a:lnTo>
                <a:lnTo>
                  <a:pt x="135" y="209"/>
                </a:lnTo>
                <a:lnTo>
                  <a:pt x="133" y="214"/>
                </a:lnTo>
                <a:lnTo>
                  <a:pt x="130" y="218"/>
                </a:lnTo>
                <a:lnTo>
                  <a:pt x="126" y="221"/>
                </a:lnTo>
                <a:lnTo>
                  <a:pt x="121" y="223"/>
                </a:lnTo>
                <a:lnTo>
                  <a:pt x="116" y="224"/>
                </a:lnTo>
                <a:lnTo>
                  <a:pt x="111" y="226"/>
                </a:lnTo>
                <a:lnTo>
                  <a:pt x="111" y="226"/>
                </a:lnTo>
                <a:lnTo>
                  <a:pt x="105" y="224"/>
                </a:lnTo>
                <a:lnTo>
                  <a:pt x="100" y="223"/>
                </a:lnTo>
                <a:lnTo>
                  <a:pt x="96" y="221"/>
                </a:lnTo>
                <a:lnTo>
                  <a:pt x="92" y="218"/>
                </a:lnTo>
                <a:lnTo>
                  <a:pt x="89" y="214"/>
                </a:lnTo>
                <a:lnTo>
                  <a:pt x="86" y="209"/>
                </a:lnTo>
                <a:lnTo>
                  <a:pt x="85" y="204"/>
                </a:lnTo>
                <a:lnTo>
                  <a:pt x="85" y="198"/>
                </a:lnTo>
                <a:lnTo>
                  <a:pt x="85" y="198"/>
                </a:lnTo>
                <a:lnTo>
                  <a:pt x="85" y="193"/>
                </a:lnTo>
                <a:lnTo>
                  <a:pt x="86" y="188"/>
                </a:lnTo>
                <a:lnTo>
                  <a:pt x="89" y="184"/>
                </a:lnTo>
                <a:lnTo>
                  <a:pt x="92" y="180"/>
                </a:lnTo>
                <a:lnTo>
                  <a:pt x="96" y="176"/>
                </a:lnTo>
                <a:lnTo>
                  <a:pt x="100" y="174"/>
                </a:lnTo>
                <a:lnTo>
                  <a:pt x="105" y="172"/>
                </a:lnTo>
                <a:lnTo>
                  <a:pt x="111" y="172"/>
                </a:lnTo>
                <a:lnTo>
                  <a:pt x="111" y="172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6" y="210"/>
                </a:lnTo>
                <a:lnTo>
                  <a:pt x="120" y="208"/>
                </a:lnTo>
                <a:lnTo>
                  <a:pt x="122" y="204"/>
                </a:lnTo>
                <a:lnTo>
                  <a:pt x="124" y="198"/>
                </a:lnTo>
                <a:lnTo>
                  <a:pt x="124" y="198"/>
                </a:lnTo>
                <a:lnTo>
                  <a:pt x="122" y="193"/>
                </a:lnTo>
                <a:lnTo>
                  <a:pt x="120" y="189"/>
                </a:lnTo>
                <a:lnTo>
                  <a:pt x="116" y="187"/>
                </a:lnTo>
                <a:lnTo>
                  <a:pt x="111" y="187"/>
                </a:lnTo>
                <a:lnTo>
                  <a:pt x="111" y="187"/>
                </a:lnTo>
                <a:lnTo>
                  <a:pt x="107" y="187"/>
                </a:lnTo>
                <a:lnTo>
                  <a:pt x="103" y="189"/>
                </a:lnTo>
                <a:lnTo>
                  <a:pt x="100" y="193"/>
                </a:lnTo>
                <a:lnTo>
                  <a:pt x="99" y="198"/>
                </a:lnTo>
                <a:lnTo>
                  <a:pt x="99" y="198"/>
                </a:lnTo>
                <a:lnTo>
                  <a:pt x="100" y="204"/>
                </a:lnTo>
                <a:lnTo>
                  <a:pt x="103" y="208"/>
                </a:lnTo>
                <a:lnTo>
                  <a:pt x="107" y="210"/>
                </a:lnTo>
                <a:lnTo>
                  <a:pt x="111" y="211"/>
                </a:lnTo>
                <a:lnTo>
                  <a:pt x="111" y="211"/>
                </a:lnTo>
                <a:close/>
                <a:moveTo>
                  <a:pt x="222" y="172"/>
                </a:moveTo>
                <a:lnTo>
                  <a:pt x="222" y="172"/>
                </a:lnTo>
                <a:lnTo>
                  <a:pt x="228" y="172"/>
                </a:lnTo>
                <a:lnTo>
                  <a:pt x="233" y="174"/>
                </a:lnTo>
                <a:lnTo>
                  <a:pt x="237" y="176"/>
                </a:lnTo>
                <a:lnTo>
                  <a:pt x="241" y="180"/>
                </a:lnTo>
                <a:lnTo>
                  <a:pt x="245" y="184"/>
                </a:lnTo>
                <a:lnTo>
                  <a:pt x="247" y="188"/>
                </a:lnTo>
                <a:lnTo>
                  <a:pt x="248" y="193"/>
                </a:lnTo>
                <a:lnTo>
                  <a:pt x="248" y="198"/>
                </a:lnTo>
                <a:lnTo>
                  <a:pt x="248" y="198"/>
                </a:lnTo>
                <a:lnTo>
                  <a:pt x="248" y="204"/>
                </a:lnTo>
                <a:lnTo>
                  <a:pt x="247" y="209"/>
                </a:lnTo>
                <a:lnTo>
                  <a:pt x="245" y="214"/>
                </a:lnTo>
                <a:lnTo>
                  <a:pt x="241" y="218"/>
                </a:lnTo>
                <a:lnTo>
                  <a:pt x="237" y="221"/>
                </a:lnTo>
                <a:lnTo>
                  <a:pt x="233" y="223"/>
                </a:lnTo>
                <a:lnTo>
                  <a:pt x="228" y="224"/>
                </a:lnTo>
                <a:lnTo>
                  <a:pt x="222" y="226"/>
                </a:lnTo>
                <a:lnTo>
                  <a:pt x="222" y="226"/>
                </a:lnTo>
                <a:lnTo>
                  <a:pt x="216" y="224"/>
                </a:lnTo>
                <a:lnTo>
                  <a:pt x="212" y="223"/>
                </a:lnTo>
                <a:lnTo>
                  <a:pt x="207" y="221"/>
                </a:lnTo>
                <a:lnTo>
                  <a:pt x="203" y="218"/>
                </a:lnTo>
                <a:lnTo>
                  <a:pt x="200" y="214"/>
                </a:lnTo>
                <a:lnTo>
                  <a:pt x="198" y="209"/>
                </a:lnTo>
                <a:lnTo>
                  <a:pt x="195" y="204"/>
                </a:lnTo>
                <a:lnTo>
                  <a:pt x="195" y="198"/>
                </a:lnTo>
                <a:lnTo>
                  <a:pt x="195" y="198"/>
                </a:lnTo>
                <a:lnTo>
                  <a:pt x="195" y="193"/>
                </a:lnTo>
                <a:lnTo>
                  <a:pt x="198" y="188"/>
                </a:lnTo>
                <a:lnTo>
                  <a:pt x="200" y="184"/>
                </a:lnTo>
                <a:lnTo>
                  <a:pt x="203" y="180"/>
                </a:lnTo>
                <a:lnTo>
                  <a:pt x="207" y="176"/>
                </a:lnTo>
                <a:lnTo>
                  <a:pt x="212" y="174"/>
                </a:lnTo>
                <a:lnTo>
                  <a:pt x="216" y="172"/>
                </a:lnTo>
                <a:lnTo>
                  <a:pt x="222" y="172"/>
                </a:lnTo>
                <a:lnTo>
                  <a:pt x="222" y="172"/>
                </a:lnTo>
                <a:close/>
                <a:moveTo>
                  <a:pt x="222" y="211"/>
                </a:moveTo>
                <a:lnTo>
                  <a:pt x="222" y="211"/>
                </a:lnTo>
                <a:lnTo>
                  <a:pt x="226" y="210"/>
                </a:lnTo>
                <a:lnTo>
                  <a:pt x="230" y="208"/>
                </a:lnTo>
                <a:lnTo>
                  <a:pt x="233" y="204"/>
                </a:lnTo>
                <a:lnTo>
                  <a:pt x="234" y="198"/>
                </a:lnTo>
                <a:lnTo>
                  <a:pt x="234" y="198"/>
                </a:lnTo>
                <a:lnTo>
                  <a:pt x="233" y="193"/>
                </a:lnTo>
                <a:lnTo>
                  <a:pt x="230" y="189"/>
                </a:lnTo>
                <a:lnTo>
                  <a:pt x="226" y="187"/>
                </a:lnTo>
                <a:lnTo>
                  <a:pt x="222" y="187"/>
                </a:lnTo>
                <a:lnTo>
                  <a:pt x="222" y="187"/>
                </a:lnTo>
                <a:lnTo>
                  <a:pt x="217" y="187"/>
                </a:lnTo>
                <a:lnTo>
                  <a:pt x="213" y="189"/>
                </a:lnTo>
                <a:lnTo>
                  <a:pt x="211" y="193"/>
                </a:lnTo>
                <a:lnTo>
                  <a:pt x="209" y="198"/>
                </a:lnTo>
                <a:lnTo>
                  <a:pt x="209" y="198"/>
                </a:lnTo>
                <a:lnTo>
                  <a:pt x="211" y="204"/>
                </a:lnTo>
                <a:lnTo>
                  <a:pt x="213" y="208"/>
                </a:lnTo>
                <a:lnTo>
                  <a:pt x="217" y="210"/>
                </a:lnTo>
                <a:lnTo>
                  <a:pt x="222" y="211"/>
                </a:lnTo>
                <a:lnTo>
                  <a:pt x="222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一站式综合购物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中国亿万家庭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71267" y="1866611"/>
            <a:ext cx="4252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京东已成为中国最大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sz="14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、数码、电脑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零售商，超过其他任何一家平台线上线下的销售总和。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71267" y="2579714"/>
            <a:ext cx="42527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家电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的目标：成为中国家电第一零售渠道。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71267" y="4018493"/>
            <a:ext cx="42527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</a:t>
            </a:r>
            <a:r>
              <a:rPr lang="zh-CN" altLang="en-US" sz="14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安全放心的品质生鲜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首选，拥有全国最大的冷藏冷冻仓配一体化电商物流系统。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345"/>
          <p:cNvSpPr>
            <a:spLocks noEditPoints="1"/>
          </p:cNvSpPr>
          <p:nvPr/>
        </p:nvSpPr>
        <p:spPr bwMode="auto">
          <a:xfrm>
            <a:off x="4428464" y="3350105"/>
            <a:ext cx="418236" cy="498811"/>
          </a:xfrm>
          <a:custGeom>
            <a:avLst/>
            <a:gdLst>
              <a:gd name="T0" fmla="*/ 169 w 219"/>
              <a:gd name="T1" fmla="*/ 260 h 260"/>
              <a:gd name="T2" fmla="*/ 0 w 219"/>
              <a:gd name="T3" fmla="*/ 260 h 260"/>
              <a:gd name="T4" fmla="*/ 28 w 219"/>
              <a:gd name="T5" fmla="*/ 193 h 260"/>
              <a:gd name="T6" fmla="*/ 43 w 219"/>
              <a:gd name="T7" fmla="*/ 177 h 260"/>
              <a:gd name="T8" fmla="*/ 176 w 219"/>
              <a:gd name="T9" fmla="*/ 177 h 260"/>
              <a:gd name="T10" fmla="*/ 190 w 219"/>
              <a:gd name="T11" fmla="*/ 187 h 260"/>
              <a:gd name="T12" fmla="*/ 219 w 219"/>
              <a:gd name="T13" fmla="*/ 260 h 260"/>
              <a:gd name="T14" fmla="*/ 59 w 219"/>
              <a:gd name="T15" fmla="*/ 187 h 260"/>
              <a:gd name="T16" fmla="*/ 47 w 219"/>
              <a:gd name="T17" fmla="*/ 195 h 260"/>
              <a:gd name="T18" fmla="*/ 50 w 219"/>
              <a:gd name="T19" fmla="*/ 249 h 260"/>
              <a:gd name="T20" fmla="*/ 55 w 219"/>
              <a:gd name="T21" fmla="*/ 213 h 260"/>
              <a:gd name="T22" fmla="*/ 82 w 219"/>
              <a:gd name="T23" fmla="*/ 187 h 260"/>
              <a:gd name="T24" fmla="*/ 90 w 219"/>
              <a:gd name="T25" fmla="*/ 217 h 260"/>
              <a:gd name="T26" fmla="*/ 102 w 219"/>
              <a:gd name="T27" fmla="*/ 236 h 260"/>
              <a:gd name="T28" fmla="*/ 111 w 219"/>
              <a:gd name="T29" fmla="*/ 240 h 260"/>
              <a:gd name="T30" fmla="*/ 124 w 219"/>
              <a:gd name="T31" fmla="*/ 231 h 260"/>
              <a:gd name="T32" fmla="*/ 134 w 219"/>
              <a:gd name="T33" fmla="*/ 208 h 260"/>
              <a:gd name="T34" fmla="*/ 180 w 219"/>
              <a:gd name="T35" fmla="*/ 202 h 260"/>
              <a:gd name="T36" fmla="*/ 169 w 219"/>
              <a:gd name="T37" fmla="*/ 189 h 260"/>
              <a:gd name="T38" fmla="*/ 159 w 219"/>
              <a:gd name="T39" fmla="*/ 187 h 260"/>
              <a:gd name="T40" fmla="*/ 165 w 219"/>
              <a:gd name="T41" fmla="*/ 212 h 260"/>
              <a:gd name="T42" fmla="*/ 197 w 219"/>
              <a:gd name="T43" fmla="*/ 249 h 260"/>
              <a:gd name="T44" fmla="*/ 108 w 219"/>
              <a:gd name="T45" fmla="*/ 165 h 260"/>
              <a:gd name="T46" fmla="*/ 84 w 219"/>
              <a:gd name="T47" fmla="*/ 161 h 260"/>
              <a:gd name="T48" fmla="*/ 50 w 219"/>
              <a:gd name="T49" fmla="*/ 140 h 260"/>
              <a:gd name="T50" fmla="*/ 29 w 219"/>
              <a:gd name="T51" fmla="*/ 106 h 260"/>
              <a:gd name="T52" fmla="*/ 25 w 219"/>
              <a:gd name="T53" fmla="*/ 82 h 260"/>
              <a:gd name="T54" fmla="*/ 26 w 219"/>
              <a:gd name="T55" fmla="*/ 65 h 260"/>
              <a:gd name="T56" fmla="*/ 39 w 219"/>
              <a:gd name="T57" fmla="*/ 36 h 260"/>
              <a:gd name="T58" fmla="*/ 76 w 219"/>
              <a:gd name="T59" fmla="*/ 6 h 260"/>
              <a:gd name="T60" fmla="*/ 99 w 219"/>
              <a:gd name="T61" fmla="*/ 0 h 260"/>
              <a:gd name="T62" fmla="*/ 116 w 219"/>
              <a:gd name="T63" fmla="*/ 0 h 260"/>
              <a:gd name="T64" fmla="*/ 139 w 219"/>
              <a:gd name="T65" fmla="*/ 6 h 260"/>
              <a:gd name="T66" fmla="*/ 176 w 219"/>
              <a:gd name="T67" fmla="*/ 36 h 260"/>
              <a:gd name="T68" fmla="*/ 189 w 219"/>
              <a:gd name="T69" fmla="*/ 65 h 260"/>
              <a:gd name="T70" fmla="*/ 190 w 219"/>
              <a:gd name="T71" fmla="*/ 82 h 260"/>
              <a:gd name="T72" fmla="*/ 186 w 219"/>
              <a:gd name="T73" fmla="*/ 106 h 260"/>
              <a:gd name="T74" fmla="*/ 165 w 219"/>
              <a:gd name="T75" fmla="*/ 140 h 260"/>
              <a:gd name="T76" fmla="*/ 132 w 219"/>
              <a:gd name="T77" fmla="*/ 161 h 260"/>
              <a:gd name="T78" fmla="*/ 108 w 219"/>
              <a:gd name="T79" fmla="*/ 165 h 260"/>
              <a:gd name="T80" fmla="*/ 126 w 219"/>
              <a:gd name="T81" fmla="*/ 32 h 260"/>
              <a:gd name="T82" fmla="*/ 112 w 219"/>
              <a:gd name="T83" fmla="*/ 60 h 260"/>
              <a:gd name="T84" fmla="*/ 97 w 219"/>
              <a:gd name="T85" fmla="*/ 75 h 260"/>
              <a:gd name="T86" fmla="*/ 74 w 219"/>
              <a:gd name="T87" fmla="*/ 82 h 260"/>
              <a:gd name="T88" fmla="*/ 45 w 219"/>
              <a:gd name="T89" fmla="*/ 82 h 260"/>
              <a:gd name="T90" fmla="*/ 55 w 219"/>
              <a:gd name="T91" fmla="*/ 117 h 260"/>
              <a:gd name="T92" fmla="*/ 84 w 219"/>
              <a:gd name="T93" fmla="*/ 140 h 260"/>
              <a:gd name="T94" fmla="*/ 108 w 219"/>
              <a:gd name="T95" fmla="*/ 144 h 260"/>
              <a:gd name="T96" fmla="*/ 143 w 219"/>
              <a:gd name="T97" fmla="*/ 134 h 260"/>
              <a:gd name="T98" fmla="*/ 165 w 219"/>
              <a:gd name="T99" fmla="*/ 106 h 260"/>
              <a:gd name="T100" fmla="*/ 171 w 219"/>
              <a:gd name="T101" fmla="*/ 82 h 260"/>
              <a:gd name="T102" fmla="*/ 149 w 219"/>
              <a:gd name="T103" fmla="*/ 73 h 260"/>
              <a:gd name="T104" fmla="*/ 139 w 219"/>
              <a:gd name="T105" fmla="*/ 52 h 260"/>
              <a:gd name="T106" fmla="*/ 130 w 219"/>
              <a:gd name="T107" fmla="*/ 36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9" h="260">
                <a:moveTo>
                  <a:pt x="169" y="260"/>
                </a:moveTo>
                <a:lnTo>
                  <a:pt x="169" y="260"/>
                </a:lnTo>
                <a:lnTo>
                  <a:pt x="169" y="260"/>
                </a:lnTo>
                <a:lnTo>
                  <a:pt x="50" y="260"/>
                </a:lnTo>
                <a:lnTo>
                  <a:pt x="50" y="260"/>
                </a:lnTo>
                <a:lnTo>
                  <a:pt x="0" y="260"/>
                </a:lnTo>
                <a:lnTo>
                  <a:pt x="26" y="197"/>
                </a:lnTo>
                <a:lnTo>
                  <a:pt x="26" y="197"/>
                </a:lnTo>
                <a:lnTo>
                  <a:pt x="28" y="193"/>
                </a:lnTo>
                <a:lnTo>
                  <a:pt x="33" y="187"/>
                </a:lnTo>
                <a:lnTo>
                  <a:pt x="39" y="179"/>
                </a:lnTo>
                <a:lnTo>
                  <a:pt x="43" y="177"/>
                </a:lnTo>
                <a:lnTo>
                  <a:pt x="47" y="177"/>
                </a:lnTo>
                <a:lnTo>
                  <a:pt x="176" y="177"/>
                </a:lnTo>
                <a:lnTo>
                  <a:pt x="176" y="177"/>
                </a:lnTo>
                <a:lnTo>
                  <a:pt x="180" y="177"/>
                </a:lnTo>
                <a:lnTo>
                  <a:pt x="184" y="179"/>
                </a:lnTo>
                <a:lnTo>
                  <a:pt x="190" y="187"/>
                </a:lnTo>
                <a:lnTo>
                  <a:pt x="195" y="193"/>
                </a:lnTo>
                <a:lnTo>
                  <a:pt x="197" y="197"/>
                </a:lnTo>
                <a:lnTo>
                  <a:pt x="219" y="260"/>
                </a:lnTo>
                <a:lnTo>
                  <a:pt x="169" y="260"/>
                </a:lnTo>
                <a:close/>
                <a:moveTo>
                  <a:pt x="59" y="187"/>
                </a:moveTo>
                <a:lnTo>
                  <a:pt x="59" y="187"/>
                </a:lnTo>
                <a:lnTo>
                  <a:pt x="56" y="187"/>
                </a:lnTo>
                <a:lnTo>
                  <a:pt x="52" y="189"/>
                </a:lnTo>
                <a:lnTo>
                  <a:pt x="47" y="195"/>
                </a:lnTo>
                <a:lnTo>
                  <a:pt x="43" y="202"/>
                </a:lnTo>
                <a:lnTo>
                  <a:pt x="21" y="249"/>
                </a:lnTo>
                <a:lnTo>
                  <a:pt x="50" y="249"/>
                </a:lnTo>
                <a:lnTo>
                  <a:pt x="50" y="249"/>
                </a:lnTo>
                <a:lnTo>
                  <a:pt x="52" y="231"/>
                </a:lnTo>
                <a:lnTo>
                  <a:pt x="55" y="213"/>
                </a:lnTo>
                <a:lnTo>
                  <a:pt x="61" y="187"/>
                </a:lnTo>
                <a:lnTo>
                  <a:pt x="59" y="187"/>
                </a:lnTo>
                <a:close/>
                <a:moveTo>
                  <a:pt x="82" y="187"/>
                </a:moveTo>
                <a:lnTo>
                  <a:pt x="82" y="187"/>
                </a:lnTo>
                <a:lnTo>
                  <a:pt x="86" y="208"/>
                </a:lnTo>
                <a:lnTo>
                  <a:pt x="90" y="217"/>
                </a:lnTo>
                <a:lnTo>
                  <a:pt x="93" y="225"/>
                </a:lnTo>
                <a:lnTo>
                  <a:pt x="97" y="231"/>
                </a:lnTo>
                <a:lnTo>
                  <a:pt x="102" y="236"/>
                </a:lnTo>
                <a:lnTo>
                  <a:pt x="106" y="239"/>
                </a:lnTo>
                <a:lnTo>
                  <a:pt x="111" y="240"/>
                </a:lnTo>
                <a:lnTo>
                  <a:pt x="111" y="240"/>
                </a:lnTo>
                <a:lnTo>
                  <a:pt x="116" y="239"/>
                </a:lnTo>
                <a:lnTo>
                  <a:pt x="120" y="236"/>
                </a:lnTo>
                <a:lnTo>
                  <a:pt x="124" y="231"/>
                </a:lnTo>
                <a:lnTo>
                  <a:pt x="128" y="225"/>
                </a:lnTo>
                <a:lnTo>
                  <a:pt x="132" y="217"/>
                </a:lnTo>
                <a:lnTo>
                  <a:pt x="134" y="208"/>
                </a:lnTo>
                <a:lnTo>
                  <a:pt x="139" y="187"/>
                </a:lnTo>
                <a:lnTo>
                  <a:pt x="82" y="187"/>
                </a:lnTo>
                <a:close/>
                <a:moveTo>
                  <a:pt x="180" y="202"/>
                </a:moveTo>
                <a:lnTo>
                  <a:pt x="180" y="202"/>
                </a:lnTo>
                <a:lnTo>
                  <a:pt x="175" y="195"/>
                </a:lnTo>
                <a:lnTo>
                  <a:pt x="169" y="189"/>
                </a:lnTo>
                <a:lnTo>
                  <a:pt x="167" y="187"/>
                </a:lnTo>
                <a:lnTo>
                  <a:pt x="163" y="187"/>
                </a:lnTo>
                <a:lnTo>
                  <a:pt x="159" y="187"/>
                </a:lnTo>
                <a:lnTo>
                  <a:pt x="159" y="187"/>
                </a:lnTo>
                <a:lnTo>
                  <a:pt x="162" y="197"/>
                </a:lnTo>
                <a:lnTo>
                  <a:pt x="165" y="212"/>
                </a:lnTo>
                <a:lnTo>
                  <a:pt x="168" y="228"/>
                </a:lnTo>
                <a:lnTo>
                  <a:pt x="169" y="249"/>
                </a:lnTo>
                <a:lnTo>
                  <a:pt x="197" y="249"/>
                </a:lnTo>
                <a:lnTo>
                  <a:pt x="180" y="202"/>
                </a:lnTo>
                <a:close/>
                <a:moveTo>
                  <a:pt x="108" y="165"/>
                </a:moveTo>
                <a:lnTo>
                  <a:pt x="108" y="165"/>
                </a:lnTo>
                <a:lnTo>
                  <a:pt x="99" y="164"/>
                </a:lnTo>
                <a:lnTo>
                  <a:pt x="91" y="162"/>
                </a:lnTo>
                <a:lnTo>
                  <a:pt x="84" y="161"/>
                </a:lnTo>
                <a:lnTo>
                  <a:pt x="76" y="158"/>
                </a:lnTo>
                <a:lnTo>
                  <a:pt x="61" y="151"/>
                </a:lnTo>
                <a:lnTo>
                  <a:pt x="50" y="140"/>
                </a:lnTo>
                <a:lnTo>
                  <a:pt x="39" y="128"/>
                </a:lnTo>
                <a:lnTo>
                  <a:pt x="32" y="114"/>
                </a:lnTo>
                <a:lnTo>
                  <a:pt x="29" y="106"/>
                </a:lnTo>
                <a:lnTo>
                  <a:pt x="26" y="99"/>
                </a:lnTo>
                <a:lnTo>
                  <a:pt x="25" y="91"/>
                </a:lnTo>
                <a:lnTo>
                  <a:pt x="25" y="82"/>
                </a:lnTo>
                <a:lnTo>
                  <a:pt x="25" y="82"/>
                </a:lnTo>
                <a:lnTo>
                  <a:pt x="25" y="74"/>
                </a:lnTo>
                <a:lnTo>
                  <a:pt x="26" y="65"/>
                </a:lnTo>
                <a:lnTo>
                  <a:pt x="29" y="57"/>
                </a:lnTo>
                <a:lnTo>
                  <a:pt x="32" y="49"/>
                </a:lnTo>
                <a:lnTo>
                  <a:pt x="39" y="36"/>
                </a:lnTo>
                <a:lnTo>
                  <a:pt x="50" y="23"/>
                </a:lnTo>
                <a:lnTo>
                  <a:pt x="61" y="13"/>
                </a:lnTo>
                <a:lnTo>
                  <a:pt x="76" y="6"/>
                </a:lnTo>
                <a:lnTo>
                  <a:pt x="84" y="4"/>
                </a:lnTo>
                <a:lnTo>
                  <a:pt x="91" y="1"/>
                </a:lnTo>
                <a:lnTo>
                  <a:pt x="99" y="0"/>
                </a:lnTo>
                <a:lnTo>
                  <a:pt x="108" y="0"/>
                </a:lnTo>
                <a:lnTo>
                  <a:pt x="108" y="0"/>
                </a:lnTo>
                <a:lnTo>
                  <a:pt x="116" y="0"/>
                </a:lnTo>
                <a:lnTo>
                  <a:pt x="124" y="1"/>
                </a:lnTo>
                <a:lnTo>
                  <a:pt x="132" y="4"/>
                </a:lnTo>
                <a:lnTo>
                  <a:pt x="139" y="6"/>
                </a:lnTo>
                <a:lnTo>
                  <a:pt x="154" y="13"/>
                </a:lnTo>
                <a:lnTo>
                  <a:pt x="165" y="23"/>
                </a:lnTo>
                <a:lnTo>
                  <a:pt x="176" y="36"/>
                </a:lnTo>
                <a:lnTo>
                  <a:pt x="184" y="49"/>
                </a:lnTo>
                <a:lnTo>
                  <a:pt x="186" y="57"/>
                </a:lnTo>
                <a:lnTo>
                  <a:pt x="189" y="65"/>
                </a:lnTo>
                <a:lnTo>
                  <a:pt x="190" y="74"/>
                </a:lnTo>
                <a:lnTo>
                  <a:pt x="190" y="82"/>
                </a:lnTo>
                <a:lnTo>
                  <a:pt x="190" y="82"/>
                </a:lnTo>
                <a:lnTo>
                  <a:pt x="190" y="91"/>
                </a:lnTo>
                <a:lnTo>
                  <a:pt x="189" y="99"/>
                </a:lnTo>
                <a:lnTo>
                  <a:pt x="186" y="106"/>
                </a:lnTo>
                <a:lnTo>
                  <a:pt x="184" y="114"/>
                </a:lnTo>
                <a:lnTo>
                  <a:pt x="176" y="128"/>
                </a:lnTo>
                <a:lnTo>
                  <a:pt x="165" y="140"/>
                </a:lnTo>
                <a:lnTo>
                  <a:pt x="154" y="151"/>
                </a:lnTo>
                <a:lnTo>
                  <a:pt x="139" y="158"/>
                </a:lnTo>
                <a:lnTo>
                  <a:pt x="132" y="161"/>
                </a:lnTo>
                <a:lnTo>
                  <a:pt x="124" y="162"/>
                </a:lnTo>
                <a:lnTo>
                  <a:pt x="116" y="164"/>
                </a:lnTo>
                <a:lnTo>
                  <a:pt x="108" y="165"/>
                </a:lnTo>
                <a:lnTo>
                  <a:pt x="108" y="165"/>
                </a:lnTo>
                <a:close/>
                <a:moveTo>
                  <a:pt x="126" y="32"/>
                </a:moveTo>
                <a:lnTo>
                  <a:pt x="126" y="32"/>
                </a:lnTo>
                <a:lnTo>
                  <a:pt x="123" y="43"/>
                </a:lnTo>
                <a:lnTo>
                  <a:pt x="117" y="52"/>
                </a:lnTo>
                <a:lnTo>
                  <a:pt x="112" y="60"/>
                </a:lnTo>
                <a:lnTo>
                  <a:pt x="107" y="66"/>
                </a:lnTo>
                <a:lnTo>
                  <a:pt x="102" y="71"/>
                </a:lnTo>
                <a:lnTo>
                  <a:pt x="97" y="75"/>
                </a:lnTo>
                <a:lnTo>
                  <a:pt x="91" y="78"/>
                </a:lnTo>
                <a:lnTo>
                  <a:pt x="86" y="79"/>
                </a:lnTo>
                <a:lnTo>
                  <a:pt x="74" y="82"/>
                </a:lnTo>
                <a:lnTo>
                  <a:pt x="64" y="82"/>
                </a:lnTo>
                <a:lnTo>
                  <a:pt x="45" y="82"/>
                </a:lnTo>
                <a:lnTo>
                  <a:pt x="45" y="82"/>
                </a:lnTo>
                <a:lnTo>
                  <a:pt x="46" y="95"/>
                </a:lnTo>
                <a:lnTo>
                  <a:pt x="50" y="106"/>
                </a:lnTo>
                <a:lnTo>
                  <a:pt x="55" y="117"/>
                </a:lnTo>
                <a:lnTo>
                  <a:pt x="63" y="126"/>
                </a:lnTo>
                <a:lnTo>
                  <a:pt x="72" y="134"/>
                </a:lnTo>
                <a:lnTo>
                  <a:pt x="84" y="140"/>
                </a:lnTo>
                <a:lnTo>
                  <a:pt x="95" y="143"/>
                </a:lnTo>
                <a:lnTo>
                  <a:pt x="108" y="144"/>
                </a:lnTo>
                <a:lnTo>
                  <a:pt x="108" y="144"/>
                </a:lnTo>
                <a:lnTo>
                  <a:pt x="120" y="143"/>
                </a:lnTo>
                <a:lnTo>
                  <a:pt x="132" y="140"/>
                </a:lnTo>
                <a:lnTo>
                  <a:pt x="143" y="134"/>
                </a:lnTo>
                <a:lnTo>
                  <a:pt x="152" y="126"/>
                </a:lnTo>
                <a:lnTo>
                  <a:pt x="160" y="117"/>
                </a:lnTo>
                <a:lnTo>
                  <a:pt x="165" y="106"/>
                </a:lnTo>
                <a:lnTo>
                  <a:pt x="169" y="95"/>
                </a:lnTo>
                <a:lnTo>
                  <a:pt x="171" y="82"/>
                </a:lnTo>
                <a:lnTo>
                  <a:pt x="171" y="82"/>
                </a:lnTo>
                <a:lnTo>
                  <a:pt x="158" y="78"/>
                </a:lnTo>
                <a:lnTo>
                  <a:pt x="152" y="75"/>
                </a:lnTo>
                <a:lnTo>
                  <a:pt x="149" y="73"/>
                </a:lnTo>
                <a:lnTo>
                  <a:pt x="143" y="66"/>
                </a:lnTo>
                <a:lnTo>
                  <a:pt x="141" y="60"/>
                </a:lnTo>
                <a:lnTo>
                  <a:pt x="139" y="52"/>
                </a:lnTo>
                <a:lnTo>
                  <a:pt x="137" y="45"/>
                </a:lnTo>
                <a:lnTo>
                  <a:pt x="133" y="39"/>
                </a:lnTo>
                <a:lnTo>
                  <a:pt x="130" y="36"/>
                </a:lnTo>
                <a:lnTo>
                  <a:pt x="126" y="32"/>
                </a:lnTo>
                <a:lnTo>
                  <a:pt x="126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171077" y="3668240"/>
            <a:ext cx="42527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服装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年同比增长超过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71077" y="2955137"/>
            <a:ext cx="4252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京东是中国最大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奶粉</a:t>
            </a:r>
            <a:r>
              <a:rPr lang="zh-CN" altLang="en-US" sz="14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、纸尿裤、进口牛奶、白酒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等消费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品类的线上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线下零售商之一。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627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126" y="-288758"/>
            <a:ext cx="12297635" cy="93637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2545" y="-274854"/>
            <a:ext cx="12282053" cy="8199675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966" y="2628238"/>
            <a:ext cx="3429000" cy="3429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28783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797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诚信经营</a:t>
            </a:r>
            <a:r>
              <a:rPr lang="en-US" altLang="zh-CN" sz="279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797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正品保障</a:t>
            </a:r>
            <a:endParaRPr lang="zh-CN" altLang="zh-CN" sz="2797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 descr="C:\Users\58\Desktop\logo1-0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2283" y="275539"/>
            <a:ext cx="2449512" cy="435062"/>
          </a:xfrm>
          <a:prstGeom prst="rect">
            <a:avLst/>
          </a:prstGeom>
          <a:noFill/>
        </p:spPr>
      </p:pic>
      <p:grpSp>
        <p:nvGrpSpPr>
          <p:cNvPr id="11" name="组合 10"/>
          <p:cNvGrpSpPr/>
          <p:nvPr/>
        </p:nvGrpSpPr>
        <p:grpSpPr>
          <a:xfrm>
            <a:off x="159805" y="2971180"/>
            <a:ext cx="6808613" cy="3192283"/>
            <a:chOff x="1345059" y="1484784"/>
            <a:chExt cx="9108832" cy="4644336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6390439" y="2062334"/>
              <a:ext cx="3493109" cy="3493109"/>
            </a:xfrm>
            <a:prstGeom prst="ellipse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033955" y="2062334"/>
              <a:ext cx="3493109" cy="3493109"/>
            </a:xfrm>
            <a:prstGeom prst="ellipse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Oval 76"/>
            <p:cNvSpPr>
              <a:spLocks noChangeArrowheads="1"/>
            </p:cNvSpPr>
            <p:nvPr/>
          </p:nvSpPr>
          <p:spPr bwMode="gray">
            <a:xfrm>
              <a:off x="1345059" y="2996952"/>
              <a:ext cx="1620000" cy="16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严控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进货渠道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AutoShape 60"/>
            <p:cNvSpPr>
              <a:spLocks noChangeArrowheads="1"/>
            </p:cNvSpPr>
            <p:nvPr/>
          </p:nvSpPr>
          <p:spPr bwMode="gray">
            <a:xfrm>
              <a:off x="4665879" y="2726952"/>
              <a:ext cx="2520629" cy="2159999"/>
            </a:xfrm>
            <a:prstGeom prst="ellipse">
              <a:avLst/>
            </a:prstGeom>
            <a:solidFill>
              <a:srgbClr val="C81623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京东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大品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Oval 76"/>
            <p:cNvSpPr>
              <a:spLocks noChangeArrowheads="1"/>
            </p:cNvSpPr>
            <p:nvPr/>
          </p:nvSpPr>
          <p:spPr bwMode="gray">
            <a:xfrm>
              <a:off x="2911323" y="1484784"/>
              <a:ext cx="1620000" cy="16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</a:t>
              </a:r>
              <a:endPara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资质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76"/>
            <p:cNvSpPr>
              <a:spLocks noChangeArrowheads="1"/>
            </p:cNvSpPr>
            <p:nvPr/>
          </p:nvSpPr>
          <p:spPr bwMode="gray">
            <a:xfrm>
              <a:off x="2911323" y="4509120"/>
              <a:ext cx="1620000" cy="16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不定时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抽检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76"/>
            <p:cNvSpPr>
              <a:spLocks noChangeArrowheads="1"/>
            </p:cNvSpPr>
            <p:nvPr/>
          </p:nvSpPr>
          <p:spPr bwMode="gray">
            <a:xfrm>
              <a:off x="7602951" y="4509120"/>
              <a:ext cx="1620000" cy="16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确保无忧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退换货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76"/>
            <p:cNvSpPr>
              <a:spLocks noChangeArrowheads="1"/>
            </p:cNvSpPr>
            <p:nvPr/>
          </p:nvSpPr>
          <p:spPr bwMode="gray">
            <a:xfrm>
              <a:off x="7602951" y="1484784"/>
              <a:ext cx="1620000" cy="16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自主研发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质控系统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76"/>
            <p:cNvSpPr>
              <a:spLocks noChangeArrowheads="1"/>
            </p:cNvSpPr>
            <p:nvPr/>
          </p:nvSpPr>
          <p:spPr bwMode="gray">
            <a:xfrm>
              <a:off x="8833891" y="2996952"/>
              <a:ext cx="1620000" cy="16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严厉的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处罚机制</a:t>
              </a:r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68613" y="1403794"/>
            <a:ext cx="5230939" cy="1286518"/>
            <a:chOff x="5581650" y="1008746"/>
            <a:chExt cx="5230939" cy="1286518"/>
          </a:xfrm>
        </p:grpSpPr>
        <p:sp>
          <p:nvSpPr>
            <p:cNvPr id="24" name="圆角矩形 23"/>
            <p:cNvSpPr/>
            <p:nvPr/>
          </p:nvSpPr>
          <p:spPr>
            <a:xfrm>
              <a:off x="5581650" y="1008746"/>
              <a:ext cx="5230939" cy="1286518"/>
            </a:xfrm>
            <a:prstGeom prst="roundRect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816254" y="1321733"/>
              <a:ext cx="487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大量品牌直供从源头杜绝假货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假冒伪劣商品“零容忍”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152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81931" y="1372461"/>
            <a:ext cx="10452772" cy="5050302"/>
          </a:xfrm>
          <a:prstGeom prst="rect">
            <a:avLst/>
          </a:prstGeom>
          <a:solidFill>
            <a:schemeClr val="bg1"/>
          </a:solidFill>
          <a:ln w="28575">
            <a:solidFill>
              <a:srgbClr val="BD1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20100713152651749017.jp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9021" y="2166450"/>
            <a:ext cx="2026704" cy="576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29.pn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268" y="2270611"/>
            <a:ext cx="2600308" cy="420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30.pn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816" y="2919051"/>
            <a:ext cx="779130" cy="69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31.png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268" y="2973548"/>
            <a:ext cx="1436656" cy="628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34.png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49" y="2850470"/>
            <a:ext cx="702059" cy="721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35.png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332" y="2114358"/>
            <a:ext cx="1760219" cy="655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haier-new-logo_03.jpg"/>
          <p:cNvPicPr/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583" y="2991680"/>
            <a:ext cx="1453899" cy="5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2008529201638755_2.jpg"/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934" y="2901561"/>
            <a:ext cx="2397075" cy="6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7-140124120206153.jpg"/>
          <p:cNvPicPr/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682" y="2083968"/>
            <a:ext cx="765047" cy="6954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组合 8"/>
          <p:cNvGrpSpPr/>
          <p:nvPr/>
        </p:nvGrpSpPr>
        <p:grpSpPr>
          <a:xfrm>
            <a:off x="5433193" y="830586"/>
            <a:ext cx="1296683" cy="1308022"/>
            <a:chOff x="4245355" y="1945294"/>
            <a:chExt cx="2076108" cy="2094262"/>
          </a:xfrm>
        </p:grpSpPr>
        <p:sp>
          <p:nvSpPr>
            <p:cNvPr id="22" name="椭圆 21"/>
            <p:cNvSpPr/>
            <p:nvPr/>
          </p:nvSpPr>
          <p:spPr>
            <a:xfrm>
              <a:off x="4245355" y="1945294"/>
              <a:ext cx="2032000" cy="203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9749" y="1990207"/>
              <a:ext cx="2041714" cy="2049349"/>
            </a:xfrm>
            <a:prstGeom prst="rect">
              <a:avLst/>
            </a:prstGeom>
          </p:spPr>
        </p:pic>
      </p:grpSp>
      <p:pic>
        <p:nvPicPr>
          <p:cNvPr id="34" name="image25.png"/>
          <p:cNvPicPr/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94" y="4614835"/>
            <a:ext cx="558758" cy="557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t010afe06e3bda691de.jpg"/>
          <p:cNvPicPr/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1737" y="2122716"/>
            <a:ext cx="1200042" cy="65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36.png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326" y="3897612"/>
            <a:ext cx="930005" cy="423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38.png"/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295" y="3882112"/>
            <a:ext cx="871872" cy="464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7-140212111054V9.png"/>
          <p:cNvPicPr/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620" y="3852668"/>
            <a:ext cx="1762806" cy="45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1-140Q50933202F.jpg"/>
          <p:cNvPicPr/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138" y="3852668"/>
            <a:ext cx="1708914" cy="605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00358PICQug_1024.jpg"/>
          <p:cNvPicPr/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8036" y="3833729"/>
            <a:ext cx="1291891" cy="61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brand_20141103024806_0.jpg"/>
          <p:cNvPicPr/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800" y="3852669"/>
            <a:ext cx="821706" cy="5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20111013203818100.jpg"/>
          <p:cNvPicPr/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370" y="3041475"/>
            <a:ext cx="1268253" cy="492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23.png"/>
          <p:cNvPicPr/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2373" y="4610333"/>
            <a:ext cx="753958" cy="708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4.png"/>
          <p:cNvPicPr/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50" y="5380239"/>
            <a:ext cx="1670833" cy="62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26.png"/>
          <p:cNvPicPr/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323" y="5477447"/>
            <a:ext cx="1203066" cy="522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Samsonite_Logo_NUOVO_2.jpg"/>
          <p:cNvPicPr/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073" y="4688641"/>
            <a:ext cx="2150979" cy="521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394" y="5318391"/>
            <a:ext cx="1827921" cy="7881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545" y="5477447"/>
            <a:ext cx="1299355" cy="53709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690" y="5379503"/>
            <a:ext cx="1116982" cy="718060"/>
          </a:xfrm>
          <a:prstGeom prst="rect">
            <a:avLst/>
          </a:prstGeom>
        </p:spPr>
      </p:pic>
      <p:pic>
        <p:nvPicPr>
          <p:cNvPr id="51" name="image27.png"/>
          <p:cNvPicPr/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065" y="5531141"/>
            <a:ext cx="1913872" cy="49365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矩形 46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汇聚全球优质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品牌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品质生活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houjuan\Desktop\1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760" y="4645598"/>
            <a:ext cx="721953" cy="72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ujuan\Desktop\55c1b2baN07d05107.jpg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3817" y="4702289"/>
            <a:ext cx="1357488" cy="4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oujuan\Desktop\56a591efN07b97eca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0273" y="4679925"/>
            <a:ext cx="1589781" cy="5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79" y="2056192"/>
            <a:ext cx="1092177" cy="7972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2" y="2853481"/>
            <a:ext cx="1554968" cy="8077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6" y="3764536"/>
            <a:ext cx="1070962" cy="727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61" y="4679925"/>
            <a:ext cx="1175973" cy="5879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85" y="3852669"/>
            <a:ext cx="1343235" cy="4740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93" y="4614835"/>
            <a:ext cx="1271728" cy="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5"/>
          <p:cNvSpPr>
            <a:spLocks/>
          </p:cNvSpPr>
          <p:nvPr/>
        </p:nvSpPr>
        <p:spPr bwMode="auto">
          <a:xfrm>
            <a:off x="2038499" y="2389248"/>
            <a:ext cx="2395735" cy="237518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  <a:alpha val="60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447786" y="2927328"/>
            <a:ext cx="1590713" cy="1574618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5875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4277428" y="3576840"/>
            <a:ext cx="1590713" cy="1577068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50" name="Freeform 239"/>
          <p:cNvSpPr>
            <a:spLocks noEditPoints="1"/>
          </p:cNvSpPr>
          <p:nvPr/>
        </p:nvSpPr>
        <p:spPr bwMode="auto">
          <a:xfrm>
            <a:off x="1579407" y="2466328"/>
            <a:ext cx="670160" cy="67016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C81623"/>
          </a:solidFill>
          <a:ln>
            <a:solidFill>
              <a:srgbClr val="C8162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Condensed Light" charset="0"/>
            </a:endParaRPr>
          </a:p>
        </p:txBody>
      </p:sp>
      <p:sp>
        <p:nvSpPr>
          <p:cNvPr id="51" name="Freeform 239"/>
          <p:cNvSpPr>
            <a:spLocks noEditPoints="1"/>
          </p:cNvSpPr>
          <p:nvPr/>
        </p:nvSpPr>
        <p:spPr bwMode="auto">
          <a:xfrm>
            <a:off x="3706157" y="4594100"/>
            <a:ext cx="670160" cy="67016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C81623"/>
          </a:solidFill>
          <a:ln>
            <a:solidFill>
              <a:srgbClr val="C8162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Condensed Light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23379" y="209986"/>
            <a:ext cx="6851630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移动全平台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发力  创造极致购物体验  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2822" y="995407"/>
            <a:ext cx="89775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打造手机京东、京东微信购物、京东手机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购物三位一体的移动购物极致体验</a:t>
            </a:r>
          </a:p>
        </p:txBody>
      </p:sp>
      <p:graphicFrame>
        <p:nvGraphicFramePr>
          <p:cNvPr id="41" name="图表 40"/>
          <p:cNvGraphicFramePr/>
          <p:nvPr>
            <p:extLst>
              <p:ext uri="{D42A27DB-BD31-4B8C-83A1-F6EECF244321}">
                <p14:modId xmlns:p14="http://schemas.microsoft.com/office/powerpoint/2010/main" val="26561674"/>
              </p:ext>
            </p:extLst>
          </p:nvPr>
        </p:nvGraphicFramePr>
        <p:xfrm>
          <a:off x="6347828" y="2752087"/>
          <a:ext cx="5502476" cy="281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7838941" y="1989436"/>
            <a:ext cx="332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端订单占比不断攀升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Picture 2" descr="C:\Users\58\Desktop\logo1-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523" y="5602654"/>
            <a:ext cx="2230938" cy="396239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775" l="282" r="71549">
                        <a14:foregroundMark x1="10141" y1="53521" x2="10141" y2="53521"/>
                        <a14:foregroundMark x1="19437" y1="57746" x2="19437" y2="57746"/>
                        <a14:foregroundMark x1="25915" y1="57746" x2="25915" y2="57746"/>
                        <a14:foregroundMark x1="40000" y1="42254" x2="40000" y2="42254"/>
                        <a14:foregroundMark x1="56620" y1="49296" x2="56620" y2="49296"/>
                        <a14:foregroundMark x1="67042" y1="47887" x2="67042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452" y="5570512"/>
            <a:ext cx="2179297" cy="42236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2692" y="995407"/>
            <a:ext cx="68562" cy="435861"/>
          </a:xfrm>
          <a:prstGeom prst="rect">
            <a:avLst/>
          </a:prstGeom>
          <a:solidFill>
            <a:srgbClr val="C8162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1" b="95676" l="5350" r="93827">
                        <a14:foregroundMark x1="42798" y1="45946" x2="42798" y2="45946"/>
                        <a14:foregroundMark x1="32099" y1="40541" x2="32099" y2="40541"/>
                        <a14:foregroundMark x1="32099" y1="40541" x2="32099" y2="41081"/>
                        <a14:foregroundMark x1="34156" y1="46486" x2="34156" y2="46486"/>
                        <a14:foregroundMark x1="36214" y1="46486" x2="36214" y2="46486"/>
                        <a14:foregroundMark x1="36214" y1="46486" x2="36214" y2="46486"/>
                        <a14:foregroundMark x1="38272" y1="32973" x2="38272" y2="32973"/>
                        <a14:foregroundMark x1="37449" y1="33514" x2="37449" y2="33514"/>
                        <a14:foregroundMark x1="37449" y1="34054" x2="37449" y2="34054"/>
                        <a14:foregroundMark x1="36626" y1="35135" x2="34156" y2="36757"/>
                        <a14:foregroundMark x1="34156" y1="36757" x2="34156" y2="36757"/>
                        <a14:foregroundMark x1="32922" y1="36757" x2="32922" y2="36757"/>
                        <a14:foregroundMark x1="32510" y1="36757" x2="32510" y2="36757"/>
                        <a14:foregroundMark x1="33333" y1="43243" x2="34156" y2="47568"/>
                        <a14:foregroundMark x1="34156" y1="47568" x2="34979" y2="48649"/>
                        <a14:foregroundMark x1="41152" y1="46486" x2="42387" y2="45405"/>
                        <a14:foregroundMark x1="42387" y1="44865" x2="42387" y2="44865"/>
                        <a14:foregroundMark x1="36626" y1="43243" x2="35391" y2="42162"/>
                        <a14:foregroundMark x1="35391" y1="42162" x2="34156" y2="39459"/>
                        <a14:foregroundMark x1="31276" y1="38378" x2="31276" y2="38378"/>
                        <a14:foregroundMark x1="30453" y1="37838" x2="29630" y2="38378"/>
                        <a14:foregroundMark x1="29630" y1="38378" x2="29630" y2="38378"/>
                        <a14:foregroundMark x1="29630" y1="38378" x2="29630" y2="38378"/>
                        <a14:foregroundMark x1="29630" y1="38378" x2="29630" y2="38378"/>
                        <a14:foregroundMark x1="28807" y1="41622" x2="28807" y2="41622"/>
                        <a14:foregroundMark x1="28807" y1="41622" x2="29218" y2="45405"/>
                        <a14:foregroundMark x1="29630" y1="45946" x2="30453" y2="47568"/>
                        <a14:foregroundMark x1="31687" y1="50270" x2="32922" y2="51892"/>
                        <a14:foregroundMark x1="32922" y1="51351" x2="32922" y2="54054"/>
                        <a14:foregroundMark x1="34568" y1="60000" x2="34568" y2="60000"/>
                        <a14:foregroundMark x1="41564" y1="43243" x2="41564" y2="43243"/>
                        <a14:foregroundMark x1="41564" y1="43243" x2="42387" y2="39459"/>
                        <a14:foregroundMark x1="42387" y1="37838" x2="42387" y2="37838"/>
                        <a14:foregroundMark x1="44444" y1="27027" x2="44856" y2="26486"/>
                        <a14:foregroundMark x1="44856" y1="26486" x2="44856" y2="26486"/>
                        <a14:foregroundMark x1="42798" y1="25405" x2="38683" y2="27568"/>
                        <a14:foregroundMark x1="38683" y1="27568" x2="38683" y2="27568"/>
                        <a14:foregroundMark x1="56379" y1="40000" x2="56790" y2="48649"/>
                        <a14:foregroundMark x1="56790" y1="49189" x2="56790" y2="49189"/>
                        <a14:foregroundMark x1="56790" y1="49730" x2="56790" y2="50270"/>
                        <a14:foregroundMark x1="56790" y1="52432" x2="53909" y2="57838"/>
                        <a14:foregroundMark x1="51029" y1="51351" x2="50206" y2="49189"/>
                        <a14:foregroundMark x1="50206" y1="47568" x2="52263" y2="45405"/>
                        <a14:foregroundMark x1="58025" y1="46486" x2="58848" y2="48649"/>
                        <a14:foregroundMark x1="58025" y1="47568" x2="58848" y2="51351"/>
                        <a14:foregroundMark x1="59259" y1="55135" x2="59259" y2="55135"/>
                        <a14:foregroundMark x1="60905" y1="58378" x2="63786" y2="66486"/>
                        <a14:foregroundMark x1="64609" y1="65946" x2="67078" y2="62162"/>
                        <a14:foregroundMark x1="67490" y1="56757" x2="67078" y2="54595"/>
                        <a14:foregroundMark x1="66667" y1="54054" x2="66255" y2="53514"/>
                        <a14:foregroundMark x1="65844" y1="52432" x2="64198" y2="52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428" y="3801728"/>
            <a:ext cx="1480713" cy="112729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363" y="3029086"/>
            <a:ext cx="1042005" cy="101921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16119" y="3029086"/>
            <a:ext cx="1849712" cy="1306361"/>
            <a:chOff x="2891040" y="2564744"/>
            <a:chExt cx="1849712" cy="1306361"/>
          </a:xfrm>
        </p:grpSpPr>
        <p:sp>
          <p:nvSpPr>
            <p:cNvPr id="8" name="圆角矩形 7"/>
            <p:cNvSpPr/>
            <p:nvPr/>
          </p:nvSpPr>
          <p:spPr>
            <a:xfrm>
              <a:off x="3371648" y="2743890"/>
              <a:ext cx="918241" cy="91824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7969" y1="34071" x2="47969" y2="34071"/>
                          <a14:foregroundMark x1="46563" y1="33407" x2="46563" y2="33407"/>
                          <a14:foregroundMark x1="46250" y1="33407" x2="46250" y2="33407"/>
                          <a14:foregroundMark x1="53125" y1="36283" x2="53125" y2="36283"/>
                          <a14:foregroundMark x1="53125" y1="36283" x2="53125" y2="36283"/>
                          <a14:foregroundMark x1="53438" y1="32965" x2="53438" y2="329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1040" y="2564744"/>
              <a:ext cx="1849712" cy="1306361"/>
            </a:xfrm>
            <a:prstGeom prst="rect">
              <a:avLst/>
            </a:prstGeom>
          </p:spPr>
        </p:pic>
      </p:grpSp>
      <p:sp>
        <p:nvSpPr>
          <p:cNvPr id="22" name="Rektangel 353"/>
          <p:cNvSpPr>
            <a:spLocks noChangeArrowheads="1"/>
          </p:cNvSpPr>
          <p:nvPr/>
        </p:nvSpPr>
        <p:spPr bwMode="auto">
          <a:xfrm>
            <a:off x="9583242" y="5897082"/>
            <a:ext cx="3240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*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核心业务数据（不含拍拍网）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 数据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来源：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京东财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3005" y="1963211"/>
            <a:ext cx="396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*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82290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081825">
            <a:off x="2304100" y="2839509"/>
            <a:ext cx="1793951" cy="1793951"/>
          </a:xfrm>
          <a:prstGeom prst="teardrop">
            <a:avLst/>
          </a:prstGeom>
          <a:solidFill>
            <a:srgbClr val="26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泪滴形 29"/>
          <p:cNvSpPr/>
          <p:nvPr/>
        </p:nvSpPr>
        <p:spPr>
          <a:xfrm rot="8081825">
            <a:off x="4228814" y="2839509"/>
            <a:ext cx="1793951" cy="1793951"/>
          </a:xfrm>
          <a:prstGeom prst="teardrop">
            <a:avLst/>
          </a:prstGeom>
          <a:solidFill>
            <a:srgbClr val="D91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泪滴形 8"/>
          <p:cNvSpPr/>
          <p:nvPr/>
        </p:nvSpPr>
        <p:spPr>
          <a:xfrm rot="8081825">
            <a:off x="379388" y="2839510"/>
            <a:ext cx="1793951" cy="1793951"/>
          </a:xfrm>
          <a:prstGeom prst="teardrop">
            <a:avLst/>
          </a:prstGeom>
          <a:solidFill>
            <a:srgbClr val="515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1932578" y="1438335"/>
            <a:ext cx="7661366" cy="693597"/>
          </a:xfrm>
          <a:prstGeom prst="round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65942" y="1518355"/>
            <a:ext cx="863547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ctr">
              <a:lnSpc>
                <a:spcPct val="120000"/>
              </a:lnSpc>
              <a:buClr>
                <a:srgbClr val="C00000"/>
              </a:buClr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京东拥有中国电商领域规模最大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物流基础设施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7567" y="3910945"/>
            <a:ext cx="16746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ctr" defTabSz="23706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中小件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194455" y="3910945"/>
            <a:ext cx="18049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ctr" defTabSz="23706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大件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85234" y="3910945"/>
            <a:ext cx="18049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706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冷藏冷冻</a:t>
            </a:r>
          </a:p>
        </p:txBody>
      </p:sp>
      <p:sp>
        <p:nvSpPr>
          <p:cNvPr id="38" name="Freeform 110"/>
          <p:cNvSpPr>
            <a:spLocks/>
          </p:cNvSpPr>
          <p:nvPr/>
        </p:nvSpPr>
        <p:spPr bwMode="auto">
          <a:xfrm>
            <a:off x="956808" y="3099778"/>
            <a:ext cx="639263" cy="644458"/>
          </a:xfrm>
          <a:custGeom>
            <a:avLst/>
            <a:gdLst>
              <a:gd name="T0" fmla="*/ 237 w 247"/>
              <a:gd name="T1" fmla="*/ 80 h 247"/>
              <a:gd name="T2" fmla="*/ 215 w 247"/>
              <a:gd name="T3" fmla="*/ 63 h 247"/>
              <a:gd name="T4" fmla="*/ 193 w 247"/>
              <a:gd name="T5" fmla="*/ 57 h 247"/>
              <a:gd name="T6" fmla="*/ 141 w 247"/>
              <a:gd name="T7" fmla="*/ 106 h 247"/>
              <a:gd name="T8" fmla="*/ 190 w 247"/>
              <a:gd name="T9" fmla="*/ 54 h 247"/>
              <a:gd name="T10" fmla="*/ 183 w 247"/>
              <a:gd name="T11" fmla="*/ 32 h 247"/>
              <a:gd name="T12" fmla="*/ 167 w 247"/>
              <a:gd name="T13" fmla="*/ 10 h 247"/>
              <a:gd name="T14" fmla="*/ 143 w 247"/>
              <a:gd name="T15" fmla="*/ 3 h 247"/>
              <a:gd name="T16" fmla="*/ 117 w 247"/>
              <a:gd name="T17" fmla="*/ 14 h 247"/>
              <a:gd name="T18" fmla="*/ 102 w 247"/>
              <a:gd name="T19" fmla="*/ 31 h 247"/>
              <a:gd name="T20" fmla="*/ 117 w 247"/>
              <a:gd name="T21" fmla="*/ 101 h 247"/>
              <a:gd name="T22" fmla="*/ 96 w 247"/>
              <a:gd name="T23" fmla="*/ 32 h 247"/>
              <a:gd name="T24" fmla="*/ 74 w 247"/>
              <a:gd name="T25" fmla="*/ 26 h 247"/>
              <a:gd name="T26" fmla="*/ 47 w 247"/>
              <a:gd name="T27" fmla="*/ 29 h 247"/>
              <a:gd name="T28" fmla="*/ 30 w 247"/>
              <a:gd name="T29" fmla="*/ 46 h 247"/>
              <a:gd name="T30" fmla="*/ 26 w 247"/>
              <a:gd name="T31" fmla="*/ 74 h 247"/>
              <a:gd name="T32" fmla="*/ 33 w 247"/>
              <a:gd name="T33" fmla="*/ 96 h 247"/>
              <a:gd name="T34" fmla="*/ 102 w 247"/>
              <a:gd name="T35" fmla="*/ 117 h 247"/>
              <a:gd name="T36" fmla="*/ 31 w 247"/>
              <a:gd name="T37" fmla="*/ 101 h 247"/>
              <a:gd name="T38" fmla="*/ 14 w 247"/>
              <a:gd name="T39" fmla="*/ 117 h 247"/>
              <a:gd name="T40" fmla="*/ 4 w 247"/>
              <a:gd name="T41" fmla="*/ 143 h 247"/>
              <a:gd name="T42" fmla="*/ 11 w 247"/>
              <a:gd name="T43" fmla="*/ 166 h 247"/>
              <a:gd name="T44" fmla="*/ 33 w 247"/>
              <a:gd name="T45" fmla="*/ 183 h 247"/>
              <a:gd name="T46" fmla="*/ 55 w 247"/>
              <a:gd name="T47" fmla="*/ 189 h 247"/>
              <a:gd name="T48" fmla="*/ 107 w 247"/>
              <a:gd name="T49" fmla="*/ 140 h 247"/>
              <a:gd name="T50" fmla="*/ 57 w 247"/>
              <a:gd name="T51" fmla="*/ 192 h 247"/>
              <a:gd name="T52" fmla="*/ 64 w 247"/>
              <a:gd name="T53" fmla="*/ 214 h 247"/>
              <a:gd name="T54" fmla="*/ 81 w 247"/>
              <a:gd name="T55" fmla="*/ 236 h 247"/>
              <a:gd name="T56" fmla="*/ 104 w 247"/>
              <a:gd name="T57" fmla="*/ 243 h 247"/>
              <a:gd name="T58" fmla="*/ 130 w 247"/>
              <a:gd name="T59" fmla="*/ 232 h 247"/>
              <a:gd name="T60" fmla="*/ 146 w 247"/>
              <a:gd name="T61" fmla="*/ 215 h 247"/>
              <a:gd name="T62" fmla="*/ 130 w 247"/>
              <a:gd name="T63" fmla="*/ 145 h 247"/>
              <a:gd name="T64" fmla="*/ 151 w 247"/>
              <a:gd name="T65" fmla="*/ 214 h 247"/>
              <a:gd name="T66" fmla="*/ 173 w 247"/>
              <a:gd name="T67" fmla="*/ 221 h 247"/>
              <a:gd name="T68" fmla="*/ 200 w 247"/>
              <a:gd name="T69" fmla="*/ 217 h 247"/>
              <a:gd name="T70" fmla="*/ 217 w 247"/>
              <a:gd name="T71" fmla="*/ 200 h 247"/>
              <a:gd name="T72" fmla="*/ 221 w 247"/>
              <a:gd name="T73" fmla="*/ 172 h 247"/>
              <a:gd name="T74" fmla="*/ 215 w 247"/>
              <a:gd name="T75" fmla="*/ 150 h 247"/>
              <a:gd name="T76" fmla="*/ 146 w 247"/>
              <a:gd name="T77" fmla="*/ 130 h 247"/>
              <a:gd name="T78" fmla="*/ 216 w 247"/>
              <a:gd name="T79" fmla="*/ 145 h 247"/>
              <a:gd name="T80" fmla="*/ 233 w 247"/>
              <a:gd name="T81" fmla="*/ 130 h 247"/>
              <a:gd name="T82" fmla="*/ 243 w 247"/>
              <a:gd name="T83" fmla="*/ 104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7" h="247">
                <a:moveTo>
                  <a:pt x="247" y="91"/>
                </a:moveTo>
                <a:lnTo>
                  <a:pt x="237" y="80"/>
                </a:lnTo>
                <a:lnTo>
                  <a:pt x="208" y="88"/>
                </a:lnTo>
                <a:lnTo>
                  <a:pt x="215" y="63"/>
                </a:lnTo>
                <a:lnTo>
                  <a:pt x="206" y="54"/>
                </a:lnTo>
                <a:lnTo>
                  <a:pt x="193" y="57"/>
                </a:lnTo>
                <a:lnTo>
                  <a:pt x="182" y="96"/>
                </a:lnTo>
                <a:lnTo>
                  <a:pt x="141" y="106"/>
                </a:lnTo>
                <a:lnTo>
                  <a:pt x="151" y="65"/>
                </a:lnTo>
                <a:lnTo>
                  <a:pt x="190" y="54"/>
                </a:lnTo>
                <a:lnTo>
                  <a:pt x="193" y="41"/>
                </a:lnTo>
                <a:lnTo>
                  <a:pt x="183" y="32"/>
                </a:lnTo>
                <a:lnTo>
                  <a:pt x="159" y="39"/>
                </a:lnTo>
                <a:lnTo>
                  <a:pt x="167" y="10"/>
                </a:lnTo>
                <a:lnTo>
                  <a:pt x="156" y="0"/>
                </a:lnTo>
                <a:lnTo>
                  <a:pt x="143" y="3"/>
                </a:lnTo>
                <a:lnTo>
                  <a:pt x="135" y="32"/>
                </a:lnTo>
                <a:lnTo>
                  <a:pt x="117" y="14"/>
                </a:lnTo>
                <a:lnTo>
                  <a:pt x="104" y="18"/>
                </a:lnTo>
                <a:lnTo>
                  <a:pt x="102" y="31"/>
                </a:lnTo>
                <a:lnTo>
                  <a:pt x="129" y="58"/>
                </a:lnTo>
                <a:lnTo>
                  <a:pt x="117" y="101"/>
                </a:lnTo>
                <a:lnTo>
                  <a:pt x="86" y="70"/>
                </a:lnTo>
                <a:lnTo>
                  <a:pt x="96" y="32"/>
                </a:lnTo>
                <a:lnTo>
                  <a:pt x="87" y="22"/>
                </a:lnTo>
                <a:lnTo>
                  <a:pt x="74" y="26"/>
                </a:lnTo>
                <a:lnTo>
                  <a:pt x="68" y="50"/>
                </a:lnTo>
                <a:lnTo>
                  <a:pt x="47" y="29"/>
                </a:lnTo>
                <a:lnTo>
                  <a:pt x="34" y="33"/>
                </a:lnTo>
                <a:lnTo>
                  <a:pt x="30" y="46"/>
                </a:lnTo>
                <a:lnTo>
                  <a:pt x="51" y="67"/>
                </a:lnTo>
                <a:lnTo>
                  <a:pt x="26" y="74"/>
                </a:lnTo>
                <a:lnTo>
                  <a:pt x="22" y="87"/>
                </a:lnTo>
                <a:lnTo>
                  <a:pt x="33" y="96"/>
                </a:lnTo>
                <a:lnTo>
                  <a:pt x="70" y="85"/>
                </a:lnTo>
                <a:lnTo>
                  <a:pt x="102" y="117"/>
                </a:lnTo>
                <a:lnTo>
                  <a:pt x="59" y="128"/>
                </a:lnTo>
                <a:lnTo>
                  <a:pt x="31" y="101"/>
                </a:lnTo>
                <a:lnTo>
                  <a:pt x="18" y="104"/>
                </a:lnTo>
                <a:lnTo>
                  <a:pt x="14" y="117"/>
                </a:lnTo>
                <a:lnTo>
                  <a:pt x="33" y="135"/>
                </a:lnTo>
                <a:lnTo>
                  <a:pt x="4" y="143"/>
                </a:lnTo>
                <a:lnTo>
                  <a:pt x="0" y="156"/>
                </a:lnTo>
                <a:lnTo>
                  <a:pt x="11" y="166"/>
                </a:lnTo>
                <a:lnTo>
                  <a:pt x="39" y="158"/>
                </a:lnTo>
                <a:lnTo>
                  <a:pt x="33" y="183"/>
                </a:lnTo>
                <a:lnTo>
                  <a:pt x="42" y="192"/>
                </a:lnTo>
                <a:lnTo>
                  <a:pt x="55" y="189"/>
                </a:lnTo>
                <a:lnTo>
                  <a:pt x="65" y="150"/>
                </a:lnTo>
                <a:lnTo>
                  <a:pt x="107" y="140"/>
                </a:lnTo>
                <a:lnTo>
                  <a:pt x="96" y="182"/>
                </a:lnTo>
                <a:lnTo>
                  <a:pt x="57" y="192"/>
                </a:lnTo>
                <a:lnTo>
                  <a:pt x="55" y="205"/>
                </a:lnTo>
                <a:lnTo>
                  <a:pt x="64" y="214"/>
                </a:lnTo>
                <a:lnTo>
                  <a:pt x="89" y="208"/>
                </a:lnTo>
                <a:lnTo>
                  <a:pt x="81" y="236"/>
                </a:lnTo>
                <a:lnTo>
                  <a:pt x="91" y="247"/>
                </a:lnTo>
                <a:lnTo>
                  <a:pt x="104" y="243"/>
                </a:lnTo>
                <a:lnTo>
                  <a:pt x="111" y="214"/>
                </a:lnTo>
                <a:lnTo>
                  <a:pt x="130" y="232"/>
                </a:lnTo>
                <a:lnTo>
                  <a:pt x="143" y="228"/>
                </a:lnTo>
                <a:lnTo>
                  <a:pt x="146" y="215"/>
                </a:lnTo>
                <a:lnTo>
                  <a:pt x="118" y="188"/>
                </a:lnTo>
                <a:lnTo>
                  <a:pt x="130" y="145"/>
                </a:lnTo>
                <a:lnTo>
                  <a:pt x="160" y="176"/>
                </a:lnTo>
                <a:lnTo>
                  <a:pt x="151" y="214"/>
                </a:lnTo>
                <a:lnTo>
                  <a:pt x="160" y="224"/>
                </a:lnTo>
                <a:lnTo>
                  <a:pt x="173" y="221"/>
                </a:lnTo>
                <a:lnTo>
                  <a:pt x="180" y="196"/>
                </a:lnTo>
                <a:lnTo>
                  <a:pt x="200" y="217"/>
                </a:lnTo>
                <a:lnTo>
                  <a:pt x="213" y="213"/>
                </a:lnTo>
                <a:lnTo>
                  <a:pt x="217" y="200"/>
                </a:lnTo>
                <a:lnTo>
                  <a:pt x="196" y="179"/>
                </a:lnTo>
                <a:lnTo>
                  <a:pt x="221" y="172"/>
                </a:lnTo>
                <a:lnTo>
                  <a:pt x="225" y="159"/>
                </a:lnTo>
                <a:lnTo>
                  <a:pt x="215" y="150"/>
                </a:lnTo>
                <a:lnTo>
                  <a:pt x="177" y="161"/>
                </a:lnTo>
                <a:lnTo>
                  <a:pt x="146" y="130"/>
                </a:lnTo>
                <a:lnTo>
                  <a:pt x="189" y="118"/>
                </a:lnTo>
                <a:lnTo>
                  <a:pt x="216" y="145"/>
                </a:lnTo>
                <a:lnTo>
                  <a:pt x="229" y="143"/>
                </a:lnTo>
                <a:lnTo>
                  <a:pt x="233" y="130"/>
                </a:lnTo>
                <a:lnTo>
                  <a:pt x="215" y="111"/>
                </a:lnTo>
                <a:lnTo>
                  <a:pt x="243" y="104"/>
                </a:lnTo>
                <a:lnTo>
                  <a:pt x="247" y="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Freeform 33"/>
          <p:cNvSpPr>
            <a:spLocks noEditPoints="1"/>
          </p:cNvSpPr>
          <p:nvPr/>
        </p:nvSpPr>
        <p:spPr bwMode="auto">
          <a:xfrm>
            <a:off x="2783482" y="3170252"/>
            <a:ext cx="692657" cy="602082"/>
          </a:xfrm>
          <a:custGeom>
            <a:avLst/>
            <a:gdLst>
              <a:gd name="T0" fmla="*/ 78 w 260"/>
              <a:gd name="T1" fmla="*/ 137 h 226"/>
              <a:gd name="T2" fmla="*/ 74 w 260"/>
              <a:gd name="T3" fmla="*/ 146 h 226"/>
              <a:gd name="T4" fmla="*/ 250 w 260"/>
              <a:gd name="T5" fmla="*/ 148 h 226"/>
              <a:gd name="T6" fmla="*/ 256 w 260"/>
              <a:gd name="T7" fmla="*/ 157 h 226"/>
              <a:gd name="T8" fmla="*/ 79 w 260"/>
              <a:gd name="T9" fmla="*/ 163 h 226"/>
              <a:gd name="T10" fmla="*/ 60 w 260"/>
              <a:gd name="T11" fmla="*/ 152 h 226"/>
              <a:gd name="T12" fmla="*/ 69 w 260"/>
              <a:gd name="T13" fmla="*/ 127 h 226"/>
              <a:gd name="T14" fmla="*/ 24 w 260"/>
              <a:gd name="T15" fmla="*/ 23 h 226"/>
              <a:gd name="T16" fmla="*/ 4 w 260"/>
              <a:gd name="T17" fmla="*/ 24 h 226"/>
              <a:gd name="T18" fmla="*/ 8 w 260"/>
              <a:gd name="T19" fmla="*/ 1 h 226"/>
              <a:gd name="T20" fmla="*/ 26 w 260"/>
              <a:gd name="T21" fmla="*/ 10 h 226"/>
              <a:gd name="T22" fmla="*/ 248 w 260"/>
              <a:gd name="T23" fmla="*/ 36 h 226"/>
              <a:gd name="T24" fmla="*/ 259 w 260"/>
              <a:gd name="T25" fmla="*/ 46 h 226"/>
              <a:gd name="T26" fmla="*/ 220 w 260"/>
              <a:gd name="T27" fmla="*/ 45 h 226"/>
              <a:gd name="T28" fmla="*/ 260 w 260"/>
              <a:gd name="T29" fmla="*/ 50 h 226"/>
              <a:gd name="T30" fmla="*/ 260 w 260"/>
              <a:gd name="T31" fmla="*/ 118 h 226"/>
              <a:gd name="T32" fmla="*/ 248 w 260"/>
              <a:gd name="T33" fmla="*/ 132 h 226"/>
              <a:gd name="T34" fmla="*/ 81 w 260"/>
              <a:gd name="T35" fmla="*/ 127 h 226"/>
              <a:gd name="T36" fmla="*/ 85 w 260"/>
              <a:gd name="T37" fmla="*/ 40 h 226"/>
              <a:gd name="T38" fmla="*/ 61 w 260"/>
              <a:gd name="T39" fmla="*/ 61 h 226"/>
              <a:gd name="T40" fmla="*/ 69 w 260"/>
              <a:gd name="T41" fmla="*/ 87 h 226"/>
              <a:gd name="T42" fmla="*/ 125 w 260"/>
              <a:gd name="T43" fmla="*/ 53 h 226"/>
              <a:gd name="T44" fmla="*/ 126 w 260"/>
              <a:gd name="T45" fmla="*/ 61 h 226"/>
              <a:gd name="T46" fmla="*/ 128 w 260"/>
              <a:gd name="T47" fmla="*/ 95 h 226"/>
              <a:gd name="T48" fmla="*/ 104 w 260"/>
              <a:gd name="T49" fmla="*/ 110 h 226"/>
              <a:gd name="T50" fmla="*/ 134 w 260"/>
              <a:gd name="T51" fmla="*/ 53 h 226"/>
              <a:gd name="T52" fmla="*/ 168 w 260"/>
              <a:gd name="T53" fmla="*/ 70 h 226"/>
              <a:gd name="T54" fmla="*/ 168 w 260"/>
              <a:gd name="T55" fmla="*/ 78 h 226"/>
              <a:gd name="T56" fmla="*/ 170 w 260"/>
              <a:gd name="T57" fmla="*/ 110 h 226"/>
              <a:gd name="T58" fmla="*/ 174 w 260"/>
              <a:gd name="T59" fmla="*/ 44 h 226"/>
              <a:gd name="T60" fmla="*/ 176 w 260"/>
              <a:gd name="T61" fmla="*/ 70 h 226"/>
              <a:gd name="T62" fmla="*/ 212 w 260"/>
              <a:gd name="T63" fmla="*/ 87 h 226"/>
              <a:gd name="T64" fmla="*/ 212 w 260"/>
              <a:gd name="T65" fmla="*/ 95 h 226"/>
              <a:gd name="T66" fmla="*/ 248 w 260"/>
              <a:gd name="T67" fmla="*/ 61 h 226"/>
              <a:gd name="T68" fmla="*/ 220 w 260"/>
              <a:gd name="T69" fmla="*/ 78 h 226"/>
              <a:gd name="T70" fmla="*/ 220 w 260"/>
              <a:gd name="T71" fmla="*/ 102 h 226"/>
              <a:gd name="T72" fmla="*/ 248 w 260"/>
              <a:gd name="T73" fmla="*/ 123 h 226"/>
              <a:gd name="T74" fmla="*/ 116 w 260"/>
              <a:gd name="T75" fmla="*/ 172 h 226"/>
              <a:gd name="T76" fmla="*/ 137 w 260"/>
              <a:gd name="T77" fmla="*/ 193 h 226"/>
              <a:gd name="T78" fmla="*/ 130 w 260"/>
              <a:gd name="T79" fmla="*/ 218 h 226"/>
              <a:gd name="T80" fmla="*/ 105 w 260"/>
              <a:gd name="T81" fmla="*/ 224 h 226"/>
              <a:gd name="T82" fmla="*/ 85 w 260"/>
              <a:gd name="T83" fmla="*/ 204 h 226"/>
              <a:gd name="T84" fmla="*/ 92 w 260"/>
              <a:gd name="T85" fmla="*/ 180 h 226"/>
              <a:gd name="T86" fmla="*/ 111 w 260"/>
              <a:gd name="T87" fmla="*/ 211 h 226"/>
              <a:gd name="T88" fmla="*/ 124 w 260"/>
              <a:gd name="T89" fmla="*/ 198 h 226"/>
              <a:gd name="T90" fmla="*/ 107 w 260"/>
              <a:gd name="T91" fmla="*/ 187 h 226"/>
              <a:gd name="T92" fmla="*/ 103 w 260"/>
              <a:gd name="T93" fmla="*/ 208 h 226"/>
              <a:gd name="T94" fmla="*/ 228 w 260"/>
              <a:gd name="T95" fmla="*/ 172 h 226"/>
              <a:gd name="T96" fmla="*/ 248 w 260"/>
              <a:gd name="T97" fmla="*/ 193 h 226"/>
              <a:gd name="T98" fmla="*/ 241 w 260"/>
              <a:gd name="T99" fmla="*/ 218 h 226"/>
              <a:gd name="T100" fmla="*/ 216 w 260"/>
              <a:gd name="T101" fmla="*/ 224 h 226"/>
              <a:gd name="T102" fmla="*/ 195 w 260"/>
              <a:gd name="T103" fmla="*/ 204 h 226"/>
              <a:gd name="T104" fmla="*/ 203 w 260"/>
              <a:gd name="T105" fmla="*/ 180 h 226"/>
              <a:gd name="T106" fmla="*/ 222 w 260"/>
              <a:gd name="T107" fmla="*/ 211 h 226"/>
              <a:gd name="T108" fmla="*/ 234 w 260"/>
              <a:gd name="T109" fmla="*/ 198 h 226"/>
              <a:gd name="T110" fmla="*/ 217 w 260"/>
              <a:gd name="T111" fmla="*/ 187 h 226"/>
              <a:gd name="T112" fmla="*/ 213 w 260"/>
              <a:gd name="T113" fmla="*/ 20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" h="226">
                <a:moveTo>
                  <a:pt x="248" y="132"/>
                </a:moveTo>
                <a:lnTo>
                  <a:pt x="248" y="132"/>
                </a:lnTo>
                <a:lnTo>
                  <a:pt x="78" y="137"/>
                </a:lnTo>
                <a:lnTo>
                  <a:pt x="78" y="137"/>
                </a:lnTo>
                <a:lnTo>
                  <a:pt x="78" y="137"/>
                </a:lnTo>
                <a:lnTo>
                  <a:pt x="78" y="137"/>
                </a:lnTo>
                <a:lnTo>
                  <a:pt x="76" y="137"/>
                </a:lnTo>
                <a:lnTo>
                  <a:pt x="73" y="139"/>
                </a:lnTo>
                <a:lnTo>
                  <a:pt x="73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6"/>
                </a:lnTo>
                <a:lnTo>
                  <a:pt x="76" y="148"/>
                </a:lnTo>
                <a:lnTo>
                  <a:pt x="79" y="148"/>
                </a:lnTo>
                <a:lnTo>
                  <a:pt x="79" y="148"/>
                </a:lnTo>
                <a:lnTo>
                  <a:pt x="81" y="148"/>
                </a:lnTo>
                <a:lnTo>
                  <a:pt x="250" y="148"/>
                </a:lnTo>
                <a:lnTo>
                  <a:pt x="250" y="148"/>
                </a:lnTo>
                <a:lnTo>
                  <a:pt x="252" y="148"/>
                </a:lnTo>
                <a:lnTo>
                  <a:pt x="255" y="149"/>
                </a:lnTo>
                <a:lnTo>
                  <a:pt x="256" y="150"/>
                </a:lnTo>
                <a:lnTo>
                  <a:pt x="256" y="153"/>
                </a:lnTo>
                <a:lnTo>
                  <a:pt x="256" y="153"/>
                </a:lnTo>
                <a:lnTo>
                  <a:pt x="256" y="157"/>
                </a:lnTo>
                <a:lnTo>
                  <a:pt x="255" y="159"/>
                </a:lnTo>
                <a:lnTo>
                  <a:pt x="252" y="162"/>
                </a:lnTo>
                <a:lnTo>
                  <a:pt x="250" y="163"/>
                </a:lnTo>
                <a:lnTo>
                  <a:pt x="81" y="163"/>
                </a:lnTo>
                <a:lnTo>
                  <a:pt x="81" y="163"/>
                </a:lnTo>
                <a:lnTo>
                  <a:pt x="79" y="163"/>
                </a:lnTo>
                <a:lnTo>
                  <a:pt x="79" y="163"/>
                </a:lnTo>
                <a:lnTo>
                  <a:pt x="74" y="162"/>
                </a:lnTo>
                <a:lnTo>
                  <a:pt x="70" y="162"/>
                </a:lnTo>
                <a:lnTo>
                  <a:pt x="66" y="159"/>
                </a:lnTo>
                <a:lnTo>
                  <a:pt x="64" y="157"/>
                </a:lnTo>
                <a:lnTo>
                  <a:pt x="60" y="152"/>
                </a:lnTo>
                <a:lnTo>
                  <a:pt x="59" y="145"/>
                </a:lnTo>
                <a:lnTo>
                  <a:pt x="59" y="139"/>
                </a:lnTo>
                <a:lnTo>
                  <a:pt x="61" y="133"/>
                </a:lnTo>
                <a:lnTo>
                  <a:pt x="64" y="128"/>
                </a:lnTo>
                <a:lnTo>
                  <a:pt x="66" y="128"/>
                </a:lnTo>
                <a:lnTo>
                  <a:pt x="69" y="127"/>
                </a:lnTo>
                <a:lnTo>
                  <a:pt x="69" y="127"/>
                </a:lnTo>
                <a:lnTo>
                  <a:pt x="70" y="127"/>
                </a:lnTo>
                <a:lnTo>
                  <a:pt x="38" y="20"/>
                </a:lnTo>
                <a:lnTo>
                  <a:pt x="26" y="20"/>
                </a:lnTo>
                <a:lnTo>
                  <a:pt x="26" y="20"/>
                </a:lnTo>
                <a:lnTo>
                  <a:pt x="24" y="23"/>
                </a:lnTo>
                <a:lnTo>
                  <a:pt x="21" y="26"/>
                </a:lnTo>
                <a:lnTo>
                  <a:pt x="17" y="28"/>
                </a:lnTo>
                <a:lnTo>
                  <a:pt x="13" y="28"/>
                </a:lnTo>
                <a:lnTo>
                  <a:pt x="13" y="28"/>
                </a:lnTo>
                <a:lnTo>
                  <a:pt x="8" y="27"/>
                </a:lnTo>
                <a:lnTo>
                  <a:pt x="4" y="24"/>
                </a:lnTo>
                <a:lnTo>
                  <a:pt x="0" y="20"/>
                </a:lnTo>
                <a:lnTo>
                  <a:pt x="0" y="14"/>
                </a:lnTo>
                <a:lnTo>
                  <a:pt x="0" y="14"/>
                </a:lnTo>
                <a:lnTo>
                  <a:pt x="0" y="9"/>
                </a:lnTo>
                <a:lnTo>
                  <a:pt x="4" y="5"/>
                </a:lnTo>
                <a:lnTo>
                  <a:pt x="8" y="1"/>
                </a:lnTo>
                <a:lnTo>
                  <a:pt x="13" y="0"/>
                </a:lnTo>
                <a:lnTo>
                  <a:pt x="13" y="0"/>
                </a:lnTo>
                <a:lnTo>
                  <a:pt x="18" y="1"/>
                </a:lnTo>
                <a:lnTo>
                  <a:pt x="21" y="4"/>
                </a:lnTo>
                <a:lnTo>
                  <a:pt x="25" y="6"/>
                </a:lnTo>
                <a:lnTo>
                  <a:pt x="26" y="10"/>
                </a:lnTo>
                <a:lnTo>
                  <a:pt x="43" y="10"/>
                </a:lnTo>
                <a:lnTo>
                  <a:pt x="43" y="10"/>
                </a:lnTo>
                <a:lnTo>
                  <a:pt x="46" y="10"/>
                </a:lnTo>
                <a:lnTo>
                  <a:pt x="52" y="28"/>
                </a:lnTo>
                <a:lnTo>
                  <a:pt x="248" y="36"/>
                </a:lnTo>
                <a:lnTo>
                  <a:pt x="248" y="36"/>
                </a:lnTo>
                <a:lnTo>
                  <a:pt x="248" y="36"/>
                </a:lnTo>
                <a:lnTo>
                  <a:pt x="250" y="36"/>
                </a:lnTo>
                <a:lnTo>
                  <a:pt x="254" y="39"/>
                </a:lnTo>
                <a:lnTo>
                  <a:pt x="256" y="40"/>
                </a:lnTo>
                <a:lnTo>
                  <a:pt x="258" y="43"/>
                </a:lnTo>
                <a:lnTo>
                  <a:pt x="259" y="46"/>
                </a:lnTo>
                <a:lnTo>
                  <a:pt x="260" y="50"/>
                </a:lnTo>
                <a:lnTo>
                  <a:pt x="248" y="50"/>
                </a:lnTo>
                <a:lnTo>
                  <a:pt x="248" y="50"/>
                </a:lnTo>
                <a:lnTo>
                  <a:pt x="248" y="46"/>
                </a:lnTo>
                <a:lnTo>
                  <a:pt x="248" y="46"/>
                </a:lnTo>
                <a:lnTo>
                  <a:pt x="220" y="45"/>
                </a:lnTo>
                <a:lnTo>
                  <a:pt x="220" y="53"/>
                </a:lnTo>
                <a:lnTo>
                  <a:pt x="248" y="53"/>
                </a:lnTo>
                <a:lnTo>
                  <a:pt x="248" y="50"/>
                </a:lnTo>
                <a:lnTo>
                  <a:pt x="248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50"/>
                </a:lnTo>
                <a:lnTo>
                  <a:pt x="260" y="118"/>
                </a:lnTo>
                <a:lnTo>
                  <a:pt x="260" y="118"/>
                </a:lnTo>
                <a:lnTo>
                  <a:pt x="260" y="118"/>
                </a:lnTo>
                <a:lnTo>
                  <a:pt x="260" y="118"/>
                </a:lnTo>
                <a:lnTo>
                  <a:pt x="259" y="123"/>
                </a:lnTo>
                <a:lnTo>
                  <a:pt x="258" y="126"/>
                </a:lnTo>
                <a:lnTo>
                  <a:pt x="256" y="128"/>
                </a:lnTo>
                <a:lnTo>
                  <a:pt x="254" y="131"/>
                </a:lnTo>
                <a:lnTo>
                  <a:pt x="250" y="132"/>
                </a:lnTo>
                <a:lnTo>
                  <a:pt x="248" y="132"/>
                </a:lnTo>
                <a:lnTo>
                  <a:pt x="248" y="132"/>
                </a:lnTo>
                <a:close/>
                <a:moveTo>
                  <a:pt x="81" y="127"/>
                </a:moveTo>
                <a:lnTo>
                  <a:pt x="99" y="127"/>
                </a:lnTo>
                <a:lnTo>
                  <a:pt x="96" y="110"/>
                </a:lnTo>
                <a:lnTo>
                  <a:pt x="76" y="110"/>
                </a:lnTo>
                <a:lnTo>
                  <a:pt x="81" y="127"/>
                </a:lnTo>
                <a:close/>
                <a:moveTo>
                  <a:pt x="74" y="102"/>
                </a:moveTo>
                <a:lnTo>
                  <a:pt x="95" y="102"/>
                </a:lnTo>
                <a:lnTo>
                  <a:pt x="94" y="95"/>
                </a:lnTo>
                <a:lnTo>
                  <a:pt x="70" y="95"/>
                </a:lnTo>
                <a:lnTo>
                  <a:pt x="74" y="102"/>
                </a:lnTo>
                <a:close/>
                <a:moveTo>
                  <a:pt x="85" y="40"/>
                </a:moveTo>
                <a:lnTo>
                  <a:pt x="55" y="39"/>
                </a:lnTo>
                <a:lnTo>
                  <a:pt x="60" y="53"/>
                </a:lnTo>
                <a:lnTo>
                  <a:pt x="86" y="53"/>
                </a:lnTo>
                <a:lnTo>
                  <a:pt x="85" y="40"/>
                </a:lnTo>
                <a:close/>
                <a:moveTo>
                  <a:pt x="87" y="61"/>
                </a:moveTo>
                <a:lnTo>
                  <a:pt x="61" y="61"/>
                </a:lnTo>
                <a:lnTo>
                  <a:pt x="64" y="70"/>
                </a:lnTo>
                <a:lnTo>
                  <a:pt x="89" y="70"/>
                </a:lnTo>
                <a:lnTo>
                  <a:pt x="87" y="61"/>
                </a:lnTo>
                <a:close/>
                <a:moveTo>
                  <a:pt x="90" y="78"/>
                </a:moveTo>
                <a:lnTo>
                  <a:pt x="65" y="78"/>
                </a:lnTo>
                <a:lnTo>
                  <a:pt x="69" y="87"/>
                </a:lnTo>
                <a:lnTo>
                  <a:pt x="92" y="87"/>
                </a:lnTo>
                <a:lnTo>
                  <a:pt x="90" y="78"/>
                </a:lnTo>
                <a:close/>
                <a:moveTo>
                  <a:pt x="125" y="41"/>
                </a:moveTo>
                <a:lnTo>
                  <a:pt x="92" y="40"/>
                </a:lnTo>
                <a:lnTo>
                  <a:pt x="95" y="53"/>
                </a:lnTo>
                <a:lnTo>
                  <a:pt x="125" y="53"/>
                </a:lnTo>
                <a:lnTo>
                  <a:pt x="125" y="41"/>
                </a:lnTo>
                <a:close/>
                <a:moveTo>
                  <a:pt x="126" y="61"/>
                </a:moveTo>
                <a:lnTo>
                  <a:pt x="96" y="61"/>
                </a:lnTo>
                <a:lnTo>
                  <a:pt x="98" y="70"/>
                </a:lnTo>
                <a:lnTo>
                  <a:pt x="126" y="70"/>
                </a:lnTo>
                <a:lnTo>
                  <a:pt x="126" y="61"/>
                </a:lnTo>
                <a:close/>
                <a:moveTo>
                  <a:pt x="126" y="78"/>
                </a:moveTo>
                <a:lnTo>
                  <a:pt x="99" y="78"/>
                </a:lnTo>
                <a:lnTo>
                  <a:pt x="100" y="87"/>
                </a:lnTo>
                <a:lnTo>
                  <a:pt x="128" y="87"/>
                </a:lnTo>
                <a:lnTo>
                  <a:pt x="126" y="78"/>
                </a:lnTo>
                <a:close/>
                <a:moveTo>
                  <a:pt x="128" y="95"/>
                </a:moveTo>
                <a:lnTo>
                  <a:pt x="102" y="95"/>
                </a:lnTo>
                <a:lnTo>
                  <a:pt x="103" y="102"/>
                </a:lnTo>
                <a:lnTo>
                  <a:pt x="129" y="102"/>
                </a:lnTo>
                <a:lnTo>
                  <a:pt x="128" y="95"/>
                </a:lnTo>
                <a:close/>
                <a:moveTo>
                  <a:pt x="129" y="110"/>
                </a:moveTo>
                <a:lnTo>
                  <a:pt x="104" y="110"/>
                </a:lnTo>
                <a:lnTo>
                  <a:pt x="107" y="127"/>
                </a:lnTo>
                <a:lnTo>
                  <a:pt x="129" y="126"/>
                </a:lnTo>
                <a:lnTo>
                  <a:pt x="129" y="110"/>
                </a:lnTo>
                <a:close/>
                <a:moveTo>
                  <a:pt x="167" y="43"/>
                </a:moveTo>
                <a:lnTo>
                  <a:pt x="133" y="41"/>
                </a:lnTo>
                <a:lnTo>
                  <a:pt x="134" y="53"/>
                </a:lnTo>
                <a:lnTo>
                  <a:pt x="168" y="53"/>
                </a:lnTo>
                <a:lnTo>
                  <a:pt x="167" y="43"/>
                </a:lnTo>
                <a:close/>
                <a:moveTo>
                  <a:pt x="168" y="61"/>
                </a:moveTo>
                <a:lnTo>
                  <a:pt x="134" y="61"/>
                </a:lnTo>
                <a:lnTo>
                  <a:pt x="134" y="70"/>
                </a:lnTo>
                <a:lnTo>
                  <a:pt x="168" y="70"/>
                </a:lnTo>
                <a:lnTo>
                  <a:pt x="168" y="61"/>
                </a:lnTo>
                <a:close/>
                <a:moveTo>
                  <a:pt x="168" y="78"/>
                </a:moveTo>
                <a:lnTo>
                  <a:pt x="135" y="78"/>
                </a:lnTo>
                <a:lnTo>
                  <a:pt x="135" y="87"/>
                </a:lnTo>
                <a:lnTo>
                  <a:pt x="169" y="87"/>
                </a:lnTo>
                <a:lnTo>
                  <a:pt x="168" y="78"/>
                </a:lnTo>
                <a:close/>
                <a:moveTo>
                  <a:pt x="169" y="95"/>
                </a:moveTo>
                <a:lnTo>
                  <a:pt x="135" y="95"/>
                </a:lnTo>
                <a:lnTo>
                  <a:pt x="137" y="102"/>
                </a:lnTo>
                <a:lnTo>
                  <a:pt x="169" y="102"/>
                </a:lnTo>
                <a:lnTo>
                  <a:pt x="169" y="95"/>
                </a:lnTo>
                <a:close/>
                <a:moveTo>
                  <a:pt x="170" y="110"/>
                </a:moveTo>
                <a:lnTo>
                  <a:pt x="137" y="110"/>
                </a:lnTo>
                <a:lnTo>
                  <a:pt x="138" y="126"/>
                </a:lnTo>
                <a:lnTo>
                  <a:pt x="170" y="124"/>
                </a:lnTo>
                <a:lnTo>
                  <a:pt x="170" y="110"/>
                </a:lnTo>
                <a:close/>
                <a:moveTo>
                  <a:pt x="212" y="45"/>
                </a:moveTo>
                <a:lnTo>
                  <a:pt x="174" y="44"/>
                </a:lnTo>
                <a:lnTo>
                  <a:pt x="176" y="53"/>
                </a:lnTo>
                <a:lnTo>
                  <a:pt x="212" y="53"/>
                </a:lnTo>
                <a:lnTo>
                  <a:pt x="212" y="45"/>
                </a:lnTo>
                <a:close/>
                <a:moveTo>
                  <a:pt x="212" y="61"/>
                </a:moveTo>
                <a:lnTo>
                  <a:pt x="176" y="61"/>
                </a:lnTo>
                <a:lnTo>
                  <a:pt x="176" y="70"/>
                </a:lnTo>
                <a:lnTo>
                  <a:pt x="212" y="70"/>
                </a:lnTo>
                <a:lnTo>
                  <a:pt x="212" y="61"/>
                </a:lnTo>
                <a:close/>
                <a:moveTo>
                  <a:pt x="212" y="78"/>
                </a:moveTo>
                <a:lnTo>
                  <a:pt x="177" y="78"/>
                </a:lnTo>
                <a:lnTo>
                  <a:pt x="177" y="87"/>
                </a:lnTo>
                <a:lnTo>
                  <a:pt x="212" y="87"/>
                </a:lnTo>
                <a:lnTo>
                  <a:pt x="212" y="78"/>
                </a:lnTo>
                <a:close/>
                <a:moveTo>
                  <a:pt x="212" y="95"/>
                </a:moveTo>
                <a:lnTo>
                  <a:pt x="177" y="95"/>
                </a:lnTo>
                <a:lnTo>
                  <a:pt x="178" y="102"/>
                </a:lnTo>
                <a:lnTo>
                  <a:pt x="212" y="102"/>
                </a:lnTo>
                <a:lnTo>
                  <a:pt x="212" y="95"/>
                </a:lnTo>
                <a:close/>
                <a:moveTo>
                  <a:pt x="212" y="110"/>
                </a:moveTo>
                <a:lnTo>
                  <a:pt x="178" y="110"/>
                </a:lnTo>
                <a:lnTo>
                  <a:pt x="178" y="124"/>
                </a:lnTo>
                <a:lnTo>
                  <a:pt x="212" y="124"/>
                </a:lnTo>
                <a:lnTo>
                  <a:pt x="212" y="110"/>
                </a:lnTo>
                <a:close/>
                <a:moveTo>
                  <a:pt x="248" y="61"/>
                </a:moveTo>
                <a:lnTo>
                  <a:pt x="220" y="61"/>
                </a:lnTo>
                <a:lnTo>
                  <a:pt x="220" y="70"/>
                </a:lnTo>
                <a:lnTo>
                  <a:pt x="248" y="70"/>
                </a:lnTo>
                <a:lnTo>
                  <a:pt x="248" y="61"/>
                </a:lnTo>
                <a:close/>
                <a:moveTo>
                  <a:pt x="248" y="78"/>
                </a:moveTo>
                <a:lnTo>
                  <a:pt x="220" y="78"/>
                </a:lnTo>
                <a:lnTo>
                  <a:pt x="220" y="87"/>
                </a:lnTo>
                <a:lnTo>
                  <a:pt x="248" y="87"/>
                </a:lnTo>
                <a:lnTo>
                  <a:pt x="248" y="78"/>
                </a:lnTo>
                <a:close/>
                <a:moveTo>
                  <a:pt x="248" y="95"/>
                </a:moveTo>
                <a:lnTo>
                  <a:pt x="220" y="95"/>
                </a:lnTo>
                <a:lnTo>
                  <a:pt x="220" y="102"/>
                </a:lnTo>
                <a:lnTo>
                  <a:pt x="248" y="102"/>
                </a:lnTo>
                <a:lnTo>
                  <a:pt x="248" y="95"/>
                </a:lnTo>
                <a:close/>
                <a:moveTo>
                  <a:pt x="248" y="110"/>
                </a:moveTo>
                <a:lnTo>
                  <a:pt x="220" y="110"/>
                </a:lnTo>
                <a:lnTo>
                  <a:pt x="220" y="123"/>
                </a:lnTo>
                <a:lnTo>
                  <a:pt x="248" y="123"/>
                </a:lnTo>
                <a:lnTo>
                  <a:pt x="248" y="123"/>
                </a:lnTo>
                <a:lnTo>
                  <a:pt x="248" y="118"/>
                </a:lnTo>
                <a:lnTo>
                  <a:pt x="248" y="110"/>
                </a:lnTo>
                <a:close/>
                <a:moveTo>
                  <a:pt x="111" y="172"/>
                </a:moveTo>
                <a:lnTo>
                  <a:pt x="111" y="172"/>
                </a:lnTo>
                <a:lnTo>
                  <a:pt x="116" y="172"/>
                </a:lnTo>
                <a:lnTo>
                  <a:pt x="121" y="174"/>
                </a:lnTo>
                <a:lnTo>
                  <a:pt x="126" y="176"/>
                </a:lnTo>
                <a:lnTo>
                  <a:pt x="130" y="180"/>
                </a:lnTo>
                <a:lnTo>
                  <a:pt x="133" y="184"/>
                </a:lnTo>
                <a:lnTo>
                  <a:pt x="135" y="188"/>
                </a:lnTo>
                <a:lnTo>
                  <a:pt x="137" y="193"/>
                </a:lnTo>
                <a:lnTo>
                  <a:pt x="138" y="198"/>
                </a:lnTo>
                <a:lnTo>
                  <a:pt x="138" y="198"/>
                </a:lnTo>
                <a:lnTo>
                  <a:pt x="137" y="204"/>
                </a:lnTo>
                <a:lnTo>
                  <a:pt x="135" y="209"/>
                </a:lnTo>
                <a:lnTo>
                  <a:pt x="133" y="214"/>
                </a:lnTo>
                <a:lnTo>
                  <a:pt x="130" y="218"/>
                </a:lnTo>
                <a:lnTo>
                  <a:pt x="126" y="221"/>
                </a:lnTo>
                <a:lnTo>
                  <a:pt x="121" y="223"/>
                </a:lnTo>
                <a:lnTo>
                  <a:pt x="116" y="224"/>
                </a:lnTo>
                <a:lnTo>
                  <a:pt x="111" y="226"/>
                </a:lnTo>
                <a:lnTo>
                  <a:pt x="111" y="226"/>
                </a:lnTo>
                <a:lnTo>
                  <a:pt x="105" y="224"/>
                </a:lnTo>
                <a:lnTo>
                  <a:pt x="100" y="223"/>
                </a:lnTo>
                <a:lnTo>
                  <a:pt x="96" y="221"/>
                </a:lnTo>
                <a:lnTo>
                  <a:pt x="92" y="218"/>
                </a:lnTo>
                <a:lnTo>
                  <a:pt x="89" y="214"/>
                </a:lnTo>
                <a:lnTo>
                  <a:pt x="86" y="209"/>
                </a:lnTo>
                <a:lnTo>
                  <a:pt x="85" y="204"/>
                </a:lnTo>
                <a:lnTo>
                  <a:pt x="85" y="198"/>
                </a:lnTo>
                <a:lnTo>
                  <a:pt x="85" y="198"/>
                </a:lnTo>
                <a:lnTo>
                  <a:pt x="85" y="193"/>
                </a:lnTo>
                <a:lnTo>
                  <a:pt x="86" y="188"/>
                </a:lnTo>
                <a:lnTo>
                  <a:pt x="89" y="184"/>
                </a:lnTo>
                <a:lnTo>
                  <a:pt x="92" y="180"/>
                </a:lnTo>
                <a:lnTo>
                  <a:pt x="96" y="176"/>
                </a:lnTo>
                <a:lnTo>
                  <a:pt x="100" y="174"/>
                </a:lnTo>
                <a:lnTo>
                  <a:pt x="105" y="172"/>
                </a:lnTo>
                <a:lnTo>
                  <a:pt x="111" y="172"/>
                </a:lnTo>
                <a:lnTo>
                  <a:pt x="111" y="172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6" y="210"/>
                </a:lnTo>
                <a:lnTo>
                  <a:pt x="120" y="208"/>
                </a:lnTo>
                <a:lnTo>
                  <a:pt x="122" y="204"/>
                </a:lnTo>
                <a:lnTo>
                  <a:pt x="124" y="198"/>
                </a:lnTo>
                <a:lnTo>
                  <a:pt x="124" y="198"/>
                </a:lnTo>
                <a:lnTo>
                  <a:pt x="122" y="193"/>
                </a:lnTo>
                <a:lnTo>
                  <a:pt x="120" y="189"/>
                </a:lnTo>
                <a:lnTo>
                  <a:pt x="116" y="187"/>
                </a:lnTo>
                <a:lnTo>
                  <a:pt x="111" y="187"/>
                </a:lnTo>
                <a:lnTo>
                  <a:pt x="111" y="187"/>
                </a:lnTo>
                <a:lnTo>
                  <a:pt x="107" y="187"/>
                </a:lnTo>
                <a:lnTo>
                  <a:pt x="103" y="189"/>
                </a:lnTo>
                <a:lnTo>
                  <a:pt x="100" y="193"/>
                </a:lnTo>
                <a:lnTo>
                  <a:pt x="99" y="198"/>
                </a:lnTo>
                <a:lnTo>
                  <a:pt x="99" y="198"/>
                </a:lnTo>
                <a:lnTo>
                  <a:pt x="100" y="204"/>
                </a:lnTo>
                <a:lnTo>
                  <a:pt x="103" y="208"/>
                </a:lnTo>
                <a:lnTo>
                  <a:pt x="107" y="210"/>
                </a:lnTo>
                <a:lnTo>
                  <a:pt x="111" y="211"/>
                </a:lnTo>
                <a:lnTo>
                  <a:pt x="111" y="211"/>
                </a:lnTo>
                <a:close/>
                <a:moveTo>
                  <a:pt x="222" y="172"/>
                </a:moveTo>
                <a:lnTo>
                  <a:pt x="222" y="172"/>
                </a:lnTo>
                <a:lnTo>
                  <a:pt x="228" y="172"/>
                </a:lnTo>
                <a:lnTo>
                  <a:pt x="233" y="174"/>
                </a:lnTo>
                <a:lnTo>
                  <a:pt x="237" y="176"/>
                </a:lnTo>
                <a:lnTo>
                  <a:pt x="241" y="180"/>
                </a:lnTo>
                <a:lnTo>
                  <a:pt x="245" y="184"/>
                </a:lnTo>
                <a:lnTo>
                  <a:pt x="247" y="188"/>
                </a:lnTo>
                <a:lnTo>
                  <a:pt x="248" y="193"/>
                </a:lnTo>
                <a:lnTo>
                  <a:pt x="248" y="198"/>
                </a:lnTo>
                <a:lnTo>
                  <a:pt x="248" y="198"/>
                </a:lnTo>
                <a:lnTo>
                  <a:pt x="248" y="204"/>
                </a:lnTo>
                <a:lnTo>
                  <a:pt x="247" y="209"/>
                </a:lnTo>
                <a:lnTo>
                  <a:pt x="245" y="214"/>
                </a:lnTo>
                <a:lnTo>
                  <a:pt x="241" y="218"/>
                </a:lnTo>
                <a:lnTo>
                  <a:pt x="237" y="221"/>
                </a:lnTo>
                <a:lnTo>
                  <a:pt x="233" y="223"/>
                </a:lnTo>
                <a:lnTo>
                  <a:pt x="228" y="224"/>
                </a:lnTo>
                <a:lnTo>
                  <a:pt x="222" y="226"/>
                </a:lnTo>
                <a:lnTo>
                  <a:pt x="222" y="226"/>
                </a:lnTo>
                <a:lnTo>
                  <a:pt x="216" y="224"/>
                </a:lnTo>
                <a:lnTo>
                  <a:pt x="212" y="223"/>
                </a:lnTo>
                <a:lnTo>
                  <a:pt x="207" y="221"/>
                </a:lnTo>
                <a:lnTo>
                  <a:pt x="203" y="218"/>
                </a:lnTo>
                <a:lnTo>
                  <a:pt x="200" y="214"/>
                </a:lnTo>
                <a:lnTo>
                  <a:pt x="198" y="209"/>
                </a:lnTo>
                <a:lnTo>
                  <a:pt x="195" y="204"/>
                </a:lnTo>
                <a:lnTo>
                  <a:pt x="195" y="198"/>
                </a:lnTo>
                <a:lnTo>
                  <a:pt x="195" y="198"/>
                </a:lnTo>
                <a:lnTo>
                  <a:pt x="195" y="193"/>
                </a:lnTo>
                <a:lnTo>
                  <a:pt x="198" y="188"/>
                </a:lnTo>
                <a:lnTo>
                  <a:pt x="200" y="184"/>
                </a:lnTo>
                <a:lnTo>
                  <a:pt x="203" y="180"/>
                </a:lnTo>
                <a:lnTo>
                  <a:pt x="207" y="176"/>
                </a:lnTo>
                <a:lnTo>
                  <a:pt x="212" y="174"/>
                </a:lnTo>
                <a:lnTo>
                  <a:pt x="216" y="172"/>
                </a:lnTo>
                <a:lnTo>
                  <a:pt x="222" y="172"/>
                </a:lnTo>
                <a:lnTo>
                  <a:pt x="222" y="172"/>
                </a:lnTo>
                <a:close/>
                <a:moveTo>
                  <a:pt x="222" y="211"/>
                </a:moveTo>
                <a:lnTo>
                  <a:pt x="222" y="211"/>
                </a:lnTo>
                <a:lnTo>
                  <a:pt x="226" y="210"/>
                </a:lnTo>
                <a:lnTo>
                  <a:pt x="230" y="208"/>
                </a:lnTo>
                <a:lnTo>
                  <a:pt x="233" y="204"/>
                </a:lnTo>
                <a:lnTo>
                  <a:pt x="234" y="198"/>
                </a:lnTo>
                <a:lnTo>
                  <a:pt x="234" y="198"/>
                </a:lnTo>
                <a:lnTo>
                  <a:pt x="233" y="193"/>
                </a:lnTo>
                <a:lnTo>
                  <a:pt x="230" y="189"/>
                </a:lnTo>
                <a:lnTo>
                  <a:pt x="226" y="187"/>
                </a:lnTo>
                <a:lnTo>
                  <a:pt x="222" y="187"/>
                </a:lnTo>
                <a:lnTo>
                  <a:pt x="222" y="187"/>
                </a:lnTo>
                <a:lnTo>
                  <a:pt x="217" y="187"/>
                </a:lnTo>
                <a:lnTo>
                  <a:pt x="213" y="189"/>
                </a:lnTo>
                <a:lnTo>
                  <a:pt x="211" y="193"/>
                </a:lnTo>
                <a:lnTo>
                  <a:pt x="209" y="198"/>
                </a:lnTo>
                <a:lnTo>
                  <a:pt x="209" y="198"/>
                </a:lnTo>
                <a:lnTo>
                  <a:pt x="211" y="204"/>
                </a:lnTo>
                <a:lnTo>
                  <a:pt x="213" y="208"/>
                </a:lnTo>
                <a:lnTo>
                  <a:pt x="217" y="210"/>
                </a:lnTo>
                <a:lnTo>
                  <a:pt x="222" y="211"/>
                </a:lnTo>
                <a:lnTo>
                  <a:pt x="222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Freeform 37"/>
          <p:cNvSpPr>
            <a:spLocks noEditPoints="1"/>
          </p:cNvSpPr>
          <p:nvPr/>
        </p:nvSpPr>
        <p:spPr bwMode="auto">
          <a:xfrm>
            <a:off x="4850726" y="3088539"/>
            <a:ext cx="566950" cy="647945"/>
          </a:xfrm>
          <a:custGeom>
            <a:avLst/>
            <a:gdLst>
              <a:gd name="T0" fmla="*/ 124 w 224"/>
              <a:gd name="T1" fmla="*/ 174 h 257"/>
              <a:gd name="T2" fmla="*/ 224 w 224"/>
              <a:gd name="T3" fmla="*/ 239 h 257"/>
              <a:gd name="T4" fmla="*/ 213 w 224"/>
              <a:gd name="T5" fmla="*/ 256 h 257"/>
              <a:gd name="T6" fmla="*/ 124 w 224"/>
              <a:gd name="T7" fmla="*/ 78 h 257"/>
              <a:gd name="T8" fmla="*/ 114 w 224"/>
              <a:gd name="T9" fmla="*/ 73 h 257"/>
              <a:gd name="T10" fmla="*/ 113 w 224"/>
              <a:gd name="T11" fmla="*/ 73 h 257"/>
              <a:gd name="T12" fmla="*/ 109 w 224"/>
              <a:gd name="T13" fmla="*/ 77 h 257"/>
              <a:gd name="T14" fmla="*/ 0 w 224"/>
              <a:gd name="T15" fmla="*/ 155 h 257"/>
              <a:gd name="T16" fmla="*/ 2 w 224"/>
              <a:gd name="T17" fmla="*/ 81 h 257"/>
              <a:gd name="T18" fmla="*/ 19 w 224"/>
              <a:gd name="T19" fmla="*/ 70 h 257"/>
              <a:gd name="T20" fmla="*/ 56 w 224"/>
              <a:gd name="T21" fmla="*/ 65 h 257"/>
              <a:gd name="T22" fmla="*/ 44 w 224"/>
              <a:gd name="T23" fmla="*/ 53 h 257"/>
              <a:gd name="T24" fmla="*/ 35 w 224"/>
              <a:gd name="T25" fmla="*/ 33 h 257"/>
              <a:gd name="T26" fmla="*/ 37 w 224"/>
              <a:gd name="T27" fmla="*/ 13 h 257"/>
              <a:gd name="T28" fmla="*/ 46 w 224"/>
              <a:gd name="T29" fmla="*/ 4 h 257"/>
              <a:gd name="T30" fmla="*/ 65 w 224"/>
              <a:gd name="T31" fmla="*/ 0 h 257"/>
              <a:gd name="T32" fmla="*/ 82 w 224"/>
              <a:gd name="T33" fmla="*/ 4 h 257"/>
              <a:gd name="T34" fmla="*/ 98 w 224"/>
              <a:gd name="T35" fmla="*/ 14 h 257"/>
              <a:gd name="T36" fmla="*/ 113 w 224"/>
              <a:gd name="T37" fmla="*/ 34 h 257"/>
              <a:gd name="T38" fmla="*/ 127 w 224"/>
              <a:gd name="T39" fmla="*/ 14 h 257"/>
              <a:gd name="T40" fmla="*/ 153 w 224"/>
              <a:gd name="T41" fmla="*/ 1 h 257"/>
              <a:gd name="T42" fmla="*/ 169 w 224"/>
              <a:gd name="T43" fmla="*/ 0 h 257"/>
              <a:gd name="T44" fmla="*/ 184 w 224"/>
              <a:gd name="T45" fmla="*/ 8 h 257"/>
              <a:gd name="T46" fmla="*/ 191 w 224"/>
              <a:gd name="T47" fmla="*/ 20 h 257"/>
              <a:gd name="T48" fmla="*/ 189 w 224"/>
              <a:gd name="T49" fmla="*/ 40 h 257"/>
              <a:gd name="T50" fmla="*/ 176 w 224"/>
              <a:gd name="T51" fmla="*/ 60 h 257"/>
              <a:gd name="T52" fmla="*/ 163 w 224"/>
              <a:gd name="T53" fmla="*/ 70 h 257"/>
              <a:gd name="T54" fmla="*/ 213 w 224"/>
              <a:gd name="T55" fmla="*/ 72 h 257"/>
              <a:gd name="T56" fmla="*/ 224 w 224"/>
              <a:gd name="T57" fmla="*/ 88 h 257"/>
              <a:gd name="T58" fmla="*/ 124 w 224"/>
              <a:gd name="T59" fmla="*/ 78 h 257"/>
              <a:gd name="T60" fmla="*/ 80 w 224"/>
              <a:gd name="T61" fmla="*/ 25 h 257"/>
              <a:gd name="T62" fmla="*/ 65 w 224"/>
              <a:gd name="T63" fmla="*/ 20 h 257"/>
              <a:gd name="T64" fmla="*/ 56 w 224"/>
              <a:gd name="T65" fmla="*/ 22 h 257"/>
              <a:gd name="T66" fmla="*/ 53 w 224"/>
              <a:gd name="T67" fmla="*/ 29 h 257"/>
              <a:gd name="T68" fmla="*/ 56 w 224"/>
              <a:gd name="T69" fmla="*/ 36 h 257"/>
              <a:gd name="T70" fmla="*/ 62 w 224"/>
              <a:gd name="T71" fmla="*/ 47 h 257"/>
              <a:gd name="T72" fmla="*/ 87 w 224"/>
              <a:gd name="T73" fmla="*/ 59 h 257"/>
              <a:gd name="T74" fmla="*/ 98 w 224"/>
              <a:gd name="T75" fmla="*/ 60 h 257"/>
              <a:gd name="T76" fmla="*/ 100 w 224"/>
              <a:gd name="T77" fmla="*/ 55 h 257"/>
              <a:gd name="T78" fmla="*/ 89 w 224"/>
              <a:gd name="T79" fmla="*/ 33 h 257"/>
              <a:gd name="T80" fmla="*/ 127 w 224"/>
              <a:gd name="T81" fmla="*/ 60 h 257"/>
              <a:gd name="T82" fmla="*/ 127 w 224"/>
              <a:gd name="T83" fmla="*/ 60 h 257"/>
              <a:gd name="T84" fmla="*/ 139 w 224"/>
              <a:gd name="T85" fmla="*/ 59 h 257"/>
              <a:gd name="T86" fmla="*/ 163 w 224"/>
              <a:gd name="T87" fmla="*/ 47 h 257"/>
              <a:gd name="T88" fmla="*/ 171 w 224"/>
              <a:gd name="T89" fmla="*/ 36 h 257"/>
              <a:gd name="T90" fmla="*/ 172 w 224"/>
              <a:gd name="T91" fmla="*/ 29 h 257"/>
              <a:gd name="T92" fmla="*/ 170 w 224"/>
              <a:gd name="T93" fmla="*/ 22 h 257"/>
              <a:gd name="T94" fmla="*/ 162 w 224"/>
              <a:gd name="T95" fmla="*/ 20 h 257"/>
              <a:gd name="T96" fmla="*/ 145 w 224"/>
              <a:gd name="T97" fmla="*/ 25 h 257"/>
              <a:gd name="T98" fmla="*/ 134 w 224"/>
              <a:gd name="T99" fmla="*/ 38 h 257"/>
              <a:gd name="T100" fmla="*/ 127 w 224"/>
              <a:gd name="T101" fmla="*/ 60 h 257"/>
              <a:gd name="T102" fmla="*/ 19 w 224"/>
              <a:gd name="T103" fmla="*/ 257 h 257"/>
              <a:gd name="T104" fmla="*/ 6 w 224"/>
              <a:gd name="T105" fmla="*/ 252 h 257"/>
              <a:gd name="T106" fmla="*/ 0 w 224"/>
              <a:gd name="T107" fmla="*/ 17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4" h="257">
                <a:moveTo>
                  <a:pt x="205" y="257"/>
                </a:moveTo>
                <a:lnTo>
                  <a:pt x="124" y="257"/>
                </a:lnTo>
                <a:lnTo>
                  <a:pt x="124" y="174"/>
                </a:lnTo>
                <a:lnTo>
                  <a:pt x="224" y="174"/>
                </a:lnTo>
                <a:lnTo>
                  <a:pt x="224" y="239"/>
                </a:lnTo>
                <a:lnTo>
                  <a:pt x="224" y="239"/>
                </a:lnTo>
                <a:lnTo>
                  <a:pt x="222" y="246"/>
                </a:lnTo>
                <a:lnTo>
                  <a:pt x="218" y="252"/>
                </a:lnTo>
                <a:lnTo>
                  <a:pt x="213" y="256"/>
                </a:lnTo>
                <a:lnTo>
                  <a:pt x="205" y="257"/>
                </a:lnTo>
                <a:lnTo>
                  <a:pt x="205" y="257"/>
                </a:lnTo>
                <a:close/>
                <a:moveTo>
                  <a:pt x="124" y="78"/>
                </a:moveTo>
                <a:lnTo>
                  <a:pt x="124" y="78"/>
                </a:lnTo>
                <a:lnTo>
                  <a:pt x="119" y="77"/>
                </a:lnTo>
                <a:lnTo>
                  <a:pt x="114" y="73"/>
                </a:lnTo>
                <a:lnTo>
                  <a:pt x="114" y="73"/>
                </a:lnTo>
                <a:lnTo>
                  <a:pt x="113" y="73"/>
                </a:lnTo>
                <a:lnTo>
                  <a:pt x="113" y="73"/>
                </a:lnTo>
                <a:lnTo>
                  <a:pt x="113" y="73"/>
                </a:lnTo>
                <a:lnTo>
                  <a:pt x="113" y="73"/>
                </a:lnTo>
                <a:lnTo>
                  <a:pt x="109" y="77"/>
                </a:lnTo>
                <a:lnTo>
                  <a:pt x="105" y="78"/>
                </a:lnTo>
                <a:lnTo>
                  <a:pt x="105" y="155"/>
                </a:lnTo>
                <a:lnTo>
                  <a:pt x="0" y="155"/>
                </a:lnTo>
                <a:lnTo>
                  <a:pt x="0" y="88"/>
                </a:lnTo>
                <a:lnTo>
                  <a:pt x="0" y="88"/>
                </a:lnTo>
                <a:lnTo>
                  <a:pt x="2" y="81"/>
                </a:lnTo>
                <a:lnTo>
                  <a:pt x="6" y="75"/>
                </a:lnTo>
                <a:lnTo>
                  <a:pt x="11" y="72"/>
                </a:lnTo>
                <a:lnTo>
                  <a:pt x="19" y="70"/>
                </a:lnTo>
                <a:lnTo>
                  <a:pt x="62" y="70"/>
                </a:lnTo>
                <a:lnTo>
                  <a:pt x="62" y="70"/>
                </a:lnTo>
                <a:lnTo>
                  <a:pt x="56" y="65"/>
                </a:lnTo>
                <a:lnTo>
                  <a:pt x="49" y="60"/>
                </a:lnTo>
                <a:lnTo>
                  <a:pt x="49" y="60"/>
                </a:lnTo>
                <a:lnTo>
                  <a:pt x="44" y="53"/>
                </a:lnTo>
                <a:lnTo>
                  <a:pt x="39" y="47"/>
                </a:lnTo>
                <a:lnTo>
                  <a:pt x="36" y="40"/>
                </a:lnTo>
                <a:lnTo>
                  <a:pt x="35" y="33"/>
                </a:lnTo>
                <a:lnTo>
                  <a:pt x="33" y="26"/>
                </a:lnTo>
                <a:lnTo>
                  <a:pt x="35" y="20"/>
                </a:lnTo>
                <a:lnTo>
                  <a:pt x="37" y="13"/>
                </a:lnTo>
                <a:lnTo>
                  <a:pt x="43" y="8"/>
                </a:lnTo>
                <a:lnTo>
                  <a:pt x="43" y="8"/>
                </a:lnTo>
                <a:lnTo>
                  <a:pt x="46" y="4"/>
                </a:lnTo>
                <a:lnTo>
                  <a:pt x="52" y="3"/>
                </a:lnTo>
                <a:lnTo>
                  <a:pt x="58" y="0"/>
                </a:lnTo>
                <a:lnTo>
                  <a:pt x="65" y="0"/>
                </a:lnTo>
                <a:lnTo>
                  <a:pt x="65" y="0"/>
                </a:lnTo>
                <a:lnTo>
                  <a:pt x="72" y="1"/>
                </a:lnTo>
                <a:lnTo>
                  <a:pt x="82" y="4"/>
                </a:lnTo>
                <a:lnTo>
                  <a:pt x="91" y="8"/>
                </a:lnTo>
                <a:lnTo>
                  <a:pt x="98" y="14"/>
                </a:lnTo>
                <a:lnTo>
                  <a:pt x="98" y="14"/>
                </a:lnTo>
                <a:lnTo>
                  <a:pt x="106" y="23"/>
                </a:lnTo>
                <a:lnTo>
                  <a:pt x="113" y="34"/>
                </a:lnTo>
                <a:lnTo>
                  <a:pt x="113" y="34"/>
                </a:lnTo>
                <a:lnTo>
                  <a:pt x="119" y="23"/>
                </a:lnTo>
                <a:lnTo>
                  <a:pt x="127" y="14"/>
                </a:lnTo>
                <a:lnTo>
                  <a:pt x="127" y="14"/>
                </a:lnTo>
                <a:lnTo>
                  <a:pt x="136" y="8"/>
                </a:lnTo>
                <a:lnTo>
                  <a:pt x="144" y="4"/>
                </a:lnTo>
                <a:lnTo>
                  <a:pt x="153" y="1"/>
                </a:lnTo>
                <a:lnTo>
                  <a:pt x="162" y="0"/>
                </a:lnTo>
                <a:lnTo>
                  <a:pt x="162" y="0"/>
                </a:lnTo>
                <a:lnTo>
                  <a:pt x="169" y="0"/>
                </a:lnTo>
                <a:lnTo>
                  <a:pt x="174" y="3"/>
                </a:lnTo>
                <a:lnTo>
                  <a:pt x="179" y="4"/>
                </a:lnTo>
                <a:lnTo>
                  <a:pt x="184" y="8"/>
                </a:lnTo>
                <a:lnTo>
                  <a:pt x="184" y="8"/>
                </a:lnTo>
                <a:lnTo>
                  <a:pt x="188" y="13"/>
                </a:lnTo>
                <a:lnTo>
                  <a:pt x="191" y="20"/>
                </a:lnTo>
                <a:lnTo>
                  <a:pt x="192" y="26"/>
                </a:lnTo>
                <a:lnTo>
                  <a:pt x="192" y="33"/>
                </a:lnTo>
                <a:lnTo>
                  <a:pt x="189" y="40"/>
                </a:lnTo>
                <a:lnTo>
                  <a:pt x="187" y="47"/>
                </a:lnTo>
                <a:lnTo>
                  <a:pt x="183" y="53"/>
                </a:lnTo>
                <a:lnTo>
                  <a:pt x="176" y="60"/>
                </a:lnTo>
                <a:lnTo>
                  <a:pt x="176" y="60"/>
                </a:lnTo>
                <a:lnTo>
                  <a:pt x="170" y="65"/>
                </a:lnTo>
                <a:lnTo>
                  <a:pt x="163" y="70"/>
                </a:lnTo>
                <a:lnTo>
                  <a:pt x="205" y="70"/>
                </a:lnTo>
                <a:lnTo>
                  <a:pt x="205" y="70"/>
                </a:lnTo>
                <a:lnTo>
                  <a:pt x="213" y="72"/>
                </a:lnTo>
                <a:lnTo>
                  <a:pt x="218" y="75"/>
                </a:lnTo>
                <a:lnTo>
                  <a:pt x="222" y="81"/>
                </a:lnTo>
                <a:lnTo>
                  <a:pt x="224" y="88"/>
                </a:lnTo>
                <a:lnTo>
                  <a:pt x="224" y="155"/>
                </a:lnTo>
                <a:lnTo>
                  <a:pt x="124" y="155"/>
                </a:lnTo>
                <a:lnTo>
                  <a:pt x="124" y="78"/>
                </a:lnTo>
                <a:close/>
                <a:moveTo>
                  <a:pt x="85" y="29"/>
                </a:moveTo>
                <a:lnTo>
                  <a:pt x="85" y="29"/>
                </a:lnTo>
                <a:lnTo>
                  <a:pt x="80" y="25"/>
                </a:lnTo>
                <a:lnTo>
                  <a:pt x="75" y="22"/>
                </a:lnTo>
                <a:lnTo>
                  <a:pt x="70" y="20"/>
                </a:lnTo>
                <a:lnTo>
                  <a:pt x="65" y="20"/>
                </a:lnTo>
                <a:lnTo>
                  <a:pt x="65" y="20"/>
                </a:lnTo>
                <a:lnTo>
                  <a:pt x="59" y="20"/>
                </a:lnTo>
                <a:lnTo>
                  <a:pt x="56" y="22"/>
                </a:lnTo>
                <a:lnTo>
                  <a:pt x="56" y="22"/>
                </a:lnTo>
                <a:lnTo>
                  <a:pt x="54" y="23"/>
                </a:lnTo>
                <a:lnTo>
                  <a:pt x="53" y="29"/>
                </a:lnTo>
                <a:lnTo>
                  <a:pt x="53" y="29"/>
                </a:lnTo>
                <a:lnTo>
                  <a:pt x="53" y="33"/>
                </a:lnTo>
                <a:lnTo>
                  <a:pt x="56" y="36"/>
                </a:lnTo>
                <a:lnTo>
                  <a:pt x="58" y="42"/>
                </a:lnTo>
                <a:lnTo>
                  <a:pt x="62" y="47"/>
                </a:lnTo>
                <a:lnTo>
                  <a:pt x="62" y="47"/>
                </a:lnTo>
                <a:lnTo>
                  <a:pt x="70" y="52"/>
                </a:lnTo>
                <a:lnTo>
                  <a:pt x="78" y="56"/>
                </a:lnTo>
                <a:lnTo>
                  <a:pt x="87" y="59"/>
                </a:lnTo>
                <a:lnTo>
                  <a:pt x="95" y="60"/>
                </a:lnTo>
                <a:lnTo>
                  <a:pt x="95" y="60"/>
                </a:lnTo>
                <a:lnTo>
                  <a:pt x="98" y="60"/>
                </a:lnTo>
                <a:lnTo>
                  <a:pt x="100" y="60"/>
                </a:lnTo>
                <a:lnTo>
                  <a:pt x="100" y="60"/>
                </a:lnTo>
                <a:lnTo>
                  <a:pt x="100" y="55"/>
                </a:lnTo>
                <a:lnTo>
                  <a:pt x="97" y="47"/>
                </a:lnTo>
                <a:lnTo>
                  <a:pt x="93" y="38"/>
                </a:lnTo>
                <a:lnTo>
                  <a:pt x="89" y="33"/>
                </a:lnTo>
                <a:lnTo>
                  <a:pt x="85" y="29"/>
                </a:lnTo>
                <a:lnTo>
                  <a:pt x="85" y="29"/>
                </a:lnTo>
                <a:close/>
                <a:moveTo>
                  <a:pt x="127" y="60"/>
                </a:moveTo>
                <a:lnTo>
                  <a:pt x="127" y="60"/>
                </a:lnTo>
                <a:lnTo>
                  <a:pt x="127" y="60"/>
                </a:lnTo>
                <a:lnTo>
                  <a:pt x="127" y="60"/>
                </a:lnTo>
                <a:lnTo>
                  <a:pt x="131" y="60"/>
                </a:lnTo>
                <a:lnTo>
                  <a:pt x="131" y="60"/>
                </a:lnTo>
                <a:lnTo>
                  <a:pt x="139" y="59"/>
                </a:lnTo>
                <a:lnTo>
                  <a:pt x="148" y="56"/>
                </a:lnTo>
                <a:lnTo>
                  <a:pt x="157" y="52"/>
                </a:lnTo>
                <a:lnTo>
                  <a:pt x="163" y="47"/>
                </a:lnTo>
                <a:lnTo>
                  <a:pt x="163" y="47"/>
                </a:lnTo>
                <a:lnTo>
                  <a:pt x="167" y="42"/>
                </a:lnTo>
                <a:lnTo>
                  <a:pt x="171" y="36"/>
                </a:lnTo>
                <a:lnTo>
                  <a:pt x="172" y="33"/>
                </a:lnTo>
                <a:lnTo>
                  <a:pt x="172" y="29"/>
                </a:lnTo>
                <a:lnTo>
                  <a:pt x="172" y="29"/>
                </a:lnTo>
                <a:lnTo>
                  <a:pt x="172" y="23"/>
                </a:lnTo>
                <a:lnTo>
                  <a:pt x="170" y="22"/>
                </a:lnTo>
                <a:lnTo>
                  <a:pt x="170" y="22"/>
                </a:lnTo>
                <a:lnTo>
                  <a:pt x="166" y="20"/>
                </a:lnTo>
                <a:lnTo>
                  <a:pt x="162" y="20"/>
                </a:lnTo>
                <a:lnTo>
                  <a:pt x="162" y="20"/>
                </a:lnTo>
                <a:lnTo>
                  <a:pt x="157" y="20"/>
                </a:lnTo>
                <a:lnTo>
                  <a:pt x="150" y="22"/>
                </a:lnTo>
                <a:lnTo>
                  <a:pt x="145" y="25"/>
                </a:lnTo>
                <a:lnTo>
                  <a:pt x="140" y="29"/>
                </a:lnTo>
                <a:lnTo>
                  <a:pt x="140" y="29"/>
                </a:lnTo>
                <a:lnTo>
                  <a:pt x="134" y="38"/>
                </a:lnTo>
                <a:lnTo>
                  <a:pt x="128" y="47"/>
                </a:lnTo>
                <a:lnTo>
                  <a:pt x="127" y="55"/>
                </a:lnTo>
                <a:lnTo>
                  <a:pt x="127" y="60"/>
                </a:lnTo>
                <a:lnTo>
                  <a:pt x="127" y="60"/>
                </a:lnTo>
                <a:close/>
                <a:moveTo>
                  <a:pt x="105" y="257"/>
                </a:moveTo>
                <a:lnTo>
                  <a:pt x="19" y="257"/>
                </a:lnTo>
                <a:lnTo>
                  <a:pt x="19" y="257"/>
                </a:lnTo>
                <a:lnTo>
                  <a:pt x="11" y="256"/>
                </a:lnTo>
                <a:lnTo>
                  <a:pt x="6" y="252"/>
                </a:lnTo>
                <a:lnTo>
                  <a:pt x="2" y="246"/>
                </a:lnTo>
                <a:lnTo>
                  <a:pt x="0" y="239"/>
                </a:lnTo>
                <a:lnTo>
                  <a:pt x="0" y="174"/>
                </a:lnTo>
                <a:lnTo>
                  <a:pt x="105" y="174"/>
                </a:lnTo>
                <a:lnTo>
                  <a:pt x="105" y="2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2118975" y="255096"/>
            <a:ext cx="73025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94287" y="2682883"/>
            <a:ext cx="549226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年，京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东商城自营商品，当日达和次日达的订单占比已超过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速达服务升级，配送时效由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小时缩短至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全国运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营了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234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6756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配送站和自提点，覆盖全国范围内的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2639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设施占地面积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520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13607" y="-971114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ktangel 353"/>
          <p:cNvSpPr>
            <a:spLocks noChangeArrowheads="1"/>
          </p:cNvSpPr>
          <p:nvPr/>
        </p:nvSpPr>
        <p:spPr bwMode="auto">
          <a:xfrm>
            <a:off x="8161361" y="6156394"/>
            <a:ext cx="351946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数据来源：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京东财报，统计数据截至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2016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年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6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30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日。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23379" y="209986"/>
            <a:ext cx="6989077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物流优势持续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扩大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张网络覆盖全国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889" y="5307643"/>
            <a:ext cx="6096000" cy="72019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85750" algn="ctr">
              <a:lnSpc>
                <a:spcPct val="120000"/>
              </a:lnSpc>
              <a:buClr>
                <a:srgbClr val="C00000"/>
              </a:buClr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将成为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全球唯一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拥有中小件、大件、冷藏冷冻仓配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一体化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85750" algn="ctr">
              <a:lnSpc>
                <a:spcPct val="120000"/>
              </a:lnSpc>
              <a:buClr>
                <a:srgbClr val="C00000"/>
              </a:buClr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设施的电商企业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385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46687" y="1146281"/>
            <a:ext cx="5671300" cy="4690235"/>
            <a:chOff x="382111" y="1042988"/>
            <a:chExt cx="6488113" cy="5365750"/>
          </a:xfrm>
          <a:solidFill>
            <a:schemeClr val="bg1">
              <a:lumMod val="65000"/>
            </a:schemeClr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382111" y="1042988"/>
              <a:ext cx="6488113" cy="5365750"/>
              <a:chOff x="382111" y="1042988"/>
              <a:chExt cx="6488113" cy="5365750"/>
            </a:xfrm>
            <a:grpFill/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3104674" y="1109663"/>
                <a:ext cx="2840039" cy="2424113"/>
              </a:xfrm>
              <a:custGeom>
                <a:avLst/>
                <a:gdLst>
                  <a:gd name="T0" fmla="*/ 1775 w 1883"/>
                  <a:gd name="T1" fmla="*/ 136 h 1607"/>
                  <a:gd name="T2" fmla="*/ 1667 w 1883"/>
                  <a:gd name="T3" fmla="*/ 156 h 1607"/>
                  <a:gd name="T4" fmla="*/ 1606 w 1883"/>
                  <a:gd name="T5" fmla="*/ 76 h 1607"/>
                  <a:gd name="T6" fmla="*/ 1541 w 1883"/>
                  <a:gd name="T7" fmla="*/ 79 h 1607"/>
                  <a:gd name="T8" fmla="*/ 1488 w 1883"/>
                  <a:gd name="T9" fmla="*/ 29 h 1607"/>
                  <a:gd name="T10" fmla="*/ 1503 w 1883"/>
                  <a:gd name="T11" fmla="*/ 60 h 1607"/>
                  <a:gd name="T12" fmla="*/ 1516 w 1883"/>
                  <a:gd name="T13" fmla="*/ 110 h 1607"/>
                  <a:gd name="T14" fmla="*/ 1458 w 1883"/>
                  <a:gd name="T15" fmla="*/ 323 h 1607"/>
                  <a:gd name="T16" fmla="*/ 1295 w 1883"/>
                  <a:gd name="T17" fmla="*/ 415 h 1607"/>
                  <a:gd name="T18" fmla="*/ 1378 w 1883"/>
                  <a:gd name="T19" fmla="*/ 564 h 1607"/>
                  <a:gd name="T20" fmla="*/ 1498 w 1883"/>
                  <a:gd name="T21" fmla="*/ 566 h 1607"/>
                  <a:gd name="T22" fmla="*/ 1344 w 1883"/>
                  <a:gd name="T23" fmla="*/ 714 h 1607"/>
                  <a:gd name="T24" fmla="*/ 1202 w 1883"/>
                  <a:gd name="T25" fmla="*/ 877 h 1607"/>
                  <a:gd name="T26" fmla="*/ 1038 w 1883"/>
                  <a:gd name="T27" fmla="*/ 960 h 1607"/>
                  <a:gd name="T28" fmla="*/ 933 w 1883"/>
                  <a:gd name="T29" fmla="*/ 1115 h 1607"/>
                  <a:gd name="T30" fmla="*/ 567 w 1883"/>
                  <a:gd name="T31" fmla="*/ 1228 h 1607"/>
                  <a:gd name="T32" fmla="*/ 267 w 1883"/>
                  <a:gd name="T33" fmla="*/ 1127 h 1607"/>
                  <a:gd name="T34" fmla="*/ 3 w 1883"/>
                  <a:gd name="T35" fmla="*/ 1114 h 1607"/>
                  <a:gd name="T36" fmla="*/ 31 w 1883"/>
                  <a:gd name="T37" fmla="*/ 1198 h 1607"/>
                  <a:gd name="T38" fmla="*/ 62 w 1883"/>
                  <a:gd name="T39" fmla="*/ 1304 h 1607"/>
                  <a:gd name="T40" fmla="*/ 183 w 1883"/>
                  <a:gd name="T41" fmla="*/ 1275 h 1607"/>
                  <a:gd name="T42" fmla="*/ 181 w 1883"/>
                  <a:gd name="T43" fmla="*/ 1379 h 1607"/>
                  <a:gd name="T44" fmla="*/ 251 w 1883"/>
                  <a:gd name="T45" fmla="*/ 1429 h 1607"/>
                  <a:gd name="T46" fmla="*/ 289 w 1883"/>
                  <a:gd name="T47" fmla="*/ 1475 h 1607"/>
                  <a:gd name="T48" fmla="*/ 319 w 1883"/>
                  <a:gd name="T49" fmla="*/ 1467 h 1607"/>
                  <a:gd name="T50" fmla="*/ 474 w 1883"/>
                  <a:gd name="T51" fmla="*/ 1413 h 1607"/>
                  <a:gd name="T52" fmla="*/ 504 w 1883"/>
                  <a:gd name="T53" fmla="*/ 1483 h 1607"/>
                  <a:gd name="T54" fmla="*/ 441 w 1883"/>
                  <a:gd name="T55" fmla="*/ 1534 h 1607"/>
                  <a:gd name="T56" fmla="*/ 552 w 1883"/>
                  <a:gd name="T57" fmla="*/ 1596 h 1607"/>
                  <a:gd name="T58" fmla="*/ 624 w 1883"/>
                  <a:gd name="T59" fmla="*/ 1460 h 1607"/>
                  <a:gd name="T60" fmla="*/ 690 w 1883"/>
                  <a:gd name="T61" fmla="*/ 1441 h 1607"/>
                  <a:gd name="T62" fmla="*/ 712 w 1883"/>
                  <a:gd name="T63" fmla="*/ 1556 h 1607"/>
                  <a:gd name="T64" fmla="*/ 809 w 1883"/>
                  <a:gd name="T65" fmla="*/ 1605 h 1607"/>
                  <a:gd name="T66" fmla="*/ 878 w 1883"/>
                  <a:gd name="T67" fmla="*/ 1488 h 1607"/>
                  <a:gd name="T68" fmla="*/ 967 w 1883"/>
                  <a:gd name="T69" fmla="*/ 1421 h 1607"/>
                  <a:gd name="T70" fmla="*/ 995 w 1883"/>
                  <a:gd name="T71" fmla="*/ 1407 h 1607"/>
                  <a:gd name="T72" fmla="*/ 1062 w 1883"/>
                  <a:gd name="T73" fmla="*/ 1388 h 1607"/>
                  <a:gd name="T74" fmla="*/ 1122 w 1883"/>
                  <a:gd name="T75" fmla="*/ 1328 h 1607"/>
                  <a:gd name="T76" fmla="*/ 1205 w 1883"/>
                  <a:gd name="T77" fmla="*/ 1300 h 1607"/>
                  <a:gd name="T78" fmla="*/ 1203 w 1883"/>
                  <a:gd name="T79" fmla="*/ 1221 h 1607"/>
                  <a:gd name="T80" fmla="*/ 1263 w 1883"/>
                  <a:gd name="T81" fmla="*/ 1109 h 1607"/>
                  <a:gd name="T82" fmla="*/ 1303 w 1883"/>
                  <a:gd name="T83" fmla="*/ 1182 h 1607"/>
                  <a:gd name="T84" fmla="*/ 1335 w 1883"/>
                  <a:gd name="T85" fmla="*/ 1142 h 1607"/>
                  <a:gd name="T86" fmla="*/ 1416 w 1883"/>
                  <a:gd name="T87" fmla="*/ 1065 h 1607"/>
                  <a:gd name="T88" fmla="*/ 1482 w 1883"/>
                  <a:gd name="T89" fmla="*/ 1050 h 1607"/>
                  <a:gd name="T90" fmla="*/ 1509 w 1883"/>
                  <a:gd name="T91" fmla="*/ 1102 h 1607"/>
                  <a:gd name="T92" fmla="*/ 1587 w 1883"/>
                  <a:gd name="T93" fmla="*/ 1173 h 1607"/>
                  <a:gd name="T94" fmla="*/ 1617 w 1883"/>
                  <a:gd name="T95" fmla="*/ 1150 h 1607"/>
                  <a:gd name="T96" fmla="*/ 1669 w 1883"/>
                  <a:gd name="T97" fmla="*/ 1098 h 1607"/>
                  <a:gd name="T98" fmla="*/ 1785 w 1883"/>
                  <a:gd name="T99" fmla="*/ 1017 h 1607"/>
                  <a:gd name="T100" fmla="*/ 1878 w 1883"/>
                  <a:gd name="T101" fmla="*/ 935 h 1607"/>
                  <a:gd name="T102" fmla="*/ 1845 w 1883"/>
                  <a:gd name="T103" fmla="*/ 855 h 1607"/>
                  <a:gd name="T104" fmla="*/ 1778 w 1883"/>
                  <a:gd name="T105" fmla="*/ 850 h 1607"/>
                  <a:gd name="T106" fmla="*/ 1733 w 1883"/>
                  <a:gd name="T107" fmla="*/ 779 h 1607"/>
                  <a:gd name="T108" fmla="*/ 1681 w 1883"/>
                  <a:gd name="T109" fmla="*/ 694 h 1607"/>
                  <a:gd name="T110" fmla="*/ 1720 w 1883"/>
                  <a:gd name="T111" fmla="*/ 670 h 1607"/>
                  <a:gd name="T112" fmla="*/ 1746 w 1883"/>
                  <a:gd name="T113" fmla="*/ 596 h 1607"/>
                  <a:gd name="T114" fmla="*/ 1735 w 1883"/>
                  <a:gd name="T115" fmla="*/ 501 h 1607"/>
                  <a:gd name="T116" fmla="*/ 1774 w 1883"/>
                  <a:gd name="T117" fmla="*/ 445 h 1607"/>
                  <a:gd name="T118" fmla="*/ 1824 w 1883"/>
                  <a:gd name="T119" fmla="*/ 431 h 1607"/>
                  <a:gd name="T120" fmla="*/ 1843 w 1883"/>
                  <a:gd name="T121" fmla="*/ 331 h 1607"/>
                  <a:gd name="T122" fmla="*/ 1849 w 1883"/>
                  <a:gd name="T123" fmla="*/ 222 h 1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83" h="1607">
                    <a:moveTo>
                      <a:pt x="1845" y="171"/>
                    </a:moveTo>
                    <a:cubicBezTo>
                      <a:pt x="1838" y="147"/>
                      <a:pt x="1838" y="147"/>
                      <a:pt x="1838" y="147"/>
                    </a:cubicBezTo>
                    <a:cubicBezTo>
                      <a:pt x="1819" y="115"/>
                      <a:pt x="1819" y="115"/>
                      <a:pt x="1819" y="115"/>
                    </a:cubicBezTo>
                    <a:cubicBezTo>
                      <a:pt x="1803" y="106"/>
                      <a:pt x="1803" y="106"/>
                      <a:pt x="1803" y="106"/>
                    </a:cubicBezTo>
                    <a:cubicBezTo>
                      <a:pt x="1787" y="115"/>
                      <a:pt x="1787" y="115"/>
                      <a:pt x="1787" y="115"/>
                    </a:cubicBezTo>
                    <a:cubicBezTo>
                      <a:pt x="1778" y="134"/>
                      <a:pt x="1778" y="134"/>
                      <a:pt x="1778" y="134"/>
                    </a:cubicBezTo>
                    <a:cubicBezTo>
                      <a:pt x="1777" y="136"/>
                      <a:pt x="1777" y="136"/>
                      <a:pt x="1777" y="136"/>
                    </a:cubicBezTo>
                    <a:cubicBezTo>
                      <a:pt x="1775" y="136"/>
                      <a:pt x="1775" y="136"/>
                      <a:pt x="1775" y="136"/>
                    </a:cubicBezTo>
                    <a:cubicBezTo>
                      <a:pt x="1774" y="136"/>
                      <a:pt x="1774" y="136"/>
                      <a:pt x="1774" y="136"/>
                    </a:cubicBezTo>
                    <a:cubicBezTo>
                      <a:pt x="1744" y="141"/>
                      <a:pt x="1744" y="141"/>
                      <a:pt x="1744" y="141"/>
                    </a:cubicBezTo>
                    <a:cubicBezTo>
                      <a:pt x="1741" y="143"/>
                      <a:pt x="1738" y="144"/>
                      <a:pt x="1736" y="147"/>
                    </a:cubicBezTo>
                    <a:cubicBezTo>
                      <a:pt x="1729" y="155"/>
                      <a:pt x="1729" y="155"/>
                      <a:pt x="1729" y="155"/>
                    </a:cubicBezTo>
                    <a:cubicBezTo>
                      <a:pt x="1714" y="167"/>
                      <a:pt x="1714" y="167"/>
                      <a:pt x="1714" y="167"/>
                    </a:cubicBezTo>
                    <a:cubicBezTo>
                      <a:pt x="1709" y="170"/>
                      <a:pt x="1709" y="170"/>
                      <a:pt x="1709" y="170"/>
                    </a:cubicBezTo>
                    <a:cubicBezTo>
                      <a:pt x="1696" y="172"/>
                      <a:pt x="1696" y="172"/>
                      <a:pt x="1696" y="172"/>
                    </a:cubicBezTo>
                    <a:cubicBezTo>
                      <a:pt x="1689" y="171"/>
                      <a:pt x="1680" y="165"/>
                      <a:pt x="1667" y="156"/>
                    </a:cubicBezTo>
                    <a:cubicBezTo>
                      <a:pt x="1666" y="155"/>
                      <a:pt x="1666" y="155"/>
                      <a:pt x="1666" y="155"/>
                    </a:cubicBezTo>
                    <a:cubicBezTo>
                      <a:pt x="1645" y="134"/>
                      <a:pt x="1634" y="119"/>
                      <a:pt x="1634" y="110"/>
                    </a:cubicBezTo>
                    <a:cubicBezTo>
                      <a:pt x="1634" y="83"/>
                      <a:pt x="1634" y="83"/>
                      <a:pt x="1634" y="83"/>
                    </a:cubicBezTo>
                    <a:cubicBezTo>
                      <a:pt x="1634" y="82"/>
                      <a:pt x="1634" y="82"/>
                      <a:pt x="1634" y="82"/>
                    </a:cubicBezTo>
                    <a:cubicBezTo>
                      <a:pt x="1634" y="81"/>
                      <a:pt x="1634" y="81"/>
                      <a:pt x="1634" y="81"/>
                    </a:cubicBezTo>
                    <a:cubicBezTo>
                      <a:pt x="1638" y="76"/>
                      <a:pt x="1638" y="76"/>
                      <a:pt x="1638" y="76"/>
                    </a:cubicBezTo>
                    <a:cubicBezTo>
                      <a:pt x="1607" y="65"/>
                      <a:pt x="1607" y="65"/>
                      <a:pt x="1607" y="65"/>
                    </a:cubicBezTo>
                    <a:cubicBezTo>
                      <a:pt x="1606" y="76"/>
                      <a:pt x="1606" y="76"/>
                      <a:pt x="1606" y="76"/>
                    </a:cubicBezTo>
                    <a:cubicBezTo>
                      <a:pt x="1606" y="79"/>
                      <a:pt x="1603" y="83"/>
                      <a:pt x="1597" y="86"/>
                    </a:cubicBezTo>
                    <a:cubicBezTo>
                      <a:pt x="1587" y="90"/>
                      <a:pt x="1587" y="90"/>
                      <a:pt x="1587" y="90"/>
                    </a:cubicBezTo>
                    <a:cubicBezTo>
                      <a:pt x="1583" y="89"/>
                      <a:pt x="1583" y="89"/>
                      <a:pt x="1583" y="89"/>
                    </a:cubicBezTo>
                    <a:cubicBezTo>
                      <a:pt x="1583" y="88"/>
                      <a:pt x="1583" y="88"/>
                      <a:pt x="1583" y="88"/>
                    </a:cubicBezTo>
                    <a:cubicBezTo>
                      <a:pt x="1567" y="85"/>
                      <a:pt x="1567" y="85"/>
                      <a:pt x="1567" y="85"/>
                    </a:cubicBezTo>
                    <a:cubicBezTo>
                      <a:pt x="1570" y="97"/>
                      <a:pt x="1570" y="97"/>
                      <a:pt x="1570" y="97"/>
                    </a:cubicBezTo>
                    <a:cubicBezTo>
                      <a:pt x="1543" y="79"/>
                      <a:pt x="1543" y="79"/>
                      <a:pt x="1543" y="79"/>
                    </a:cubicBezTo>
                    <a:cubicBezTo>
                      <a:pt x="1541" y="79"/>
                      <a:pt x="1541" y="79"/>
                      <a:pt x="1541" y="79"/>
                    </a:cubicBezTo>
                    <a:cubicBezTo>
                      <a:pt x="1540" y="78"/>
                      <a:pt x="1540" y="78"/>
                      <a:pt x="1540" y="78"/>
                    </a:cubicBezTo>
                    <a:cubicBezTo>
                      <a:pt x="1540" y="78"/>
                      <a:pt x="1540" y="78"/>
                      <a:pt x="1540" y="78"/>
                    </a:cubicBezTo>
                    <a:cubicBezTo>
                      <a:pt x="1536" y="66"/>
                      <a:pt x="1534" y="55"/>
                      <a:pt x="1534" y="42"/>
                    </a:cubicBezTo>
                    <a:cubicBezTo>
                      <a:pt x="1534" y="31"/>
                      <a:pt x="1535" y="25"/>
                      <a:pt x="1539" y="21"/>
                    </a:cubicBezTo>
                    <a:cubicBezTo>
                      <a:pt x="1546" y="9"/>
                      <a:pt x="1546" y="9"/>
                      <a:pt x="1546" y="9"/>
                    </a:cubicBezTo>
                    <a:cubicBezTo>
                      <a:pt x="1544" y="0"/>
                      <a:pt x="1544" y="0"/>
                      <a:pt x="1544" y="0"/>
                    </a:cubicBezTo>
                    <a:cubicBezTo>
                      <a:pt x="1516" y="4"/>
                      <a:pt x="1516" y="4"/>
                      <a:pt x="1516" y="4"/>
                    </a:cubicBezTo>
                    <a:cubicBezTo>
                      <a:pt x="1502" y="5"/>
                      <a:pt x="1493" y="13"/>
                      <a:pt x="1488" y="29"/>
                    </a:cubicBezTo>
                    <a:cubicBezTo>
                      <a:pt x="1488" y="30"/>
                      <a:pt x="1488" y="30"/>
                      <a:pt x="1488" y="30"/>
                    </a:cubicBezTo>
                    <a:cubicBezTo>
                      <a:pt x="1488" y="30"/>
                      <a:pt x="1488" y="30"/>
                      <a:pt x="1488" y="30"/>
                    </a:cubicBezTo>
                    <a:cubicBezTo>
                      <a:pt x="1472" y="55"/>
                      <a:pt x="1472" y="55"/>
                      <a:pt x="1472" y="55"/>
                    </a:cubicBezTo>
                    <a:cubicBezTo>
                      <a:pt x="1488" y="53"/>
                      <a:pt x="1488" y="53"/>
                      <a:pt x="1488" y="53"/>
                    </a:cubicBezTo>
                    <a:cubicBezTo>
                      <a:pt x="1489" y="53"/>
                      <a:pt x="1489" y="53"/>
                      <a:pt x="1489" y="53"/>
                    </a:cubicBezTo>
                    <a:cubicBezTo>
                      <a:pt x="1490" y="52"/>
                      <a:pt x="1490" y="52"/>
                      <a:pt x="1490" y="52"/>
                    </a:cubicBezTo>
                    <a:cubicBezTo>
                      <a:pt x="1491" y="55"/>
                      <a:pt x="1491" y="55"/>
                      <a:pt x="1491" y="55"/>
                    </a:cubicBezTo>
                    <a:cubicBezTo>
                      <a:pt x="1503" y="60"/>
                      <a:pt x="1503" y="60"/>
                      <a:pt x="1503" y="60"/>
                    </a:cubicBezTo>
                    <a:cubicBezTo>
                      <a:pt x="1506" y="60"/>
                      <a:pt x="1506" y="60"/>
                      <a:pt x="1506" y="60"/>
                    </a:cubicBezTo>
                    <a:cubicBezTo>
                      <a:pt x="1508" y="61"/>
                      <a:pt x="1508" y="61"/>
                      <a:pt x="1508" y="61"/>
                    </a:cubicBezTo>
                    <a:cubicBezTo>
                      <a:pt x="1508" y="64"/>
                      <a:pt x="1508" y="64"/>
                      <a:pt x="1508" y="64"/>
                    </a:cubicBezTo>
                    <a:cubicBezTo>
                      <a:pt x="1510" y="86"/>
                      <a:pt x="1510" y="86"/>
                      <a:pt x="1510" y="86"/>
                    </a:cubicBezTo>
                    <a:cubicBezTo>
                      <a:pt x="1516" y="107"/>
                      <a:pt x="1516" y="107"/>
                      <a:pt x="1516" y="107"/>
                    </a:cubicBezTo>
                    <a:cubicBezTo>
                      <a:pt x="1516" y="108"/>
                      <a:pt x="1516" y="108"/>
                      <a:pt x="1516" y="108"/>
                    </a:cubicBezTo>
                    <a:cubicBezTo>
                      <a:pt x="1516" y="109"/>
                      <a:pt x="1516" y="109"/>
                      <a:pt x="1516" y="109"/>
                    </a:cubicBezTo>
                    <a:cubicBezTo>
                      <a:pt x="1516" y="110"/>
                      <a:pt x="1516" y="110"/>
                      <a:pt x="1516" y="110"/>
                    </a:cubicBezTo>
                    <a:cubicBezTo>
                      <a:pt x="1481" y="179"/>
                      <a:pt x="1481" y="179"/>
                      <a:pt x="1481" y="179"/>
                    </a:cubicBezTo>
                    <a:cubicBezTo>
                      <a:pt x="1475" y="189"/>
                      <a:pt x="1472" y="214"/>
                      <a:pt x="1470" y="252"/>
                    </a:cubicBezTo>
                    <a:cubicBezTo>
                      <a:pt x="1470" y="255"/>
                      <a:pt x="1470" y="255"/>
                      <a:pt x="1470" y="255"/>
                    </a:cubicBezTo>
                    <a:cubicBezTo>
                      <a:pt x="1456" y="281"/>
                      <a:pt x="1456" y="281"/>
                      <a:pt x="1456" y="281"/>
                    </a:cubicBezTo>
                    <a:cubicBezTo>
                      <a:pt x="1465" y="292"/>
                      <a:pt x="1465" y="292"/>
                      <a:pt x="1465" y="292"/>
                    </a:cubicBezTo>
                    <a:cubicBezTo>
                      <a:pt x="1465" y="294"/>
                      <a:pt x="1465" y="294"/>
                      <a:pt x="1465" y="294"/>
                    </a:cubicBezTo>
                    <a:cubicBezTo>
                      <a:pt x="1467" y="310"/>
                      <a:pt x="1465" y="319"/>
                      <a:pt x="1461" y="322"/>
                    </a:cubicBezTo>
                    <a:cubicBezTo>
                      <a:pt x="1458" y="323"/>
                      <a:pt x="1458" y="323"/>
                      <a:pt x="1458" y="323"/>
                    </a:cubicBezTo>
                    <a:cubicBezTo>
                      <a:pt x="1451" y="327"/>
                      <a:pt x="1426" y="352"/>
                      <a:pt x="1387" y="400"/>
                    </a:cubicBezTo>
                    <a:cubicBezTo>
                      <a:pt x="1384" y="403"/>
                      <a:pt x="1384" y="403"/>
                      <a:pt x="1384" y="403"/>
                    </a:cubicBezTo>
                    <a:cubicBezTo>
                      <a:pt x="1382" y="402"/>
                      <a:pt x="1382" y="402"/>
                      <a:pt x="1382" y="402"/>
                    </a:cubicBezTo>
                    <a:cubicBezTo>
                      <a:pt x="1379" y="400"/>
                      <a:pt x="1379" y="400"/>
                      <a:pt x="1379" y="400"/>
                    </a:cubicBezTo>
                    <a:cubicBezTo>
                      <a:pt x="1365" y="390"/>
                      <a:pt x="1353" y="382"/>
                      <a:pt x="1345" y="373"/>
                    </a:cubicBezTo>
                    <a:cubicBezTo>
                      <a:pt x="1339" y="369"/>
                      <a:pt x="1323" y="366"/>
                      <a:pt x="1297" y="366"/>
                    </a:cubicBezTo>
                    <a:cubicBezTo>
                      <a:pt x="1296" y="414"/>
                      <a:pt x="1296" y="414"/>
                      <a:pt x="1296" y="414"/>
                    </a:cubicBezTo>
                    <a:cubicBezTo>
                      <a:pt x="1295" y="415"/>
                      <a:pt x="1295" y="415"/>
                      <a:pt x="1295" y="415"/>
                    </a:cubicBezTo>
                    <a:cubicBezTo>
                      <a:pt x="1276" y="507"/>
                      <a:pt x="1276" y="507"/>
                      <a:pt x="1276" y="507"/>
                    </a:cubicBezTo>
                    <a:cubicBezTo>
                      <a:pt x="1271" y="519"/>
                      <a:pt x="1270" y="540"/>
                      <a:pt x="1270" y="572"/>
                    </a:cubicBezTo>
                    <a:cubicBezTo>
                      <a:pt x="1278" y="581"/>
                      <a:pt x="1278" y="581"/>
                      <a:pt x="1278" y="581"/>
                    </a:cubicBezTo>
                    <a:cubicBezTo>
                      <a:pt x="1284" y="569"/>
                      <a:pt x="1284" y="569"/>
                      <a:pt x="1284" y="569"/>
                    </a:cubicBezTo>
                    <a:cubicBezTo>
                      <a:pt x="1285" y="569"/>
                      <a:pt x="1285" y="569"/>
                      <a:pt x="1285" y="569"/>
                    </a:cubicBezTo>
                    <a:cubicBezTo>
                      <a:pt x="1286" y="566"/>
                      <a:pt x="1286" y="566"/>
                      <a:pt x="1286" y="566"/>
                    </a:cubicBezTo>
                    <a:cubicBezTo>
                      <a:pt x="1310" y="554"/>
                      <a:pt x="1310" y="554"/>
                      <a:pt x="1310" y="554"/>
                    </a:cubicBezTo>
                    <a:cubicBezTo>
                      <a:pt x="1378" y="564"/>
                      <a:pt x="1378" y="564"/>
                      <a:pt x="1378" y="564"/>
                    </a:cubicBezTo>
                    <a:cubicBezTo>
                      <a:pt x="1385" y="556"/>
                      <a:pt x="1385" y="556"/>
                      <a:pt x="1385" y="556"/>
                    </a:cubicBezTo>
                    <a:cubicBezTo>
                      <a:pt x="1395" y="539"/>
                      <a:pt x="1395" y="539"/>
                      <a:pt x="1395" y="539"/>
                    </a:cubicBezTo>
                    <a:cubicBezTo>
                      <a:pt x="1397" y="538"/>
                      <a:pt x="1397" y="538"/>
                      <a:pt x="1397" y="538"/>
                    </a:cubicBezTo>
                    <a:cubicBezTo>
                      <a:pt x="1397" y="538"/>
                      <a:pt x="1397" y="538"/>
                      <a:pt x="1397" y="538"/>
                    </a:cubicBezTo>
                    <a:cubicBezTo>
                      <a:pt x="1398" y="537"/>
                      <a:pt x="1398" y="537"/>
                      <a:pt x="1398" y="537"/>
                    </a:cubicBezTo>
                    <a:cubicBezTo>
                      <a:pt x="1424" y="532"/>
                      <a:pt x="1424" y="532"/>
                      <a:pt x="1424" y="532"/>
                    </a:cubicBezTo>
                    <a:cubicBezTo>
                      <a:pt x="1459" y="529"/>
                      <a:pt x="1459" y="529"/>
                      <a:pt x="1459" y="529"/>
                    </a:cubicBezTo>
                    <a:cubicBezTo>
                      <a:pt x="1470" y="532"/>
                      <a:pt x="1482" y="545"/>
                      <a:pt x="1498" y="566"/>
                    </a:cubicBezTo>
                    <a:cubicBezTo>
                      <a:pt x="1540" y="588"/>
                      <a:pt x="1564" y="607"/>
                      <a:pt x="1569" y="623"/>
                    </a:cubicBezTo>
                    <a:cubicBezTo>
                      <a:pt x="1572" y="632"/>
                      <a:pt x="1572" y="638"/>
                      <a:pt x="1569" y="646"/>
                    </a:cubicBezTo>
                    <a:cubicBezTo>
                      <a:pt x="1566" y="653"/>
                      <a:pt x="1558" y="657"/>
                      <a:pt x="1548" y="658"/>
                    </a:cubicBezTo>
                    <a:cubicBezTo>
                      <a:pt x="1547" y="658"/>
                      <a:pt x="1547" y="658"/>
                      <a:pt x="1547" y="658"/>
                    </a:cubicBezTo>
                    <a:cubicBezTo>
                      <a:pt x="1495" y="656"/>
                      <a:pt x="1465" y="656"/>
                      <a:pt x="1455" y="659"/>
                    </a:cubicBezTo>
                    <a:cubicBezTo>
                      <a:pt x="1430" y="676"/>
                      <a:pt x="1430" y="676"/>
                      <a:pt x="1430" y="676"/>
                    </a:cubicBezTo>
                    <a:cubicBezTo>
                      <a:pt x="1398" y="699"/>
                      <a:pt x="1377" y="711"/>
                      <a:pt x="1365" y="711"/>
                    </a:cubicBezTo>
                    <a:cubicBezTo>
                      <a:pt x="1344" y="714"/>
                      <a:pt x="1344" y="714"/>
                      <a:pt x="1344" y="714"/>
                    </a:cubicBezTo>
                    <a:cubicBezTo>
                      <a:pt x="1331" y="767"/>
                      <a:pt x="1331" y="767"/>
                      <a:pt x="1331" y="767"/>
                    </a:cubicBezTo>
                    <a:cubicBezTo>
                      <a:pt x="1328" y="783"/>
                      <a:pt x="1323" y="793"/>
                      <a:pt x="1314" y="801"/>
                    </a:cubicBezTo>
                    <a:cubicBezTo>
                      <a:pt x="1305" y="809"/>
                      <a:pt x="1292" y="814"/>
                      <a:pt x="1276" y="818"/>
                    </a:cubicBezTo>
                    <a:cubicBezTo>
                      <a:pt x="1255" y="821"/>
                      <a:pt x="1239" y="828"/>
                      <a:pt x="1223" y="838"/>
                    </a:cubicBezTo>
                    <a:cubicBezTo>
                      <a:pt x="1205" y="876"/>
                      <a:pt x="1205" y="876"/>
                      <a:pt x="1205" y="876"/>
                    </a:cubicBezTo>
                    <a:cubicBezTo>
                      <a:pt x="1204" y="877"/>
                      <a:pt x="1204" y="877"/>
                      <a:pt x="1204" y="877"/>
                    </a:cubicBezTo>
                    <a:cubicBezTo>
                      <a:pt x="1203" y="877"/>
                      <a:pt x="1203" y="877"/>
                      <a:pt x="1203" y="877"/>
                    </a:cubicBezTo>
                    <a:cubicBezTo>
                      <a:pt x="1202" y="877"/>
                      <a:pt x="1202" y="877"/>
                      <a:pt x="1202" y="877"/>
                    </a:cubicBezTo>
                    <a:cubicBezTo>
                      <a:pt x="1153" y="897"/>
                      <a:pt x="1153" y="897"/>
                      <a:pt x="1153" y="897"/>
                    </a:cubicBezTo>
                    <a:cubicBezTo>
                      <a:pt x="1150" y="897"/>
                      <a:pt x="1150" y="897"/>
                      <a:pt x="1150" y="897"/>
                    </a:cubicBezTo>
                    <a:cubicBezTo>
                      <a:pt x="1126" y="891"/>
                      <a:pt x="1126" y="891"/>
                      <a:pt x="1126" y="891"/>
                    </a:cubicBezTo>
                    <a:cubicBezTo>
                      <a:pt x="1107" y="888"/>
                      <a:pt x="1092" y="883"/>
                      <a:pt x="1082" y="877"/>
                    </a:cubicBezTo>
                    <a:cubicBezTo>
                      <a:pt x="1070" y="870"/>
                      <a:pt x="1056" y="869"/>
                      <a:pt x="1041" y="874"/>
                    </a:cubicBezTo>
                    <a:cubicBezTo>
                      <a:pt x="1029" y="891"/>
                      <a:pt x="1022" y="914"/>
                      <a:pt x="1023" y="938"/>
                    </a:cubicBezTo>
                    <a:cubicBezTo>
                      <a:pt x="1024" y="951"/>
                      <a:pt x="1027" y="959"/>
                      <a:pt x="1031" y="961"/>
                    </a:cubicBezTo>
                    <a:cubicBezTo>
                      <a:pt x="1038" y="960"/>
                      <a:pt x="1038" y="960"/>
                      <a:pt x="1038" y="960"/>
                    </a:cubicBezTo>
                    <a:cubicBezTo>
                      <a:pt x="1046" y="955"/>
                      <a:pt x="1046" y="955"/>
                      <a:pt x="1046" y="955"/>
                    </a:cubicBezTo>
                    <a:cubicBezTo>
                      <a:pt x="1049" y="989"/>
                      <a:pt x="1049" y="989"/>
                      <a:pt x="1049" y="989"/>
                    </a:cubicBezTo>
                    <a:cubicBezTo>
                      <a:pt x="1049" y="1000"/>
                      <a:pt x="1044" y="1009"/>
                      <a:pt x="1036" y="1015"/>
                    </a:cubicBezTo>
                    <a:cubicBezTo>
                      <a:pt x="1031" y="1019"/>
                      <a:pt x="1021" y="1023"/>
                      <a:pt x="1007" y="1028"/>
                    </a:cubicBezTo>
                    <a:cubicBezTo>
                      <a:pt x="999" y="1030"/>
                      <a:pt x="999" y="1030"/>
                      <a:pt x="999" y="1030"/>
                    </a:cubicBezTo>
                    <a:cubicBezTo>
                      <a:pt x="988" y="1034"/>
                      <a:pt x="966" y="1062"/>
                      <a:pt x="934" y="1114"/>
                    </a:cubicBezTo>
                    <a:cubicBezTo>
                      <a:pt x="934" y="1115"/>
                      <a:pt x="934" y="1115"/>
                      <a:pt x="934" y="1115"/>
                    </a:cubicBezTo>
                    <a:cubicBezTo>
                      <a:pt x="933" y="1115"/>
                      <a:pt x="933" y="1115"/>
                      <a:pt x="933" y="1115"/>
                    </a:cubicBezTo>
                    <a:cubicBezTo>
                      <a:pt x="901" y="1134"/>
                      <a:pt x="901" y="1134"/>
                      <a:pt x="901" y="1134"/>
                    </a:cubicBezTo>
                    <a:cubicBezTo>
                      <a:pt x="906" y="1134"/>
                      <a:pt x="909" y="1136"/>
                      <a:pt x="908" y="1141"/>
                    </a:cubicBezTo>
                    <a:cubicBezTo>
                      <a:pt x="907" y="1145"/>
                      <a:pt x="904" y="1146"/>
                      <a:pt x="896" y="1147"/>
                    </a:cubicBezTo>
                    <a:cubicBezTo>
                      <a:pt x="806" y="1145"/>
                      <a:pt x="806" y="1145"/>
                      <a:pt x="806" y="1145"/>
                    </a:cubicBezTo>
                    <a:cubicBezTo>
                      <a:pt x="706" y="1142"/>
                      <a:pt x="627" y="1169"/>
                      <a:pt x="572" y="1226"/>
                    </a:cubicBezTo>
                    <a:cubicBezTo>
                      <a:pt x="570" y="1227"/>
                      <a:pt x="570" y="1227"/>
                      <a:pt x="570" y="1227"/>
                    </a:cubicBezTo>
                    <a:cubicBezTo>
                      <a:pt x="568" y="1228"/>
                      <a:pt x="568" y="1228"/>
                      <a:pt x="568" y="1228"/>
                    </a:cubicBezTo>
                    <a:cubicBezTo>
                      <a:pt x="567" y="1228"/>
                      <a:pt x="567" y="1228"/>
                      <a:pt x="567" y="1228"/>
                    </a:cubicBezTo>
                    <a:cubicBezTo>
                      <a:pt x="530" y="1232"/>
                      <a:pt x="530" y="1232"/>
                      <a:pt x="530" y="1232"/>
                    </a:cubicBezTo>
                    <a:cubicBezTo>
                      <a:pt x="528" y="1233"/>
                      <a:pt x="528" y="1233"/>
                      <a:pt x="528" y="1233"/>
                    </a:cubicBezTo>
                    <a:cubicBezTo>
                      <a:pt x="526" y="1233"/>
                      <a:pt x="526" y="1233"/>
                      <a:pt x="526" y="1233"/>
                    </a:cubicBezTo>
                    <a:cubicBezTo>
                      <a:pt x="516" y="1208"/>
                      <a:pt x="516" y="1208"/>
                      <a:pt x="516" y="1208"/>
                    </a:cubicBezTo>
                    <a:cubicBezTo>
                      <a:pt x="478" y="1218"/>
                      <a:pt x="478" y="1218"/>
                      <a:pt x="478" y="1218"/>
                    </a:cubicBezTo>
                    <a:cubicBezTo>
                      <a:pt x="458" y="1219"/>
                      <a:pt x="431" y="1213"/>
                      <a:pt x="402" y="1199"/>
                    </a:cubicBezTo>
                    <a:cubicBezTo>
                      <a:pt x="374" y="1187"/>
                      <a:pt x="350" y="1171"/>
                      <a:pt x="326" y="1152"/>
                    </a:cubicBezTo>
                    <a:cubicBezTo>
                      <a:pt x="310" y="1140"/>
                      <a:pt x="290" y="1131"/>
                      <a:pt x="267" y="1127"/>
                    </a:cubicBezTo>
                    <a:cubicBezTo>
                      <a:pt x="233" y="1124"/>
                      <a:pt x="233" y="1124"/>
                      <a:pt x="233" y="1124"/>
                    </a:cubicBezTo>
                    <a:cubicBezTo>
                      <a:pt x="195" y="1129"/>
                      <a:pt x="195" y="1129"/>
                      <a:pt x="195" y="1129"/>
                    </a:cubicBezTo>
                    <a:cubicBezTo>
                      <a:pt x="167" y="1133"/>
                      <a:pt x="140" y="1133"/>
                      <a:pt x="115" y="1131"/>
                    </a:cubicBezTo>
                    <a:cubicBezTo>
                      <a:pt x="84" y="1129"/>
                      <a:pt x="47" y="1121"/>
                      <a:pt x="3" y="1107"/>
                    </a:cubicBezTo>
                    <a:cubicBezTo>
                      <a:pt x="0" y="1113"/>
                      <a:pt x="0" y="1113"/>
                      <a:pt x="0" y="1113"/>
                    </a:cubicBezTo>
                    <a:cubicBezTo>
                      <a:pt x="1" y="1113"/>
                      <a:pt x="1" y="1113"/>
                      <a:pt x="1" y="1113"/>
                    </a:cubicBezTo>
                    <a:cubicBezTo>
                      <a:pt x="2" y="1113"/>
                      <a:pt x="2" y="1113"/>
                      <a:pt x="2" y="1113"/>
                    </a:cubicBezTo>
                    <a:cubicBezTo>
                      <a:pt x="3" y="1114"/>
                      <a:pt x="3" y="1114"/>
                      <a:pt x="3" y="1114"/>
                    </a:cubicBezTo>
                    <a:cubicBezTo>
                      <a:pt x="3" y="1115"/>
                      <a:pt x="3" y="1115"/>
                      <a:pt x="3" y="1115"/>
                    </a:cubicBezTo>
                    <a:cubicBezTo>
                      <a:pt x="4" y="1126"/>
                      <a:pt x="4" y="1126"/>
                      <a:pt x="4" y="1126"/>
                    </a:cubicBezTo>
                    <a:cubicBezTo>
                      <a:pt x="13" y="1146"/>
                      <a:pt x="13" y="1146"/>
                      <a:pt x="13" y="1146"/>
                    </a:cubicBezTo>
                    <a:cubicBezTo>
                      <a:pt x="35" y="1173"/>
                      <a:pt x="35" y="1173"/>
                      <a:pt x="35" y="1173"/>
                    </a:cubicBezTo>
                    <a:cubicBezTo>
                      <a:pt x="36" y="1176"/>
                      <a:pt x="36" y="1176"/>
                      <a:pt x="36" y="1176"/>
                    </a:cubicBezTo>
                    <a:cubicBezTo>
                      <a:pt x="32" y="1196"/>
                      <a:pt x="32" y="1196"/>
                      <a:pt x="32" y="1196"/>
                    </a:cubicBezTo>
                    <a:cubicBezTo>
                      <a:pt x="32" y="1198"/>
                      <a:pt x="32" y="1198"/>
                      <a:pt x="32" y="1198"/>
                    </a:cubicBezTo>
                    <a:cubicBezTo>
                      <a:pt x="31" y="1198"/>
                      <a:pt x="31" y="1198"/>
                      <a:pt x="31" y="1198"/>
                    </a:cubicBezTo>
                    <a:cubicBezTo>
                      <a:pt x="19" y="1214"/>
                      <a:pt x="19" y="1214"/>
                      <a:pt x="19" y="1214"/>
                    </a:cubicBezTo>
                    <a:cubicBezTo>
                      <a:pt x="32" y="1228"/>
                      <a:pt x="32" y="1228"/>
                      <a:pt x="32" y="1228"/>
                    </a:cubicBezTo>
                    <a:cubicBezTo>
                      <a:pt x="38" y="1233"/>
                      <a:pt x="41" y="1238"/>
                      <a:pt x="41" y="1242"/>
                    </a:cubicBezTo>
                    <a:cubicBezTo>
                      <a:pt x="44" y="1262"/>
                      <a:pt x="44" y="1262"/>
                      <a:pt x="44" y="1262"/>
                    </a:cubicBezTo>
                    <a:cubicBezTo>
                      <a:pt x="60" y="1278"/>
                      <a:pt x="60" y="1278"/>
                      <a:pt x="60" y="1278"/>
                    </a:cubicBezTo>
                    <a:cubicBezTo>
                      <a:pt x="60" y="1280"/>
                      <a:pt x="60" y="1280"/>
                      <a:pt x="60" y="1280"/>
                    </a:cubicBezTo>
                    <a:cubicBezTo>
                      <a:pt x="62" y="1294"/>
                      <a:pt x="62" y="1294"/>
                      <a:pt x="62" y="1294"/>
                    </a:cubicBezTo>
                    <a:cubicBezTo>
                      <a:pt x="62" y="1304"/>
                      <a:pt x="62" y="1304"/>
                      <a:pt x="62" y="1304"/>
                    </a:cubicBezTo>
                    <a:cubicBezTo>
                      <a:pt x="71" y="1312"/>
                      <a:pt x="71" y="1312"/>
                      <a:pt x="71" y="1312"/>
                    </a:cubicBezTo>
                    <a:cubicBezTo>
                      <a:pt x="78" y="1309"/>
                      <a:pt x="78" y="1309"/>
                      <a:pt x="78" y="1309"/>
                    </a:cubicBezTo>
                    <a:cubicBezTo>
                      <a:pt x="79" y="1306"/>
                      <a:pt x="79" y="1306"/>
                      <a:pt x="79" y="1306"/>
                    </a:cubicBezTo>
                    <a:cubicBezTo>
                      <a:pt x="82" y="1298"/>
                      <a:pt x="87" y="1294"/>
                      <a:pt x="95" y="1293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59" y="1284"/>
                      <a:pt x="159" y="1284"/>
                      <a:pt x="159" y="1284"/>
                    </a:cubicBezTo>
                    <a:cubicBezTo>
                      <a:pt x="181" y="1276"/>
                      <a:pt x="181" y="1276"/>
                      <a:pt x="181" y="1276"/>
                    </a:cubicBezTo>
                    <a:cubicBezTo>
                      <a:pt x="183" y="1275"/>
                      <a:pt x="183" y="1275"/>
                      <a:pt x="183" y="1275"/>
                    </a:cubicBezTo>
                    <a:cubicBezTo>
                      <a:pt x="186" y="1272"/>
                      <a:pt x="186" y="1272"/>
                      <a:pt x="186" y="1272"/>
                    </a:cubicBezTo>
                    <a:cubicBezTo>
                      <a:pt x="198" y="1298"/>
                      <a:pt x="198" y="1298"/>
                      <a:pt x="198" y="1298"/>
                    </a:cubicBezTo>
                    <a:cubicBezTo>
                      <a:pt x="199" y="1298"/>
                      <a:pt x="199" y="1298"/>
                      <a:pt x="199" y="1298"/>
                    </a:cubicBezTo>
                    <a:cubicBezTo>
                      <a:pt x="199" y="1298"/>
                      <a:pt x="199" y="1298"/>
                      <a:pt x="199" y="1298"/>
                    </a:cubicBezTo>
                    <a:cubicBezTo>
                      <a:pt x="200" y="1304"/>
                      <a:pt x="199" y="1309"/>
                      <a:pt x="196" y="1315"/>
                    </a:cubicBezTo>
                    <a:cubicBezTo>
                      <a:pt x="165" y="1358"/>
                      <a:pt x="165" y="1358"/>
                      <a:pt x="165" y="1358"/>
                    </a:cubicBezTo>
                    <a:cubicBezTo>
                      <a:pt x="167" y="1365"/>
                      <a:pt x="167" y="1365"/>
                      <a:pt x="167" y="1365"/>
                    </a:cubicBezTo>
                    <a:cubicBezTo>
                      <a:pt x="181" y="1379"/>
                      <a:pt x="181" y="1379"/>
                      <a:pt x="181" y="1379"/>
                    </a:cubicBezTo>
                    <a:cubicBezTo>
                      <a:pt x="195" y="1388"/>
                      <a:pt x="195" y="1388"/>
                      <a:pt x="195" y="1388"/>
                    </a:cubicBezTo>
                    <a:cubicBezTo>
                      <a:pt x="196" y="1388"/>
                      <a:pt x="196" y="1388"/>
                      <a:pt x="196" y="1388"/>
                    </a:cubicBezTo>
                    <a:cubicBezTo>
                      <a:pt x="202" y="1396"/>
                      <a:pt x="207" y="1401"/>
                      <a:pt x="214" y="1403"/>
                    </a:cubicBezTo>
                    <a:cubicBezTo>
                      <a:pt x="221" y="1405"/>
                      <a:pt x="229" y="1412"/>
                      <a:pt x="235" y="1420"/>
                    </a:cubicBezTo>
                    <a:cubicBezTo>
                      <a:pt x="236" y="1423"/>
                      <a:pt x="236" y="1423"/>
                      <a:pt x="236" y="1423"/>
                    </a:cubicBezTo>
                    <a:cubicBezTo>
                      <a:pt x="246" y="1428"/>
                      <a:pt x="246" y="1428"/>
                      <a:pt x="246" y="1428"/>
                    </a:cubicBezTo>
                    <a:cubicBezTo>
                      <a:pt x="250" y="1429"/>
                      <a:pt x="250" y="1429"/>
                      <a:pt x="250" y="1429"/>
                    </a:cubicBezTo>
                    <a:cubicBezTo>
                      <a:pt x="251" y="1429"/>
                      <a:pt x="251" y="1429"/>
                      <a:pt x="251" y="1429"/>
                    </a:cubicBezTo>
                    <a:cubicBezTo>
                      <a:pt x="254" y="1440"/>
                      <a:pt x="254" y="1440"/>
                      <a:pt x="254" y="1440"/>
                    </a:cubicBezTo>
                    <a:cubicBezTo>
                      <a:pt x="254" y="1440"/>
                      <a:pt x="254" y="1440"/>
                      <a:pt x="254" y="1440"/>
                    </a:cubicBezTo>
                    <a:cubicBezTo>
                      <a:pt x="255" y="1452"/>
                      <a:pt x="255" y="1452"/>
                      <a:pt x="255" y="1452"/>
                    </a:cubicBezTo>
                    <a:cubicBezTo>
                      <a:pt x="259" y="1469"/>
                      <a:pt x="259" y="1469"/>
                      <a:pt x="259" y="1469"/>
                    </a:cubicBezTo>
                    <a:cubicBezTo>
                      <a:pt x="286" y="1473"/>
                      <a:pt x="286" y="1473"/>
                      <a:pt x="286" y="1473"/>
                    </a:cubicBezTo>
                    <a:cubicBezTo>
                      <a:pt x="288" y="1473"/>
                      <a:pt x="288" y="1473"/>
                      <a:pt x="288" y="1473"/>
                    </a:cubicBezTo>
                    <a:cubicBezTo>
                      <a:pt x="289" y="1474"/>
                      <a:pt x="289" y="1474"/>
                      <a:pt x="289" y="1474"/>
                    </a:cubicBezTo>
                    <a:cubicBezTo>
                      <a:pt x="289" y="1475"/>
                      <a:pt x="289" y="1475"/>
                      <a:pt x="289" y="1475"/>
                    </a:cubicBezTo>
                    <a:cubicBezTo>
                      <a:pt x="290" y="1477"/>
                      <a:pt x="290" y="1477"/>
                      <a:pt x="290" y="1477"/>
                    </a:cubicBezTo>
                    <a:cubicBezTo>
                      <a:pt x="297" y="1492"/>
                      <a:pt x="297" y="1492"/>
                      <a:pt x="297" y="1492"/>
                    </a:cubicBezTo>
                    <a:cubicBezTo>
                      <a:pt x="318" y="1499"/>
                      <a:pt x="318" y="1499"/>
                      <a:pt x="318" y="1499"/>
                    </a:cubicBezTo>
                    <a:cubicBezTo>
                      <a:pt x="333" y="1492"/>
                      <a:pt x="333" y="1492"/>
                      <a:pt x="333" y="1492"/>
                    </a:cubicBezTo>
                    <a:cubicBezTo>
                      <a:pt x="331" y="1484"/>
                      <a:pt x="331" y="1484"/>
                      <a:pt x="331" y="1484"/>
                    </a:cubicBezTo>
                    <a:cubicBezTo>
                      <a:pt x="317" y="1471"/>
                      <a:pt x="317" y="1471"/>
                      <a:pt x="317" y="1471"/>
                    </a:cubicBezTo>
                    <a:cubicBezTo>
                      <a:pt x="319" y="1469"/>
                      <a:pt x="319" y="1469"/>
                      <a:pt x="319" y="1469"/>
                    </a:cubicBezTo>
                    <a:cubicBezTo>
                      <a:pt x="319" y="1467"/>
                      <a:pt x="319" y="1467"/>
                      <a:pt x="319" y="1467"/>
                    </a:cubicBezTo>
                    <a:cubicBezTo>
                      <a:pt x="331" y="1445"/>
                      <a:pt x="331" y="1445"/>
                      <a:pt x="331" y="1445"/>
                    </a:cubicBezTo>
                    <a:cubicBezTo>
                      <a:pt x="356" y="1445"/>
                      <a:pt x="356" y="1445"/>
                      <a:pt x="356" y="1445"/>
                    </a:cubicBezTo>
                    <a:cubicBezTo>
                      <a:pt x="357" y="1446"/>
                      <a:pt x="357" y="1446"/>
                      <a:pt x="357" y="1446"/>
                    </a:cubicBezTo>
                    <a:cubicBezTo>
                      <a:pt x="393" y="1458"/>
                      <a:pt x="393" y="1458"/>
                      <a:pt x="393" y="1458"/>
                    </a:cubicBezTo>
                    <a:cubicBezTo>
                      <a:pt x="413" y="1455"/>
                      <a:pt x="413" y="1455"/>
                      <a:pt x="413" y="1455"/>
                    </a:cubicBezTo>
                    <a:cubicBezTo>
                      <a:pt x="429" y="1440"/>
                      <a:pt x="429" y="1440"/>
                      <a:pt x="429" y="1440"/>
                    </a:cubicBezTo>
                    <a:cubicBezTo>
                      <a:pt x="447" y="1418"/>
                      <a:pt x="459" y="1409"/>
                      <a:pt x="466" y="1414"/>
                    </a:cubicBezTo>
                    <a:cubicBezTo>
                      <a:pt x="474" y="1413"/>
                      <a:pt x="474" y="1413"/>
                      <a:pt x="474" y="1413"/>
                    </a:cubicBezTo>
                    <a:cubicBezTo>
                      <a:pt x="484" y="1413"/>
                      <a:pt x="489" y="1414"/>
                      <a:pt x="492" y="1415"/>
                    </a:cubicBezTo>
                    <a:cubicBezTo>
                      <a:pt x="493" y="1417"/>
                      <a:pt x="495" y="1419"/>
                      <a:pt x="495" y="1421"/>
                    </a:cubicBezTo>
                    <a:cubicBezTo>
                      <a:pt x="495" y="1426"/>
                      <a:pt x="499" y="1434"/>
                      <a:pt x="505" y="1446"/>
                    </a:cubicBezTo>
                    <a:cubicBezTo>
                      <a:pt x="505" y="1447"/>
                      <a:pt x="505" y="1447"/>
                      <a:pt x="505" y="1447"/>
                    </a:cubicBezTo>
                    <a:cubicBezTo>
                      <a:pt x="505" y="1448"/>
                      <a:pt x="505" y="1448"/>
                      <a:pt x="505" y="1448"/>
                    </a:cubicBezTo>
                    <a:cubicBezTo>
                      <a:pt x="508" y="1462"/>
                      <a:pt x="508" y="1462"/>
                      <a:pt x="508" y="1462"/>
                    </a:cubicBezTo>
                    <a:cubicBezTo>
                      <a:pt x="508" y="1466"/>
                      <a:pt x="508" y="1466"/>
                      <a:pt x="508" y="1466"/>
                    </a:cubicBezTo>
                    <a:cubicBezTo>
                      <a:pt x="504" y="1483"/>
                      <a:pt x="504" y="1483"/>
                      <a:pt x="504" y="1483"/>
                    </a:cubicBezTo>
                    <a:cubicBezTo>
                      <a:pt x="504" y="1483"/>
                      <a:pt x="504" y="1483"/>
                      <a:pt x="504" y="1483"/>
                    </a:cubicBezTo>
                    <a:cubicBezTo>
                      <a:pt x="504" y="1484"/>
                      <a:pt x="504" y="1484"/>
                      <a:pt x="504" y="1484"/>
                    </a:cubicBezTo>
                    <a:cubicBezTo>
                      <a:pt x="503" y="1485"/>
                      <a:pt x="503" y="1485"/>
                      <a:pt x="503" y="1485"/>
                    </a:cubicBezTo>
                    <a:cubicBezTo>
                      <a:pt x="485" y="1506"/>
                      <a:pt x="485" y="1506"/>
                      <a:pt x="485" y="1506"/>
                    </a:cubicBezTo>
                    <a:cubicBezTo>
                      <a:pt x="484" y="1507"/>
                      <a:pt x="484" y="1507"/>
                      <a:pt x="484" y="1507"/>
                    </a:cubicBezTo>
                    <a:cubicBezTo>
                      <a:pt x="484" y="1507"/>
                      <a:pt x="484" y="1507"/>
                      <a:pt x="484" y="1507"/>
                    </a:cubicBezTo>
                    <a:cubicBezTo>
                      <a:pt x="446" y="1524"/>
                      <a:pt x="446" y="1524"/>
                      <a:pt x="446" y="1524"/>
                    </a:cubicBezTo>
                    <a:cubicBezTo>
                      <a:pt x="441" y="1534"/>
                      <a:pt x="441" y="1534"/>
                      <a:pt x="441" y="1534"/>
                    </a:cubicBezTo>
                    <a:cubicBezTo>
                      <a:pt x="435" y="1565"/>
                      <a:pt x="435" y="1565"/>
                      <a:pt x="435" y="1565"/>
                    </a:cubicBezTo>
                    <a:cubicBezTo>
                      <a:pt x="439" y="1580"/>
                      <a:pt x="439" y="1580"/>
                      <a:pt x="439" y="1580"/>
                    </a:cubicBezTo>
                    <a:cubicBezTo>
                      <a:pt x="448" y="1595"/>
                      <a:pt x="448" y="1595"/>
                      <a:pt x="448" y="1595"/>
                    </a:cubicBezTo>
                    <a:cubicBezTo>
                      <a:pt x="452" y="1599"/>
                      <a:pt x="452" y="1599"/>
                      <a:pt x="452" y="1599"/>
                    </a:cubicBezTo>
                    <a:cubicBezTo>
                      <a:pt x="465" y="1607"/>
                      <a:pt x="465" y="1607"/>
                      <a:pt x="465" y="1607"/>
                    </a:cubicBezTo>
                    <a:cubicBezTo>
                      <a:pt x="509" y="1607"/>
                      <a:pt x="509" y="1607"/>
                      <a:pt x="509" y="1607"/>
                    </a:cubicBezTo>
                    <a:cubicBezTo>
                      <a:pt x="546" y="1602"/>
                      <a:pt x="546" y="1602"/>
                      <a:pt x="546" y="1602"/>
                    </a:cubicBezTo>
                    <a:cubicBezTo>
                      <a:pt x="552" y="1596"/>
                      <a:pt x="552" y="1596"/>
                      <a:pt x="552" y="1596"/>
                    </a:cubicBezTo>
                    <a:cubicBezTo>
                      <a:pt x="557" y="1590"/>
                      <a:pt x="562" y="1588"/>
                      <a:pt x="565" y="1588"/>
                    </a:cubicBezTo>
                    <a:cubicBezTo>
                      <a:pt x="591" y="1592"/>
                      <a:pt x="591" y="1592"/>
                      <a:pt x="591" y="1592"/>
                    </a:cubicBezTo>
                    <a:cubicBezTo>
                      <a:pt x="593" y="1588"/>
                      <a:pt x="593" y="1588"/>
                      <a:pt x="593" y="1588"/>
                    </a:cubicBezTo>
                    <a:cubicBezTo>
                      <a:pt x="591" y="1581"/>
                      <a:pt x="591" y="1574"/>
                      <a:pt x="595" y="1568"/>
                    </a:cubicBezTo>
                    <a:cubicBezTo>
                      <a:pt x="605" y="1550"/>
                      <a:pt x="605" y="1550"/>
                      <a:pt x="605" y="1550"/>
                    </a:cubicBezTo>
                    <a:cubicBezTo>
                      <a:pt x="605" y="1516"/>
                      <a:pt x="605" y="1516"/>
                      <a:pt x="605" y="1516"/>
                    </a:cubicBezTo>
                    <a:cubicBezTo>
                      <a:pt x="605" y="1515"/>
                      <a:pt x="605" y="1515"/>
                      <a:pt x="605" y="1515"/>
                    </a:cubicBezTo>
                    <a:cubicBezTo>
                      <a:pt x="624" y="1460"/>
                      <a:pt x="624" y="1460"/>
                      <a:pt x="624" y="1460"/>
                    </a:cubicBezTo>
                    <a:cubicBezTo>
                      <a:pt x="625" y="1459"/>
                      <a:pt x="625" y="1459"/>
                      <a:pt x="625" y="1459"/>
                    </a:cubicBezTo>
                    <a:cubicBezTo>
                      <a:pt x="625" y="1458"/>
                      <a:pt x="625" y="1458"/>
                      <a:pt x="625" y="1458"/>
                    </a:cubicBezTo>
                    <a:cubicBezTo>
                      <a:pt x="626" y="1458"/>
                      <a:pt x="626" y="1458"/>
                      <a:pt x="626" y="1458"/>
                    </a:cubicBezTo>
                    <a:cubicBezTo>
                      <a:pt x="626" y="1457"/>
                      <a:pt x="626" y="1457"/>
                      <a:pt x="626" y="1457"/>
                    </a:cubicBezTo>
                    <a:cubicBezTo>
                      <a:pt x="659" y="1431"/>
                      <a:pt x="659" y="1431"/>
                      <a:pt x="659" y="1431"/>
                    </a:cubicBezTo>
                    <a:cubicBezTo>
                      <a:pt x="661" y="1429"/>
                      <a:pt x="661" y="1429"/>
                      <a:pt x="661" y="1429"/>
                    </a:cubicBezTo>
                    <a:cubicBezTo>
                      <a:pt x="690" y="1441"/>
                      <a:pt x="690" y="1441"/>
                      <a:pt x="690" y="1441"/>
                    </a:cubicBezTo>
                    <a:cubicBezTo>
                      <a:pt x="690" y="1441"/>
                      <a:pt x="690" y="1441"/>
                      <a:pt x="690" y="1441"/>
                    </a:cubicBezTo>
                    <a:cubicBezTo>
                      <a:pt x="705" y="1452"/>
                      <a:pt x="712" y="1460"/>
                      <a:pt x="712" y="1466"/>
                    </a:cubicBezTo>
                    <a:cubicBezTo>
                      <a:pt x="710" y="1489"/>
                      <a:pt x="710" y="1489"/>
                      <a:pt x="710" y="1489"/>
                    </a:cubicBezTo>
                    <a:cubicBezTo>
                      <a:pt x="700" y="1504"/>
                      <a:pt x="700" y="1504"/>
                      <a:pt x="700" y="1504"/>
                    </a:cubicBezTo>
                    <a:cubicBezTo>
                      <a:pt x="693" y="1525"/>
                      <a:pt x="693" y="1525"/>
                      <a:pt x="693" y="1525"/>
                    </a:cubicBezTo>
                    <a:cubicBezTo>
                      <a:pt x="693" y="1548"/>
                      <a:pt x="693" y="1548"/>
                      <a:pt x="693" y="1548"/>
                    </a:cubicBezTo>
                    <a:cubicBezTo>
                      <a:pt x="700" y="1559"/>
                      <a:pt x="700" y="1559"/>
                      <a:pt x="700" y="1559"/>
                    </a:cubicBezTo>
                    <a:cubicBezTo>
                      <a:pt x="710" y="1557"/>
                      <a:pt x="710" y="1557"/>
                      <a:pt x="710" y="1557"/>
                    </a:cubicBezTo>
                    <a:cubicBezTo>
                      <a:pt x="712" y="1556"/>
                      <a:pt x="712" y="1556"/>
                      <a:pt x="712" y="1556"/>
                    </a:cubicBezTo>
                    <a:cubicBezTo>
                      <a:pt x="728" y="1557"/>
                      <a:pt x="728" y="1557"/>
                      <a:pt x="728" y="1557"/>
                    </a:cubicBezTo>
                    <a:cubicBezTo>
                      <a:pt x="736" y="1562"/>
                      <a:pt x="741" y="1569"/>
                      <a:pt x="746" y="1580"/>
                    </a:cubicBezTo>
                    <a:cubicBezTo>
                      <a:pt x="755" y="1583"/>
                      <a:pt x="755" y="1583"/>
                      <a:pt x="755" y="1583"/>
                    </a:cubicBezTo>
                    <a:cubicBezTo>
                      <a:pt x="756" y="1583"/>
                      <a:pt x="756" y="1583"/>
                      <a:pt x="756" y="1583"/>
                    </a:cubicBezTo>
                    <a:cubicBezTo>
                      <a:pt x="756" y="1583"/>
                      <a:pt x="756" y="1583"/>
                      <a:pt x="756" y="1583"/>
                    </a:cubicBezTo>
                    <a:cubicBezTo>
                      <a:pt x="757" y="1583"/>
                      <a:pt x="757" y="1583"/>
                      <a:pt x="757" y="1583"/>
                    </a:cubicBezTo>
                    <a:cubicBezTo>
                      <a:pt x="793" y="1600"/>
                      <a:pt x="793" y="1600"/>
                      <a:pt x="793" y="1600"/>
                    </a:cubicBezTo>
                    <a:cubicBezTo>
                      <a:pt x="809" y="1605"/>
                      <a:pt x="809" y="1605"/>
                      <a:pt x="809" y="1605"/>
                    </a:cubicBezTo>
                    <a:cubicBezTo>
                      <a:pt x="831" y="1602"/>
                      <a:pt x="831" y="1602"/>
                      <a:pt x="831" y="1602"/>
                    </a:cubicBezTo>
                    <a:cubicBezTo>
                      <a:pt x="841" y="1589"/>
                      <a:pt x="841" y="1589"/>
                      <a:pt x="841" y="1589"/>
                    </a:cubicBezTo>
                    <a:cubicBezTo>
                      <a:pt x="853" y="1537"/>
                      <a:pt x="853" y="1537"/>
                      <a:pt x="853" y="1537"/>
                    </a:cubicBezTo>
                    <a:cubicBezTo>
                      <a:pt x="854" y="1509"/>
                      <a:pt x="854" y="1509"/>
                      <a:pt x="854" y="1509"/>
                    </a:cubicBezTo>
                    <a:cubicBezTo>
                      <a:pt x="854" y="1507"/>
                      <a:pt x="854" y="1507"/>
                      <a:pt x="854" y="1507"/>
                    </a:cubicBezTo>
                    <a:cubicBezTo>
                      <a:pt x="857" y="1506"/>
                      <a:pt x="857" y="1506"/>
                      <a:pt x="857" y="1506"/>
                    </a:cubicBezTo>
                    <a:cubicBezTo>
                      <a:pt x="858" y="1505"/>
                      <a:pt x="858" y="1505"/>
                      <a:pt x="858" y="1505"/>
                    </a:cubicBezTo>
                    <a:cubicBezTo>
                      <a:pt x="878" y="1488"/>
                      <a:pt x="878" y="1488"/>
                      <a:pt x="878" y="1488"/>
                    </a:cubicBezTo>
                    <a:cubicBezTo>
                      <a:pt x="889" y="1473"/>
                      <a:pt x="889" y="1473"/>
                      <a:pt x="889" y="1473"/>
                    </a:cubicBezTo>
                    <a:cubicBezTo>
                      <a:pt x="890" y="1472"/>
                      <a:pt x="890" y="1472"/>
                      <a:pt x="890" y="1472"/>
                    </a:cubicBezTo>
                    <a:cubicBezTo>
                      <a:pt x="911" y="1462"/>
                      <a:pt x="911" y="1462"/>
                      <a:pt x="911" y="1462"/>
                    </a:cubicBezTo>
                    <a:cubicBezTo>
                      <a:pt x="924" y="1455"/>
                      <a:pt x="924" y="1455"/>
                      <a:pt x="924" y="1455"/>
                    </a:cubicBezTo>
                    <a:cubicBezTo>
                      <a:pt x="940" y="1449"/>
                      <a:pt x="940" y="1449"/>
                      <a:pt x="940" y="1449"/>
                    </a:cubicBezTo>
                    <a:cubicBezTo>
                      <a:pt x="931" y="1417"/>
                      <a:pt x="931" y="1417"/>
                      <a:pt x="931" y="1417"/>
                    </a:cubicBezTo>
                    <a:cubicBezTo>
                      <a:pt x="967" y="1421"/>
                      <a:pt x="967" y="1421"/>
                      <a:pt x="967" y="1421"/>
                    </a:cubicBezTo>
                    <a:cubicBezTo>
                      <a:pt x="967" y="1421"/>
                      <a:pt x="967" y="1421"/>
                      <a:pt x="967" y="1421"/>
                    </a:cubicBezTo>
                    <a:cubicBezTo>
                      <a:pt x="967" y="1422"/>
                      <a:pt x="967" y="1422"/>
                      <a:pt x="967" y="1422"/>
                    </a:cubicBezTo>
                    <a:cubicBezTo>
                      <a:pt x="967" y="1422"/>
                      <a:pt x="967" y="1422"/>
                      <a:pt x="967" y="1422"/>
                    </a:cubicBezTo>
                    <a:cubicBezTo>
                      <a:pt x="986" y="1430"/>
                      <a:pt x="986" y="1430"/>
                      <a:pt x="986" y="1430"/>
                    </a:cubicBezTo>
                    <a:cubicBezTo>
                      <a:pt x="986" y="1430"/>
                      <a:pt x="986" y="1430"/>
                      <a:pt x="986" y="1430"/>
                    </a:cubicBezTo>
                    <a:cubicBezTo>
                      <a:pt x="986" y="1429"/>
                      <a:pt x="986" y="1429"/>
                      <a:pt x="986" y="1429"/>
                    </a:cubicBezTo>
                    <a:cubicBezTo>
                      <a:pt x="992" y="1409"/>
                      <a:pt x="992" y="1409"/>
                      <a:pt x="992" y="1409"/>
                    </a:cubicBezTo>
                    <a:cubicBezTo>
                      <a:pt x="992" y="1405"/>
                      <a:pt x="992" y="1405"/>
                      <a:pt x="992" y="1405"/>
                    </a:cubicBezTo>
                    <a:cubicBezTo>
                      <a:pt x="995" y="1407"/>
                      <a:pt x="995" y="1407"/>
                      <a:pt x="995" y="1407"/>
                    </a:cubicBezTo>
                    <a:cubicBezTo>
                      <a:pt x="997" y="1407"/>
                      <a:pt x="997" y="1407"/>
                      <a:pt x="997" y="1407"/>
                    </a:cubicBezTo>
                    <a:cubicBezTo>
                      <a:pt x="1014" y="1411"/>
                      <a:pt x="1014" y="1411"/>
                      <a:pt x="1014" y="1411"/>
                    </a:cubicBezTo>
                    <a:cubicBezTo>
                      <a:pt x="1022" y="1411"/>
                      <a:pt x="1022" y="1411"/>
                      <a:pt x="1022" y="1411"/>
                    </a:cubicBezTo>
                    <a:cubicBezTo>
                      <a:pt x="1038" y="1393"/>
                      <a:pt x="1038" y="1393"/>
                      <a:pt x="1038" y="1393"/>
                    </a:cubicBezTo>
                    <a:cubicBezTo>
                      <a:pt x="1039" y="1393"/>
                      <a:pt x="1039" y="1393"/>
                      <a:pt x="1039" y="1393"/>
                    </a:cubicBezTo>
                    <a:cubicBezTo>
                      <a:pt x="1040" y="1392"/>
                      <a:pt x="1040" y="1392"/>
                      <a:pt x="1040" y="1392"/>
                    </a:cubicBezTo>
                    <a:cubicBezTo>
                      <a:pt x="1041" y="1392"/>
                      <a:pt x="1041" y="1392"/>
                      <a:pt x="1041" y="1392"/>
                    </a:cubicBezTo>
                    <a:cubicBezTo>
                      <a:pt x="1062" y="1388"/>
                      <a:pt x="1062" y="1388"/>
                      <a:pt x="1062" y="1388"/>
                    </a:cubicBezTo>
                    <a:cubicBezTo>
                      <a:pt x="1080" y="1371"/>
                      <a:pt x="1080" y="1371"/>
                      <a:pt x="1080" y="1371"/>
                    </a:cubicBezTo>
                    <a:cubicBezTo>
                      <a:pt x="1090" y="1357"/>
                      <a:pt x="1090" y="1357"/>
                      <a:pt x="1090" y="1357"/>
                    </a:cubicBezTo>
                    <a:cubicBezTo>
                      <a:pt x="1090" y="1340"/>
                      <a:pt x="1090" y="1340"/>
                      <a:pt x="1090" y="1340"/>
                    </a:cubicBezTo>
                    <a:cubicBezTo>
                      <a:pt x="1090" y="1334"/>
                      <a:pt x="1093" y="1329"/>
                      <a:pt x="1099" y="1326"/>
                    </a:cubicBezTo>
                    <a:cubicBezTo>
                      <a:pt x="1099" y="1326"/>
                      <a:pt x="1099" y="1326"/>
                      <a:pt x="1099" y="1326"/>
                    </a:cubicBezTo>
                    <a:cubicBezTo>
                      <a:pt x="1101" y="1326"/>
                      <a:pt x="1101" y="1326"/>
                      <a:pt x="1101" y="1326"/>
                    </a:cubicBezTo>
                    <a:cubicBezTo>
                      <a:pt x="1102" y="1326"/>
                      <a:pt x="1102" y="1326"/>
                      <a:pt x="1102" y="1326"/>
                    </a:cubicBezTo>
                    <a:cubicBezTo>
                      <a:pt x="1122" y="1328"/>
                      <a:pt x="1122" y="1328"/>
                      <a:pt x="1122" y="1328"/>
                    </a:cubicBezTo>
                    <a:cubicBezTo>
                      <a:pt x="1131" y="1323"/>
                      <a:pt x="1131" y="1323"/>
                      <a:pt x="1131" y="1323"/>
                    </a:cubicBezTo>
                    <a:cubicBezTo>
                      <a:pt x="1134" y="1308"/>
                      <a:pt x="1134" y="1308"/>
                      <a:pt x="1134" y="1308"/>
                    </a:cubicBezTo>
                    <a:cubicBezTo>
                      <a:pt x="1155" y="1302"/>
                      <a:pt x="1155" y="1302"/>
                      <a:pt x="1155" y="1302"/>
                    </a:cubicBezTo>
                    <a:cubicBezTo>
                      <a:pt x="1156" y="1302"/>
                      <a:pt x="1156" y="1302"/>
                      <a:pt x="1156" y="1302"/>
                    </a:cubicBezTo>
                    <a:cubicBezTo>
                      <a:pt x="1157" y="1302"/>
                      <a:pt x="1157" y="1302"/>
                      <a:pt x="1157" y="1302"/>
                    </a:cubicBezTo>
                    <a:cubicBezTo>
                      <a:pt x="1157" y="1302"/>
                      <a:pt x="1157" y="1302"/>
                      <a:pt x="1157" y="1302"/>
                    </a:cubicBezTo>
                    <a:cubicBezTo>
                      <a:pt x="1184" y="1305"/>
                      <a:pt x="1184" y="1305"/>
                      <a:pt x="1184" y="1305"/>
                    </a:cubicBezTo>
                    <a:cubicBezTo>
                      <a:pt x="1205" y="1300"/>
                      <a:pt x="1205" y="1300"/>
                      <a:pt x="1205" y="1300"/>
                    </a:cubicBezTo>
                    <a:cubicBezTo>
                      <a:pt x="1217" y="1287"/>
                      <a:pt x="1217" y="1287"/>
                      <a:pt x="1217" y="1287"/>
                    </a:cubicBezTo>
                    <a:cubicBezTo>
                      <a:pt x="1226" y="1270"/>
                      <a:pt x="1226" y="1270"/>
                      <a:pt x="1226" y="1270"/>
                    </a:cubicBezTo>
                    <a:cubicBezTo>
                      <a:pt x="1210" y="1253"/>
                      <a:pt x="1210" y="1253"/>
                      <a:pt x="1210" y="1253"/>
                    </a:cubicBezTo>
                    <a:cubicBezTo>
                      <a:pt x="1210" y="1252"/>
                      <a:pt x="1210" y="1252"/>
                      <a:pt x="1210" y="1252"/>
                    </a:cubicBezTo>
                    <a:cubicBezTo>
                      <a:pt x="1210" y="1252"/>
                      <a:pt x="1210" y="1252"/>
                      <a:pt x="1210" y="1252"/>
                    </a:cubicBezTo>
                    <a:cubicBezTo>
                      <a:pt x="1207" y="1240"/>
                      <a:pt x="1207" y="1240"/>
                      <a:pt x="1207" y="1240"/>
                    </a:cubicBezTo>
                    <a:cubicBezTo>
                      <a:pt x="1207" y="1240"/>
                      <a:pt x="1207" y="1240"/>
                      <a:pt x="1207" y="1240"/>
                    </a:cubicBezTo>
                    <a:cubicBezTo>
                      <a:pt x="1203" y="1221"/>
                      <a:pt x="1203" y="1221"/>
                      <a:pt x="1203" y="1221"/>
                    </a:cubicBezTo>
                    <a:cubicBezTo>
                      <a:pt x="1203" y="1220"/>
                      <a:pt x="1203" y="1220"/>
                      <a:pt x="1203" y="1220"/>
                    </a:cubicBezTo>
                    <a:cubicBezTo>
                      <a:pt x="1212" y="1203"/>
                      <a:pt x="1212" y="1203"/>
                      <a:pt x="1212" y="1203"/>
                    </a:cubicBezTo>
                    <a:cubicBezTo>
                      <a:pt x="1212" y="1198"/>
                      <a:pt x="1215" y="1190"/>
                      <a:pt x="1224" y="1182"/>
                    </a:cubicBezTo>
                    <a:cubicBezTo>
                      <a:pt x="1235" y="1159"/>
                      <a:pt x="1235" y="1159"/>
                      <a:pt x="1235" y="1159"/>
                    </a:cubicBezTo>
                    <a:cubicBezTo>
                      <a:pt x="1235" y="1157"/>
                      <a:pt x="1235" y="1157"/>
                      <a:pt x="1235" y="1157"/>
                    </a:cubicBezTo>
                    <a:cubicBezTo>
                      <a:pt x="1236" y="1157"/>
                      <a:pt x="1236" y="1157"/>
                      <a:pt x="1236" y="1157"/>
                    </a:cubicBezTo>
                    <a:cubicBezTo>
                      <a:pt x="1247" y="1141"/>
                      <a:pt x="1247" y="1141"/>
                      <a:pt x="1247" y="1141"/>
                    </a:cubicBezTo>
                    <a:cubicBezTo>
                      <a:pt x="1263" y="1109"/>
                      <a:pt x="1263" y="1109"/>
                      <a:pt x="1263" y="1109"/>
                    </a:cubicBezTo>
                    <a:cubicBezTo>
                      <a:pt x="1278" y="1130"/>
                      <a:pt x="1278" y="1130"/>
                      <a:pt x="1278" y="1130"/>
                    </a:cubicBezTo>
                    <a:cubicBezTo>
                      <a:pt x="1279" y="1131"/>
                      <a:pt x="1279" y="1131"/>
                      <a:pt x="1279" y="1131"/>
                    </a:cubicBezTo>
                    <a:cubicBezTo>
                      <a:pt x="1279" y="1132"/>
                      <a:pt x="1279" y="1132"/>
                      <a:pt x="1279" y="1132"/>
                    </a:cubicBezTo>
                    <a:cubicBezTo>
                      <a:pt x="1284" y="1153"/>
                      <a:pt x="1284" y="1153"/>
                      <a:pt x="1284" y="1153"/>
                    </a:cubicBezTo>
                    <a:cubicBezTo>
                      <a:pt x="1284" y="1154"/>
                      <a:pt x="1284" y="1154"/>
                      <a:pt x="1284" y="1154"/>
                    </a:cubicBezTo>
                    <a:cubicBezTo>
                      <a:pt x="1287" y="1175"/>
                      <a:pt x="1287" y="1175"/>
                      <a:pt x="1287" y="1175"/>
                    </a:cubicBezTo>
                    <a:cubicBezTo>
                      <a:pt x="1302" y="1182"/>
                      <a:pt x="1302" y="1182"/>
                      <a:pt x="1302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7" y="1184"/>
                      <a:pt x="1307" y="1184"/>
                      <a:pt x="1307" y="1184"/>
                    </a:cubicBezTo>
                    <a:cubicBezTo>
                      <a:pt x="1308" y="1183"/>
                      <a:pt x="1308" y="1183"/>
                      <a:pt x="1308" y="1183"/>
                    </a:cubicBezTo>
                    <a:cubicBezTo>
                      <a:pt x="1321" y="1161"/>
                      <a:pt x="1321" y="1161"/>
                      <a:pt x="1321" y="1161"/>
                    </a:cubicBezTo>
                    <a:cubicBezTo>
                      <a:pt x="1328" y="1140"/>
                      <a:pt x="1328" y="1140"/>
                      <a:pt x="1328" y="1140"/>
                    </a:cubicBezTo>
                    <a:cubicBezTo>
                      <a:pt x="1331" y="1141"/>
                      <a:pt x="1331" y="1141"/>
                      <a:pt x="1331" y="1141"/>
                    </a:cubicBezTo>
                    <a:cubicBezTo>
                      <a:pt x="1335" y="1142"/>
                      <a:pt x="1335" y="1142"/>
                      <a:pt x="1335" y="1142"/>
                    </a:cubicBezTo>
                    <a:cubicBezTo>
                      <a:pt x="1365" y="1152"/>
                      <a:pt x="1365" y="1152"/>
                      <a:pt x="1365" y="1152"/>
                    </a:cubicBezTo>
                    <a:cubicBezTo>
                      <a:pt x="1380" y="1141"/>
                      <a:pt x="1380" y="1141"/>
                      <a:pt x="1380" y="1141"/>
                    </a:cubicBezTo>
                    <a:cubicBezTo>
                      <a:pt x="1381" y="1140"/>
                      <a:pt x="1381" y="1140"/>
                      <a:pt x="1381" y="1140"/>
                    </a:cubicBezTo>
                    <a:cubicBezTo>
                      <a:pt x="1383" y="1140"/>
                      <a:pt x="1383" y="1140"/>
                      <a:pt x="1383" y="1140"/>
                    </a:cubicBezTo>
                    <a:cubicBezTo>
                      <a:pt x="1398" y="1138"/>
                      <a:pt x="1398" y="1138"/>
                      <a:pt x="1398" y="1138"/>
                    </a:cubicBezTo>
                    <a:cubicBezTo>
                      <a:pt x="1408" y="1121"/>
                      <a:pt x="1408" y="1121"/>
                      <a:pt x="1408" y="1121"/>
                    </a:cubicBezTo>
                    <a:cubicBezTo>
                      <a:pt x="1408" y="1098"/>
                      <a:pt x="1408" y="1098"/>
                      <a:pt x="1408" y="1098"/>
                    </a:cubicBezTo>
                    <a:cubicBezTo>
                      <a:pt x="1416" y="1065"/>
                      <a:pt x="1416" y="1065"/>
                      <a:pt x="1416" y="1065"/>
                    </a:cubicBezTo>
                    <a:cubicBezTo>
                      <a:pt x="1418" y="1066"/>
                      <a:pt x="1418" y="1066"/>
                      <a:pt x="1418" y="1066"/>
                    </a:cubicBezTo>
                    <a:cubicBezTo>
                      <a:pt x="1421" y="1066"/>
                      <a:pt x="1421" y="1066"/>
                      <a:pt x="1421" y="1066"/>
                    </a:cubicBezTo>
                    <a:cubicBezTo>
                      <a:pt x="1444" y="1071"/>
                      <a:pt x="1444" y="1071"/>
                      <a:pt x="1444" y="1071"/>
                    </a:cubicBezTo>
                    <a:cubicBezTo>
                      <a:pt x="1455" y="1052"/>
                      <a:pt x="1455" y="1052"/>
                      <a:pt x="1455" y="1052"/>
                    </a:cubicBezTo>
                    <a:cubicBezTo>
                      <a:pt x="1456" y="1052"/>
                      <a:pt x="1456" y="1052"/>
                      <a:pt x="1456" y="1052"/>
                    </a:cubicBezTo>
                    <a:cubicBezTo>
                      <a:pt x="1458" y="1052"/>
                      <a:pt x="1458" y="1052"/>
                      <a:pt x="1458" y="1052"/>
                    </a:cubicBezTo>
                    <a:cubicBezTo>
                      <a:pt x="1479" y="1050"/>
                      <a:pt x="1479" y="1050"/>
                      <a:pt x="1479" y="1050"/>
                    </a:cubicBezTo>
                    <a:cubicBezTo>
                      <a:pt x="1482" y="1050"/>
                      <a:pt x="1482" y="1050"/>
                      <a:pt x="1482" y="1050"/>
                    </a:cubicBezTo>
                    <a:cubicBezTo>
                      <a:pt x="1482" y="1051"/>
                      <a:pt x="1482" y="1051"/>
                      <a:pt x="1482" y="1051"/>
                    </a:cubicBezTo>
                    <a:cubicBezTo>
                      <a:pt x="1484" y="1052"/>
                      <a:pt x="1484" y="1052"/>
                      <a:pt x="1484" y="1052"/>
                    </a:cubicBezTo>
                    <a:cubicBezTo>
                      <a:pt x="1495" y="1067"/>
                      <a:pt x="1495" y="1067"/>
                      <a:pt x="1495" y="1067"/>
                    </a:cubicBezTo>
                    <a:cubicBezTo>
                      <a:pt x="1495" y="1068"/>
                      <a:pt x="1495" y="1068"/>
                      <a:pt x="1495" y="1068"/>
                    </a:cubicBezTo>
                    <a:cubicBezTo>
                      <a:pt x="1496" y="1069"/>
                      <a:pt x="1496" y="1069"/>
                      <a:pt x="1496" y="1069"/>
                    </a:cubicBezTo>
                    <a:cubicBezTo>
                      <a:pt x="1496" y="1071"/>
                      <a:pt x="1496" y="1071"/>
                      <a:pt x="1496" y="1071"/>
                    </a:cubicBezTo>
                    <a:cubicBezTo>
                      <a:pt x="1498" y="1092"/>
                      <a:pt x="1498" y="1092"/>
                      <a:pt x="1498" y="1092"/>
                    </a:cubicBezTo>
                    <a:cubicBezTo>
                      <a:pt x="1509" y="1102"/>
                      <a:pt x="1509" y="1102"/>
                      <a:pt x="1509" y="1102"/>
                    </a:cubicBezTo>
                    <a:cubicBezTo>
                      <a:pt x="1524" y="1088"/>
                      <a:pt x="1524" y="1088"/>
                      <a:pt x="1524" y="1088"/>
                    </a:cubicBezTo>
                    <a:cubicBezTo>
                      <a:pt x="1527" y="1092"/>
                      <a:pt x="1527" y="1092"/>
                      <a:pt x="1527" y="1092"/>
                    </a:cubicBezTo>
                    <a:cubicBezTo>
                      <a:pt x="1532" y="1097"/>
                      <a:pt x="1534" y="1103"/>
                      <a:pt x="1534" y="1109"/>
                    </a:cubicBezTo>
                    <a:cubicBezTo>
                      <a:pt x="1534" y="1128"/>
                      <a:pt x="1534" y="1128"/>
                      <a:pt x="1534" y="1128"/>
                    </a:cubicBezTo>
                    <a:cubicBezTo>
                      <a:pt x="1527" y="1147"/>
                      <a:pt x="1527" y="1147"/>
                      <a:pt x="1527" y="1147"/>
                    </a:cubicBezTo>
                    <a:cubicBezTo>
                      <a:pt x="1532" y="1155"/>
                      <a:pt x="1532" y="1155"/>
                      <a:pt x="1532" y="1155"/>
                    </a:cubicBezTo>
                    <a:cubicBezTo>
                      <a:pt x="1543" y="1167"/>
                      <a:pt x="1543" y="1167"/>
                      <a:pt x="1543" y="1167"/>
                    </a:cubicBezTo>
                    <a:cubicBezTo>
                      <a:pt x="1587" y="1173"/>
                      <a:pt x="1587" y="1173"/>
                      <a:pt x="1587" y="1173"/>
                    </a:cubicBezTo>
                    <a:cubicBezTo>
                      <a:pt x="1588" y="1174"/>
                      <a:pt x="1588" y="1174"/>
                      <a:pt x="1588" y="1174"/>
                    </a:cubicBezTo>
                    <a:cubicBezTo>
                      <a:pt x="1588" y="1174"/>
                      <a:pt x="1588" y="1174"/>
                      <a:pt x="1588" y="1174"/>
                    </a:cubicBezTo>
                    <a:cubicBezTo>
                      <a:pt x="1590" y="1175"/>
                      <a:pt x="1590" y="1175"/>
                      <a:pt x="1590" y="1175"/>
                    </a:cubicBezTo>
                    <a:cubicBezTo>
                      <a:pt x="1590" y="1175"/>
                      <a:pt x="1590" y="1175"/>
                      <a:pt x="1590" y="1175"/>
                    </a:cubicBezTo>
                    <a:cubicBezTo>
                      <a:pt x="1593" y="1179"/>
                      <a:pt x="1593" y="1179"/>
                      <a:pt x="1593" y="1179"/>
                    </a:cubicBezTo>
                    <a:cubicBezTo>
                      <a:pt x="1606" y="1161"/>
                      <a:pt x="1606" y="1161"/>
                      <a:pt x="1606" y="1161"/>
                    </a:cubicBezTo>
                    <a:cubicBezTo>
                      <a:pt x="1607" y="1161"/>
                      <a:pt x="1607" y="1161"/>
                      <a:pt x="1607" y="1161"/>
                    </a:cubicBezTo>
                    <a:cubicBezTo>
                      <a:pt x="1617" y="1150"/>
                      <a:pt x="1617" y="1150"/>
                      <a:pt x="1617" y="1150"/>
                    </a:cubicBezTo>
                    <a:cubicBezTo>
                      <a:pt x="1613" y="1134"/>
                      <a:pt x="1613" y="1134"/>
                      <a:pt x="1613" y="1134"/>
                    </a:cubicBezTo>
                    <a:cubicBezTo>
                      <a:pt x="1602" y="1067"/>
                      <a:pt x="1602" y="1067"/>
                      <a:pt x="1602" y="1067"/>
                    </a:cubicBezTo>
                    <a:cubicBezTo>
                      <a:pt x="1632" y="1081"/>
                      <a:pt x="1632" y="1081"/>
                      <a:pt x="1632" y="1081"/>
                    </a:cubicBezTo>
                    <a:cubicBezTo>
                      <a:pt x="1633" y="1081"/>
                      <a:pt x="1633" y="1081"/>
                      <a:pt x="1633" y="1081"/>
                    </a:cubicBezTo>
                    <a:cubicBezTo>
                      <a:pt x="1634" y="1081"/>
                      <a:pt x="1634" y="1081"/>
                      <a:pt x="1634" y="1081"/>
                    </a:cubicBezTo>
                    <a:cubicBezTo>
                      <a:pt x="1648" y="1098"/>
                      <a:pt x="1648" y="1098"/>
                      <a:pt x="1648" y="1098"/>
                    </a:cubicBezTo>
                    <a:cubicBezTo>
                      <a:pt x="1657" y="1107"/>
                      <a:pt x="1657" y="1107"/>
                      <a:pt x="1657" y="1107"/>
                    </a:cubicBezTo>
                    <a:cubicBezTo>
                      <a:pt x="1669" y="1098"/>
                      <a:pt x="1669" y="1098"/>
                      <a:pt x="1669" y="1098"/>
                    </a:cubicBezTo>
                    <a:cubicBezTo>
                      <a:pt x="1714" y="1050"/>
                      <a:pt x="1714" y="1050"/>
                      <a:pt x="1714" y="1050"/>
                    </a:cubicBezTo>
                    <a:cubicBezTo>
                      <a:pt x="1714" y="1050"/>
                      <a:pt x="1714" y="1050"/>
                      <a:pt x="1714" y="1050"/>
                    </a:cubicBezTo>
                    <a:cubicBezTo>
                      <a:pt x="1715" y="1050"/>
                      <a:pt x="1715" y="1050"/>
                      <a:pt x="1715" y="1050"/>
                    </a:cubicBezTo>
                    <a:cubicBezTo>
                      <a:pt x="1730" y="1038"/>
                      <a:pt x="1730" y="1038"/>
                      <a:pt x="1730" y="1038"/>
                    </a:cubicBezTo>
                    <a:cubicBezTo>
                      <a:pt x="1748" y="1013"/>
                      <a:pt x="1748" y="1013"/>
                      <a:pt x="1748" y="1013"/>
                    </a:cubicBezTo>
                    <a:cubicBezTo>
                      <a:pt x="1749" y="1011"/>
                      <a:pt x="1749" y="1011"/>
                      <a:pt x="1749" y="1011"/>
                    </a:cubicBezTo>
                    <a:cubicBezTo>
                      <a:pt x="1774" y="1017"/>
                      <a:pt x="1774" y="1017"/>
                      <a:pt x="1774" y="1017"/>
                    </a:cubicBezTo>
                    <a:cubicBezTo>
                      <a:pt x="1785" y="1017"/>
                      <a:pt x="1785" y="1017"/>
                      <a:pt x="1785" y="1017"/>
                    </a:cubicBezTo>
                    <a:cubicBezTo>
                      <a:pt x="1785" y="1008"/>
                      <a:pt x="1787" y="1001"/>
                      <a:pt x="1788" y="997"/>
                    </a:cubicBezTo>
                    <a:cubicBezTo>
                      <a:pt x="1806" y="976"/>
                      <a:pt x="1806" y="976"/>
                      <a:pt x="1806" y="976"/>
                    </a:cubicBezTo>
                    <a:cubicBezTo>
                      <a:pt x="1812" y="973"/>
                      <a:pt x="1812" y="973"/>
                      <a:pt x="1812" y="973"/>
                    </a:cubicBezTo>
                    <a:cubicBezTo>
                      <a:pt x="1833" y="980"/>
                      <a:pt x="1833" y="980"/>
                      <a:pt x="1833" y="980"/>
                    </a:cubicBezTo>
                    <a:cubicBezTo>
                      <a:pt x="1858" y="977"/>
                      <a:pt x="1858" y="977"/>
                      <a:pt x="1858" y="977"/>
                    </a:cubicBezTo>
                    <a:cubicBezTo>
                      <a:pt x="1875" y="959"/>
                      <a:pt x="1875" y="959"/>
                      <a:pt x="1875" y="959"/>
                    </a:cubicBezTo>
                    <a:cubicBezTo>
                      <a:pt x="1883" y="943"/>
                      <a:pt x="1883" y="943"/>
                      <a:pt x="1883" y="943"/>
                    </a:cubicBezTo>
                    <a:cubicBezTo>
                      <a:pt x="1878" y="935"/>
                      <a:pt x="1878" y="935"/>
                      <a:pt x="1878" y="935"/>
                    </a:cubicBezTo>
                    <a:cubicBezTo>
                      <a:pt x="1863" y="942"/>
                      <a:pt x="1863" y="942"/>
                      <a:pt x="1863" y="942"/>
                    </a:cubicBezTo>
                    <a:cubicBezTo>
                      <a:pt x="1862" y="941"/>
                      <a:pt x="1862" y="941"/>
                      <a:pt x="1862" y="941"/>
                    </a:cubicBezTo>
                    <a:cubicBezTo>
                      <a:pt x="1861" y="940"/>
                      <a:pt x="1861" y="940"/>
                      <a:pt x="1861" y="940"/>
                    </a:cubicBezTo>
                    <a:cubicBezTo>
                      <a:pt x="1842" y="923"/>
                      <a:pt x="1842" y="923"/>
                      <a:pt x="1842" y="923"/>
                    </a:cubicBezTo>
                    <a:cubicBezTo>
                      <a:pt x="1841" y="922"/>
                      <a:pt x="1841" y="922"/>
                      <a:pt x="1841" y="922"/>
                    </a:cubicBezTo>
                    <a:cubicBezTo>
                      <a:pt x="1849" y="894"/>
                      <a:pt x="1849" y="894"/>
                      <a:pt x="1849" y="894"/>
                    </a:cubicBezTo>
                    <a:cubicBezTo>
                      <a:pt x="1851" y="872"/>
                      <a:pt x="1851" y="872"/>
                      <a:pt x="1851" y="872"/>
                    </a:cubicBezTo>
                    <a:cubicBezTo>
                      <a:pt x="1845" y="855"/>
                      <a:pt x="1845" y="855"/>
                      <a:pt x="1845" y="855"/>
                    </a:cubicBezTo>
                    <a:cubicBezTo>
                      <a:pt x="1831" y="849"/>
                      <a:pt x="1831" y="849"/>
                      <a:pt x="1831" y="849"/>
                    </a:cubicBezTo>
                    <a:cubicBezTo>
                      <a:pt x="1831" y="848"/>
                      <a:pt x="1831" y="848"/>
                      <a:pt x="1831" y="848"/>
                    </a:cubicBezTo>
                    <a:cubicBezTo>
                      <a:pt x="1830" y="847"/>
                      <a:pt x="1830" y="847"/>
                      <a:pt x="1830" y="847"/>
                    </a:cubicBezTo>
                    <a:cubicBezTo>
                      <a:pt x="1829" y="846"/>
                      <a:pt x="1829" y="846"/>
                      <a:pt x="1829" y="846"/>
                    </a:cubicBezTo>
                    <a:cubicBezTo>
                      <a:pt x="1816" y="821"/>
                      <a:pt x="1816" y="821"/>
                      <a:pt x="1816" y="821"/>
                    </a:cubicBezTo>
                    <a:cubicBezTo>
                      <a:pt x="1814" y="818"/>
                      <a:pt x="1814" y="818"/>
                      <a:pt x="1814" y="818"/>
                    </a:cubicBezTo>
                    <a:cubicBezTo>
                      <a:pt x="1796" y="839"/>
                      <a:pt x="1796" y="839"/>
                      <a:pt x="1796" y="839"/>
                    </a:cubicBezTo>
                    <a:cubicBezTo>
                      <a:pt x="1778" y="850"/>
                      <a:pt x="1778" y="850"/>
                      <a:pt x="1778" y="850"/>
                    </a:cubicBezTo>
                    <a:cubicBezTo>
                      <a:pt x="1774" y="852"/>
                      <a:pt x="1774" y="852"/>
                      <a:pt x="1774" y="852"/>
                    </a:cubicBezTo>
                    <a:cubicBezTo>
                      <a:pt x="1773" y="851"/>
                      <a:pt x="1773" y="851"/>
                      <a:pt x="1773" y="851"/>
                    </a:cubicBezTo>
                    <a:cubicBezTo>
                      <a:pt x="1772" y="849"/>
                      <a:pt x="1772" y="849"/>
                      <a:pt x="1772" y="849"/>
                    </a:cubicBezTo>
                    <a:cubicBezTo>
                      <a:pt x="1753" y="831"/>
                      <a:pt x="1753" y="831"/>
                      <a:pt x="1753" y="831"/>
                    </a:cubicBezTo>
                    <a:cubicBezTo>
                      <a:pt x="1753" y="830"/>
                      <a:pt x="1753" y="830"/>
                      <a:pt x="1753" y="830"/>
                    </a:cubicBezTo>
                    <a:cubicBezTo>
                      <a:pt x="1739" y="801"/>
                      <a:pt x="1739" y="801"/>
                      <a:pt x="1739" y="801"/>
                    </a:cubicBezTo>
                    <a:cubicBezTo>
                      <a:pt x="1739" y="800"/>
                      <a:pt x="1739" y="800"/>
                      <a:pt x="1739" y="800"/>
                    </a:cubicBezTo>
                    <a:cubicBezTo>
                      <a:pt x="1733" y="779"/>
                      <a:pt x="1733" y="779"/>
                      <a:pt x="1733" y="779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3" y="746"/>
                      <a:pt x="1733" y="746"/>
                      <a:pt x="1733" y="746"/>
                    </a:cubicBezTo>
                    <a:cubicBezTo>
                      <a:pt x="1730" y="727"/>
                      <a:pt x="1730" y="727"/>
                      <a:pt x="1730" y="727"/>
                    </a:cubicBezTo>
                    <a:cubicBezTo>
                      <a:pt x="1716" y="722"/>
                      <a:pt x="1716" y="722"/>
                      <a:pt x="1716" y="722"/>
                    </a:cubicBezTo>
                    <a:cubicBezTo>
                      <a:pt x="1715" y="722"/>
                      <a:pt x="1715" y="722"/>
                      <a:pt x="1715" y="722"/>
                    </a:cubicBezTo>
                    <a:cubicBezTo>
                      <a:pt x="1715" y="721"/>
                      <a:pt x="1715" y="721"/>
                      <a:pt x="1715" y="721"/>
                    </a:cubicBezTo>
                    <a:cubicBezTo>
                      <a:pt x="1681" y="694"/>
                      <a:pt x="1681" y="694"/>
                      <a:pt x="1681" y="694"/>
                    </a:cubicBezTo>
                    <a:cubicBezTo>
                      <a:pt x="1683" y="691"/>
                      <a:pt x="1683" y="691"/>
                      <a:pt x="1683" y="691"/>
                    </a:cubicBezTo>
                    <a:cubicBezTo>
                      <a:pt x="1699" y="674"/>
                      <a:pt x="1699" y="674"/>
                      <a:pt x="1699" y="674"/>
                    </a:cubicBezTo>
                    <a:cubicBezTo>
                      <a:pt x="1699" y="673"/>
                      <a:pt x="1699" y="673"/>
                      <a:pt x="1699" y="673"/>
                    </a:cubicBezTo>
                    <a:cubicBezTo>
                      <a:pt x="1699" y="672"/>
                      <a:pt x="1699" y="672"/>
                      <a:pt x="1699" y="672"/>
                    </a:cubicBezTo>
                    <a:cubicBezTo>
                      <a:pt x="1701" y="672"/>
                      <a:pt x="1701" y="672"/>
                      <a:pt x="1701" y="672"/>
                    </a:cubicBezTo>
                    <a:cubicBezTo>
                      <a:pt x="1701" y="672"/>
                      <a:pt x="1701" y="672"/>
                      <a:pt x="1701" y="672"/>
                    </a:cubicBezTo>
                    <a:cubicBezTo>
                      <a:pt x="1719" y="670"/>
                      <a:pt x="1719" y="670"/>
                      <a:pt x="1719" y="670"/>
                    </a:cubicBezTo>
                    <a:cubicBezTo>
                      <a:pt x="1720" y="670"/>
                      <a:pt x="1720" y="670"/>
                      <a:pt x="1720" y="670"/>
                    </a:cubicBezTo>
                    <a:cubicBezTo>
                      <a:pt x="1725" y="670"/>
                      <a:pt x="1730" y="673"/>
                      <a:pt x="1735" y="678"/>
                    </a:cubicBezTo>
                    <a:cubicBezTo>
                      <a:pt x="1749" y="690"/>
                      <a:pt x="1749" y="690"/>
                      <a:pt x="1749" y="690"/>
                    </a:cubicBezTo>
                    <a:cubicBezTo>
                      <a:pt x="1765" y="677"/>
                      <a:pt x="1765" y="677"/>
                      <a:pt x="1765" y="677"/>
                    </a:cubicBezTo>
                    <a:cubicBezTo>
                      <a:pt x="1777" y="661"/>
                      <a:pt x="1777" y="661"/>
                      <a:pt x="1777" y="661"/>
                    </a:cubicBezTo>
                    <a:cubicBezTo>
                      <a:pt x="1777" y="648"/>
                      <a:pt x="1777" y="648"/>
                      <a:pt x="1777" y="648"/>
                    </a:cubicBezTo>
                    <a:cubicBezTo>
                      <a:pt x="1773" y="614"/>
                      <a:pt x="1773" y="614"/>
                      <a:pt x="1773" y="614"/>
                    </a:cubicBezTo>
                    <a:cubicBezTo>
                      <a:pt x="1769" y="600"/>
                      <a:pt x="1769" y="600"/>
                      <a:pt x="1769" y="600"/>
                    </a:cubicBezTo>
                    <a:cubicBezTo>
                      <a:pt x="1746" y="596"/>
                      <a:pt x="1746" y="596"/>
                      <a:pt x="1746" y="596"/>
                    </a:cubicBezTo>
                    <a:cubicBezTo>
                      <a:pt x="1746" y="582"/>
                      <a:pt x="1746" y="582"/>
                      <a:pt x="1746" y="582"/>
                    </a:cubicBezTo>
                    <a:cubicBezTo>
                      <a:pt x="1725" y="556"/>
                      <a:pt x="1725" y="556"/>
                      <a:pt x="1725" y="556"/>
                    </a:cubicBezTo>
                    <a:cubicBezTo>
                      <a:pt x="1724" y="555"/>
                      <a:pt x="1724" y="555"/>
                      <a:pt x="1724" y="555"/>
                    </a:cubicBezTo>
                    <a:cubicBezTo>
                      <a:pt x="1714" y="536"/>
                      <a:pt x="1714" y="536"/>
                      <a:pt x="1714" y="536"/>
                    </a:cubicBezTo>
                    <a:cubicBezTo>
                      <a:pt x="1711" y="534"/>
                      <a:pt x="1711" y="534"/>
                      <a:pt x="1711" y="534"/>
                    </a:cubicBezTo>
                    <a:cubicBezTo>
                      <a:pt x="1711" y="532"/>
                      <a:pt x="1711" y="532"/>
                      <a:pt x="1711" y="532"/>
                    </a:cubicBezTo>
                    <a:cubicBezTo>
                      <a:pt x="1711" y="532"/>
                      <a:pt x="1711" y="532"/>
                      <a:pt x="1711" y="532"/>
                    </a:cubicBezTo>
                    <a:cubicBezTo>
                      <a:pt x="1735" y="501"/>
                      <a:pt x="1735" y="501"/>
                      <a:pt x="1735" y="501"/>
                    </a:cubicBezTo>
                    <a:cubicBezTo>
                      <a:pt x="1735" y="500"/>
                      <a:pt x="1735" y="500"/>
                      <a:pt x="1735" y="500"/>
                    </a:cubicBezTo>
                    <a:cubicBezTo>
                      <a:pt x="1736" y="499"/>
                      <a:pt x="1736" y="499"/>
                      <a:pt x="1736" y="499"/>
                    </a:cubicBezTo>
                    <a:cubicBezTo>
                      <a:pt x="1736" y="498"/>
                      <a:pt x="1736" y="498"/>
                      <a:pt x="1736" y="498"/>
                    </a:cubicBezTo>
                    <a:cubicBezTo>
                      <a:pt x="1738" y="498"/>
                      <a:pt x="1738" y="498"/>
                      <a:pt x="1738" y="498"/>
                    </a:cubicBezTo>
                    <a:cubicBezTo>
                      <a:pt x="1747" y="497"/>
                      <a:pt x="1747" y="497"/>
                      <a:pt x="1747" y="497"/>
                    </a:cubicBezTo>
                    <a:cubicBezTo>
                      <a:pt x="1759" y="487"/>
                      <a:pt x="1759" y="487"/>
                      <a:pt x="1759" y="487"/>
                    </a:cubicBezTo>
                    <a:cubicBezTo>
                      <a:pt x="1773" y="445"/>
                      <a:pt x="1773" y="445"/>
                      <a:pt x="1773" y="445"/>
                    </a:cubicBezTo>
                    <a:cubicBezTo>
                      <a:pt x="1774" y="445"/>
                      <a:pt x="1774" y="445"/>
                      <a:pt x="1774" y="445"/>
                    </a:cubicBezTo>
                    <a:cubicBezTo>
                      <a:pt x="1774" y="444"/>
                      <a:pt x="1774" y="444"/>
                      <a:pt x="1774" y="444"/>
                    </a:cubicBezTo>
                    <a:cubicBezTo>
                      <a:pt x="1791" y="425"/>
                      <a:pt x="1791" y="425"/>
                      <a:pt x="1791" y="425"/>
                    </a:cubicBezTo>
                    <a:cubicBezTo>
                      <a:pt x="1791" y="424"/>
                      <a:pt x="1791" y="424"/>
                      <a:pt x="1791" y="424"/>
                    </a:cubicBezTo>
                    <a:cubicBezTo>
                      <a:pt x="1792" y="424"/>
                      <a:pt x="1792" y="424"/>
                      <a:pt x="1792" y="424"/>
                    </a:cubicBezTo>
                    <a:cubicBezTo>
                      <a:pt x="1793" y="424"/>
                      <a:pt x="1793" y="424"/>
                      <a:pt x="1793" y="424"/>
                    </a:cubicBezTo>
                    <a:cubicBezTo>
                      <a:pt x="1812" y="419"/>
                      <a:pt x="1812" y="419"/>
                      <a:pt x="1812" y="419"/>
                    </a:cubicBezTo>
                    <a:cubicBezTo>
                      <a:pt x="1812" y="421"/>
                      <a:pt x="1812" y="421"/>
                      <a:pt x="1812" y="421"/>
                    </a:cubicBezTo>
                    <a:cubicBezTo>
                      <a:pt x="1824" y="431"/>
                      <a:pt x="1824" y="431"/>
                      <a:pt x="1824" y="431"/>
                    </a:cubicBezTo>
                    <a:cubicBezTo>
                      <a:pt x="1829" y="432"/>
                      <a:pt x="1829" y="432"/>
                      <a:pt x="1829" y="432"/>
                    </a:cubicBezTo>
                    <a:cubicBezTo>
                      <a:pt x="1836" y="400"/>
                      <a:pt x="1836" y="400"/>
                      <a:pt x="1836" y="400"/>
                    </a:cubicBezTo>
                    <a:cubicBezTo>
                      <a:pt x="1829" y="376"/>
                      <a:pt x="1829" y="376"/>
                      <a:pt x="1829" y="376"/>
                    </a:cubicBezTo>
                    <a:cubicBezTo>
                      <a:pt x="1827" y="375"/>
                      <a:pt x="1827" y="375"/>
                      <a:pt x="1827" y="375"/>
                    </a:cubicBezTo>
                    <a:cubicBezTo>
                      <a:pt x="1827" y="373"/>
                      <a:pt x="1827" y="373"/>
                      <a:pt x="1827" y="373"/>
                    </a:cubicBezTo>
                    <a:cubicBezTo>
                      <a:pt x="1831" y="347"/>
                      <a:pt x="1831" y="347"/>
                      <a:pt x="1831" y="347"/>
                    </a:cubicBezTo>
                    <a:cubicBezTo>
                      <a:pt x="1831" y="345"/>
                      <a:pt x="1831" y="345"/>
                      <a:pt x="1831" y="345"/>
                    </a:cubicBezTo>
                    <a:cubicBezTo>
                      <a:pt x="1843" y="331"/>
                      <a:pt x="1843" y="331"/>
                      <a:pt x="1843" y="331"/>
                    </a:cubicBezTo>
                    <a:cubicBezTo>
                      <a:pt x="1852" y="316"/>
                      <a:pt x="1852" y="316"/>
                      <a:pt x="1852" y="316"/>
                    </a:cubicBezTo>
                    <a:cubicBezTo>
                      <a:pt x="1853" y="304"/>
                      <a:pt x="1853" y="304"/>
                      <a:pt x="1853" y="304"/>
                    </a:cubicBezTo>
                    <a:cubicBezTo>
                      <a:pt x="1853" y="297"/>
                      <a:pt x="1850" y="287"/>
                      <a:pt x="1843" y="271"/>
                    </a:cubicBezTo>
                    <a:cubicBezTo>
                      <a:pt x="1843" y="271"/>
                      <a:pt x="1843" y="271"/>
                      <a:pt x="1843" y="271"/>
                    </a:cubicBezTo>
                    <a:cubicBezTo>
                      <a:pt x="1843" y="271"/>
                      <a:pt x="1843" y="271"/>
                      <a:pt x="1843" y="271"/>
                    </a:cubicBezTo>
                    <a:cubicBezTo>
                      <a:pt x="1843" y="246"/>
                      <a:pt x="1843" y="246"/>
                      <a:pt x="1843" y="246"/>
                    </a:cubicBezTo>
                    <a:cubicBezTo>
                      <a:pt x="1843" y="245"/>
                      <a:pt x="1843" y="245"/>
                      <a:pt x="1843" y="245"/>
                    </a:cubicBezTo>
                    <a:cubicBezTo>
                      <a:pt x="1849" y="222"/>
                      <a:pt x="1849" y="222"/>
                      <a:pt x="1849" y="222"/>
                    </a:cubicBezTo>
                    <a:cubicBezTo>
                      <a:pt x="1844" y="213"/>
                      <a:pt x="1841" y="205"/>
                      <a:pt x="1841" y="200"/>
                    </a:cubicBezTo>
                    <a:lnTo>
                      <a:pt x="1845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2560161" y="2751138"/>
                <a:ext cx="1816100" cy="1536700"/>
              </a:xfrm>
              <a:custGeom>
                <a:avLst/>
                <a:gdLst>
                  <a:gd name="T0" fmla="*/ 706 w 1203"/>
                  <a:gd name="T1" fmla="*/ 405 h 1018"/>
                  <a:gd name="T2" fmla="*/ 680 w 1203"/>
                  <a:gd name="T3" fmla="*/ 423 h 1018"/>
                  <a:gd name="T4" fmla="*/ 586 w 1203"/>
                  <a:gd name="T5" fmla="*/ 339 h 1018"/>
                  <a:gd name="T6" fmla="*/ 517 w 1203"/>
                  <a:gd name="T7" fmla="*/ 283 h 1018"/>
                  <a:gd name="T8" fmla="*/ 524 w 1203"/>
                  <a:gd name="T9" fmla="*/ 207 h 1018"/>
                  <a:gd name="T10" fmla="*/ 448 w 1203"/>
                  <a:gd name="T11" fmla="*/ 228 h 1018"/>
                  <a:gd name="T12" fmla="*/ 390 w 1203"/>
                  <a:gd name="T13" fmla="*/ 154 h 1018"/>
                  <a:gd name="T14" fmla="*/ 363 w 1203"/>
                  <a:gd name="T15" fmla="*/ 64 h 1018"/>
                  <a:gd name="T16" fmla="*/ 338 w 1203"/>
                  <a:gd name="T17" fmla="*/ 19 h 1018"/>
                  <a:gd name="T18" fmla="*/ 277 w 1203"/>
                  <a:gd name="T19" fmla="*/ 40 h 1018"/>
                  <a:gd name="T20" fmla="*/ 234 w 1203"/>
                  <a:gd name="T21" fmla="*/ 83 h 1018"/>
                  <a:gd name="T22" fmla="*/ 129 w 1203"/>
                  <a:gd name="T23" fmla="*/ 117 h 1018"/>
                  <a:gd name="T24" fmla="*/ 66 w 1203"/>
                  <a:gd name="T25" fmla="*/ 192 h 1018"/>
                  <a:gd name="T26" fmla="*/ 4 w 1203"/>
                  <a:gd name="T27" fmla="*/ 243 h 1018"/>
                  <a:gd name="T28" fmla="*/ 86 w 1203"/>
                  <a:gd name="T29" fmla="*/ 314 h 1018"/>
                  <a:gd name="T30" fmla="*/ 148 w 1203"/>
                  <a:gd name="T31" fmla="*/ 334 h 1018"/>
                  <a:gd name="T32" fmla="*/ 296 w 1203"/>
                  <a:gd name="T33" fmla="*/ 395 h 1018"/>
                  <a:gd name="T34" fmla="*/ 400 w 1203"/>
                  <a:gd name="T35" fmla="*/ 373 h 1018"/>
                  <a:gd name="T36" fmla="*/ 490 w 1203"/>
                  <a:gd name="T37" fmla="*/ 412 h 1018"/>
                  <a:gd name="T38" fmla="*/ 568 w 1203"/>
                  <a:gd name="T39" fmla="*/ 442 h 1018"/>
                  <a:gd name="T40" fmla="*/ 690 w 1203"/>
                  <a:gd name="T41" fmla="*/ 535 h 1018"/>
                  <a:gd name="T42" fmla="*/ 723 w 1203"/>
                  <a:gd name="T43" fmla="*/ 579 h 1018"/>
                  <a:gd name="T44" fmla="*/ 715 w 1203"/>
                  <a:gd name="T45" fmla="*/ 760 h 1018"/>
                  <a:gd name="T46" fmla="*/ 665 w 1203"/>
                  <a:gd name="T47" fmla="*/ 848 h 1018"/>
                  <a:gd name="T48" fmla="*/ 591 w 1203"/>
                  <a:gd name="T49" fmla="*/ 879 h 1018"/>
                  <a:gd name="T50" fmla="*/ 658 w 1203"/>
                  <a:gd name="T51" fmla="*/ 930 h 1018"/>
                  <a:gd name="T52" fmla="*/ 689 w 1203"/>
                  <a:gd name="T53" fmla="*/ 917 h 1018"/>
                  <a:gd name="T54" fmla="*/ 692 w 1203"/>
                  <a:gd name="T55" fmla="*/ 883 h 1018"/>
                  <a:gd name="T56" fmla="*/ 728 w 1203"/>
                  <a:gd name="T57" fmla="*/ 848 h 1018"/>
                  <a:gd name="T58" fmla="*/ 759 w 1203"/>
                  <a:gd name="T59" fmla="*/ 876 h 1018"/>
                  <a:gd name="T60" fmla="*/ 850 w 1203"/>
                  <a:gd name="T61" fmla="*/ 912 h 1018"/>
                  <a:gd name="T62" fmla="*/ 880 w 1203"/>
                  <a:gd name="T63" fmla="*/ 965 h 1018"/>
                  <a:gd name="T64" fmla="*/ 961 w 1203"/>
                  <a:gd name="T65" fmla="*/ 990 h 1018"/>
                  <a:gd name="T66" fmla="*/ 961 w 1203"/>
                  <a:gd name="T67" fmla="*/ 941 h 1018"/>
                  <a:gd name="T68" fmla="*/ 970 w 1203"/>
                  <a:gd name="T69" fmla="*/ 922 h 1018"/>
                  <a:gd name="T70" fmla="*/ 1010 w 1203"/>
                  <a:gd name="T71" fmla="*/ 856 h 1018"/>
                  <a:gd name="T72" fmla="*/ 1015 w 1203"/>
                  <a:gd name="T73" fmla="*/ 810 h 1018"/>
                  <a:gd name="T74" fmla="*/ 1056 w 1203"/>
                  <a:gd name="T75" fmla="*/ 766 h 1018"/>
                  <a:gd name="T76" fmla="*/ 1115 w 1203"/>
                  <a:gd name="T77" fmla="*/ 755 h 1018"/>
                  <a:gd name="T78" fmla="*/ 1175 w 1203"/>
                  <a:gd name="T79" fmla="*/ 732 h 1018"/>
                  <a:gd name="T80" fmla="*/ 1194 w 1203"/>
                  <a:gd name="T81" fmla="*/ 643 h 1018"/>
                  <a:gd name="T82" fmla="*/ 1087 w 1203"/>
                  <a:gd name="T83" fmla="*/ 576 h 1018"/>
                  <a:gd name="T84" fmla="*/ 1043 w 1203"/>
                  <a:gd name="T85" fmla="*/ 648 h 1018"/>
                  <a:gd name="T86" fmla="*/ 1075 w 1203"/>
                  <a:gd name="T87" fmla="*/ 673 h 1018"/>
                  <a:gd name="T88" fmla="*/ 1069 w 1203"/>
                  <a:gd name="T89" fmla="*/ 712 h 1018"/>
                  <a:gd name="T90" fmla="*/ 1025 w 1203"/>
                  <a:gd name="T91" fmla="*/ 725 h 1018"/>
                  <a:gd name="T92" fmla="*/ 986 w 1203"/>
                  <a:gd name="T93" fmla="*/ 749 h 1018"/>
                  <a:gd name="T94" fmla="*/ 956 w 1203"/>
                  <a:gd name="T95" fmla="*/ 721 h 1018"/>
                  <a:gd name="T96" fmla="*/ 938 w 1203"/>
                  <a:gd name="T97" fmla="*/ 676 h 1018"/>
                  <a:gd name="T98" fmla="*/ 924 w 1203"/>
                  <a:gd name="T99" fmla="*/ 628 h 1018"/>
                  <a:gd name="T100" fmla="*/ 860 w 1203"/>
                  <a:gd name="T101" fmla="*/ 549 h 1018"/>
                  <a:gd name="T102" fmla="*/ 787 w 1203"/>
                  <a:gd name="T103" fmla="*/ 495 h 1018"/>
                  <a:gd name="T104" fmla="*/ 791 w 1203"/>
                  <a:gd name="T105" fmla="*/ 442 h 1018"/>
                  <a:gd name="T106" fmla="*/ 857 w 1203"/>
                  <a:gd name="T107" fmla="*/ 374 h 1018"/>
                  <a:gd name="T108" fmla="*/ 779 w 1203"/>
                  <a:gd name="T109" fmla="*/ 37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03" h="1018">
                    <a:moveTo>
                      <a:pt x="715" y="368"/>
                    </a:moveTo>
                    <a:cubicBezTo>
                      <a:pt x="698" y="368"/>
                      <a:pt x="698" y="368"/>
                      <a:pt x="698" y="368"/>
                    </a:cubicBezTo>
                    <a:cubicBezTo>
                      <a:pt x="692" y="380"/>
                      <a:pt x="692" y="380"/>
                      <a:pt x="692" y="380"/>
                    </a:cubicBezTo>
                    <a:cubicBezTo>
                      <a:pt x="702" y="389"/>
                      <a:pt x="702" y="389"/>
                      <a:pt x="702" y="389"/>
                    </a:cubicBezTo>
                    <a:cubicBezTo>
                      <a:pt x="702" y="390"/>
                      <a:pt x="702" y="390"/>
                      <a:pt x="702" y="390"/>
                    </a:cubicBezTo>
                    <a:cubicBezTo>
                      <a:pt x="702" y="391"/>
                      <a:pt x="702" y="391"/>
                      <a:pt x="702" y="391"/>
                    </a:cubicBezTo>
                    <a:cubicBezTo>
                      <a:pt x="706" y="405"/>
                      <a:pt x="706" y="405"/>
                      <a:pt x="706" y="405"/>
                    </a:cubicBezTo>
                    <a:cubicBezTo>
                      <a:pt x="707" y="406"/>
                      <a:pt x="707" y="406"/>
                      <a:pt x="707" y="406"/>
                    </a:cubicBezTo>
                    <a:cubicBezTo>
                      <a:pt x="707" y="409"/>
                      <a:pt x="707" y="409"/>
                      <a:pt x="707" y="409"/>
                    </a:cubicBezTo>
                    <a:cubicBezTo>
                      <a:pt x="705" y="410"/>
                      <a:pt x="705" y="410"/>
                      <a:pt x="705" y="410"/>
                    </a:cubicBezTo>
                    <a:cubicBezTo>
                      <a:pt x="682" y="422"/>
                      <a:pt x="682" y="422"/>
                      <a:pt x="682" y="422"/>
                    </a:cubicBezTo>
                    <a:cubicBezTo>
                      <a:pt x="681" y="423"/>
                      <a:pt x="681" y="423"/>
                      <a:pt x="681" y="423"/>
                    </a:cubicBezTo>
                    <a:cubicBezTo>
                      <a:pt x="681" y="423"/>
                      <a:pt x="681" y="423"/>
                      <a:pt x="681" y="423"/>
                    </a:cubicBezTo>
                    <a:cubicBezTo>
                      <a:pt x="680" y="423"/>
                      <a:pt x="680" y="423"/>
                      <a:pt x="680" y="423"/>
                    </a:cubicBezTo>
                    <a:cubicBezTo>
                      <a:pt x="679" y="423"/>
                      <a:pt x="679" y="423"/>
                      <a:pt x="679" y="423"/>
                    </a:cubicBezTo>
                    <a:cubicBezTo>
                      <a:pt x="661" y="421"/>
                      <a:pt x="651" y="416"/>
                      <a:pt x="648" y="408"/>
                    </a:cubicBezTo>
                    <a:cubicBezTo>
                      <a:pt x="642" y="396"/>
                      <a:pt x="642" y="396"/>
                      <a:pt x="642" y="396"/>
                    </a:cubicBezTo>
                    <a:cubicBezTo>
                      <a:pt x="610" y="389"/>
                      <a:pt x="610" y="389"/>
                      <a:pt x="610" y="389"/>
                    </a:cubicBezTo>
                    <a:cubicBezTo>
                      <a:pt x="602" y="349"/>
                      <a:pt x="602" y="349"/>
                      <a:pt x="602" y="349"/>
                    </a:cubicBezTo>
                    <a:cubicBezTo>
                      <a:pt x="595" y="348"/>
                      <a:pt x="590" y="345"/>
                      <a:pt x="587" y="341"/>
                    </a:cubicBezTo>
                    <a:cubicBezTo>
                      <a:pt x="586" y="339"/>
                      <a:pt x="586" y="339"/>
                      <a:pt x="586" y="339"/>
                    </a:cubicBezTo>
                    <a:cubicBezTo>
                      <a:pt x="581" y="331"/>
                      <a:pt x="576" y="327"/>
                      <a:pt x="570" y="326"/>
                    </a:cubicBezTo>
                    <a:cubicBezTo>
                      <a:pt x="562" y="323"/>
                      <a:pt x="554" y="316"/>
                      <a:pt x="548" y="307"/>
                    </a:cubicBezTo>
                    <a:cubicBezTo>
                      <a:pt x="535" y="300"/>
                      <a:pt x="535" y="300"/>
                      <a:pt x="535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17" y="283"/>
                      <a:pt x="517" y="283"/>
                      <a:pt x="517" y="283"/>
                    </a:cubicBezTo>
                    <a:cubicBezTo>
                      <a:pt x="517" y="283"/>
                      <a:pt x="517" y="283"/>
                      <a:pt x="517" y="283"/>
                    </a:cubicBezTo>
                    <a:cubicBezTo>
                      <a:pt x="513" y="268"/>
                      <a:pt x="513" y="268"/>
                      <a:pt x="513" y="268"/>
                    </a:cubicBezTo>
                    <a:cubicBezTo>
                      <a:pt x="513" y="267"/>
                      <a:pt x="513" y="267"/>
                      <a:pt x="513" y="267"/>
                    </a:cubicBezTo>
                    <a:cubicBezTo>
                      <a:pt x="547" y="220"/>
                      <a:pt x="547" y="220"/>
                      <a:pt x="547" y="220"/>
                    </a:cubicBezTo>
                    <a:cubicBezTo>
                      <a:pt x="548" y="217"/>
                      <a:pt x="549" y="215"/>
                      <a:pt x="548" y="214"/>
                    </a:cubicBezTo>
                    <a:cubicBezTo>
                      <a:pt x="542" y="199"/>
                      <a:pt x="542" y="199"/>
                      <a:pt x="542" y="199"/>
                    </a:cubicBezTo>
                    <a:cubicBezTo>
                      <a:pt x="524" y="207"/>
                      <a:pt x="524" y="207"/>
                      <a:pt x="524" y="207"/>
                    </a:cubicBezTo>
                    <a:cubicBezTo>
                      <a:pt x="523" y="207"/>
                      <a:pt x="523" y="207"/>
                      <a:pt x="523" y="207"/>
                    </a:cubicBezTo>
                    <a:cubicBezTo>
                      <a:pt x="523" y="208"/>
                      <a:pt x="523" y="208"/>
                      <a:pt x="523" y="208"/>
                    </a:cubicBezTo>
                    <a:cubicBezTo>
                      <a:pt x="522" y="208"/>
                      <a:pt x="522" y="208"/>
                      <a:pt x="522" y="208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57" y="215"/>
                      <a:pt x="457" y="215"/>
                      <a:pt x="457" y="215"/>
                    </a:cubicBezTo>
                    <a:cubicBezTo>
                      <a:pt x="451" y="221"/>
                      <a:pt x="451" y="221"/>
                      <a:pt x="451" y="221"/>
                    </a:cubicBezTo>
                    <a:cubicBezTo>
                      <a:pt x="448" y="228"/>
                      <a:pt x="448" y="228"/>
                      <a:pt x="448" y="228"/>
                    </a:cubicBezTo>
                    <a:cubicBezTo>
                      <a:pt x="443" y="233"/>
                      <a:pt x="437" y="236"/>
                      <a:pt x="428" y="234"/>
                    </a:cubicBezTo>
                    <a:cubicBezTo>
                      <a:pt x="428" y="234"/>
                      <a:pt x="428" y="234"/>
                      <a:pt x="428" y="234"/>
                    </a:cubicBezTo>
                    <a:cubicBezTo>
                      <a:pt x="427" y="233"/>
                      <a:pt x="427" y="233"/>
                      <a:pt x="427" y="233"/>
                    </a:cubicBezTo>
                    <a:cubicBezTo>
                      <a:pt x="411" y="221"/>
                      <a:pt x="411" y="221"/>
                      <a:pt x="411" y="221"/>
                    </a:cubicBezTo>
                    <a:cubicBezTo>
                      <a:pt x="410" y="195"/>
                      <a:pt x="410" y="195"/>
                      <a:pt x="410" y="195"/>
                    </a:cubicBezTo>
                    <a:cubicBezTo>
                      <a:pt x="401" y="189"/>
                      <a:pt x="396" y="182"/>
                      <a:pt x="394" y="177"/>
                    </a:cubicBezTo>
                    <a:cubicBezTo>
                      <a:pt x="390" y="154"/>
                      <a:pt x="390" y="154"/>
                      <a:pt x="390" y="154"/>
                    </a:cubicBezTo>
                    <a:cubicBezTo>
                      <a:pt x="379" y="141"/>
                      <a:pt x="379" y="141"/>
                      <a:pt x="379" y="141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2" y="129"/>
                      <a:pt x="362" y="129"/>
                      <a:pt x="362" y="129"/>
                    </a:cubicBezTo>
                    <a:cubicBezTo>
                      <a:pt x="381" y="104"/>
                      <a:pt x="381" y="104"/>
                      <a:pt x="381" y="104"/>
                    </a:cubicBezTo>
                    <a:cubicBezTo>
                      <a:pt x="385" y="91"/>
                      <a:pt x="385" y="91"/>
                      <a:pt x="385" y="91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63" y="64"/>
                      <a:pt x="363" y="64"/>
                      <a:pt x="363" y="64"/>
                    </a:cubicBezTo>
                    <a:cubicBezTo>
                      <a:pt x="363" y="63"/>
                      <a:pt x="363" y="63"/>
                      <a:pt x="363" y="63"/>
                    </a:cubicBezTo>
                    <a:cubicBezTo>
                      <a:pt x="354" y="42"/>
                      <a:pt x="354" y="42"/>
                      <a:pt x="354" y="42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2" y="30"/>
                      <a:pt x="352" y="30"/>
                      <a:pt x="352" y="30"/>
                    </a:cubicBezTo>
                    <a:cubicBezTo>
                      <a:pt x="338" y="20"/>
                      <a:pt x="338" y="20"/>
                      <a:pt x="338" y="20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283" y="6"/>
                      <a:pt x="283" y="6"/>
                      <a:pt x="283" y="6"/>
                    </a:cubicBezTo>
                    <a:cubicBezTo>
                      <a:pt x="280" y="10"/>
                      <a:pt x="280" y="10"/>
                      <a:pt x="280" y="1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73"/>
                      <a:pt x="277" y="73"/>
                      <a:pt x="277" y="73"/>
                    </a:cubicBezTo>
                    <a:cubicBezTo>
                      <a:pt x="273" y="74"/>
                      <a:pt x="273" y="74"/>
                      <a:pt x="273" y="74"/>
                    </a:cubicBezTo>
                    <a:cubicBezTo>
                      <a:pt x="253" y="81"/>
                      <a:pt x="253" y="81"/>
                      <a:pt x="253" y="81"/>
                    </a:cubicBezTo>
                    <a:cubicBezTo>
                      <a:pt x="253" y="81"/>
                      <a:pt x="253" y="81"/>
                      <a:pt x="253" y="81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34" y="83"/>
                      <a:pt x="234" y="83"/>
                      <a:pt x="234" y="83"/>
                    </a:cubicBezTo>
                    <a:cubicBezTo>
                      <a:pt x="225" y="88"/>
                      <a:pt x="214" y="94"/>
                      <a:pt x="203" y="98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0" y="99"/>
                      <a:pt x="200" y="99"/>
                      <a:pt x="200" y="99"/>
                    </a:cubicBezTo>
                    <a:cubicBezTo>
                      <a:pt x="164" y="91"/>
                      <a:pt x="164" y="91"/>
                      <a:pt x="164" y="91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6" y="111"/>
                      <a:pt x="138" y="115"/>
                      <a:pt x="129" y="117"/>
                    </a:cubicBezTo>
                    <a:cubicBezTo>
                      <a:pt x="107" y="135"/>
                      <a:pt x="107" y="135"/>
                      <a:pt x="107" y="135"/>
                    </a:cubicBezTo>
                    <a:cubicBezTo>
                      <a:pt x="95" y="153"/>
                      <a:pt x="95" y="153"/>
                      <a:pt x="95" y="153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88" y="164"/>
                      <a:pt x="82" y="172"/>
                      <a:pt x="78" y="175"/>
                    </a:cubicBezTo>
                    <a:cubicBezTo>
                      <a:pt x="66" y="191"/>
                      <a:pt x="66" y="191"/>
                      <a:pt x="66" y="191"/>
                    </a:cubicBezTo>
                    <a:cubicBezTo>
                      <a:pt x="66" y="192"/>
                      <a:pt x="66" y="192"/>
                      <a:pt x="66" y="192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57" y="198"/>
                      <a:pt x="57" y="198"/>
                      <a:pt x="57" y="198"/>
                    </a:cubicBezTo>
                    <a:cubicBezTo>
                      <a:pt x="52" y="200"/>
                      <a:pt x="47" y="201"/>
                      <a:pt x="42" y="201"/>
                    </a:cubicBezTo>
                    <a:cubicBezTo>
                      <a:pt x="16" y="199"/>
                      <a:pt x="16" y="199"/>
                      <a:pt x="16" y="199"/>
                    </a:cubicBezTo>
                    <a:cubicBezTo>
                      <a:pt x="10" y="209"/>
                      <a:pt x="10" y="209"/>
                      <a:pt x="10" y="209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2" y="284"/>
                      <a:pt x="2" y="284"/>
                      <a:pt x="2" y="284"/>
                    </a:cubicBezTo>
                    <a:cubicBezTo>
                      <a:pt x="10" y="296"/>
                      <a:pt x="10" y="296"/>
                      <a:pt x="10" y="296"/>
                    </a:cubicBezTo>
                    <a:cubicBezTo>
                      <a:pt x="10" y="297"/>
                      <a:pt x="10" y="297"/>
                      <a:pt x="10" y="297"/>
                    </a:cubicBezTo>
                    <a:cubicBezTo>
                      <a:pt x="13" y="307"/>
                      <a:pt x="13" y="307"/>
                      <a:pt x="13" y="307"/>
                    </a:cubicBezTo>
                    <a:cubicBezTo>
                      <a:pt x="28" y="307"/>
                      <a:pt x="28" y="307"/>
                      <a:pt x="28" y="307"/>
                    </a:cubicBezTo>
                    <a:cubicBezTo>
                      <a:pt x="53" y="312"/>
                      <a:pt x="53" y="312"/>
                      <a:pt x="53" y="312"/>
                    </a:cubicBezTo>
                    <a:cubicBezTo>
                      <a:pt x="86" y="314"/>
                      <a:pt x="86" y="314"/>
                      <a:pt x="86" y="314"/>
                    </a:cubicBezTo>
                    <a:cubicBezTo>
                      <a:pt x="100" y="312"/>
                      <a:pt x="100" y="312"/>
                      <a:pt x="100" y="312"/>
                    </a:cubicBezTo>
                    <a:cubicBezTo>
                      <a:pt x="103" y="312"/>
                      <a:pt x="103" y="312"/>
                      <a:pt x="103" y="312"/>
                    </a:cubicBezTo>
                    <a:cubicBezTo>
                      <a:pt x="104" y="312"/>
                      <a:pt x="104" y="312"/>
                      <a:pt x="104" y="312"/>
                    </a:cubicBezTo>
                    <a:cubicBezTo>
                      <a:pt x="132" y="323"/>
                      <a:pt x="132" y="323"/>
                      <a:pt x="132" y="323"/>
                    </a:cubicBezTo>
                    <a:cubicBezTo>
                      <a:pt x="132" y="323"/>
                      <a:pt x="132" y="323"/>
                      <a:pt x="132" y="323"/>
                    </a:cubicBezTo>
                    <a:cubicBezTo>
                      <a:pt x="133" y="323"/>
                      <a:pt x="133" y="323"/>
                      <a:pt x="133" y="323"/>
                    </a:cubicBezTo>
                    <a:cubicBezTo>
                      <a:pt x="148" y="334"/>
                      <a:pt x="148" y="334"/>
                      <a:pt x="148" y="334"/>
                    </a:cubicBezTo>
                    <a:cubicBezTo>
                      <a:pt x="180" y="346"/>
                      <a:pt x="180" y="346"/>
                      <a:pt x="180" y="346"/>
                    </a:cubicBezTo>
                    <a:cubicBezTo>
                      <a:pt x="181" y="346"/>
                      <a:pt x="181" y="346"/>
                      <a:pt x="181" y="346"/>
                    </a:cubicBezTo>
                    <a:cubicBezTo>
                      <a:pt x="202" y="359"/>
                      <a:pt x="202" y="359"/>
                      <a:pt x="202" y="359"/>
                    </a:cubicBezTo>
                    <a:cubicBezTo>
                      <a:pt x="253" y="406"/>
                      <a:pt x="253" y="406"/>
                      <a:pt x="253" y="406"/>
                    </a:cubicBezTo>
                    <a:cubicBezTo>
                      <a:pt x="277" y="417"/>
                      <a:pt x="277" y="417"/>
                      <a:pt x="277" y="417"/>
                    </a:cubicBezTo>
                    <a:cubicBezTo>
                      <a:pt x="286" y="412"/>
                      <a:pt x="286" y="412"/>
                      <a:pt x="286" y="412"/>
                    </a:cubicBezTo>
                    <a:cubicBezTo>
                      <a:pt x="296" y="395"/>
                      <a:pt x="296" y="395"/>
                      <a:pt x="296" y="395"/>
                    </a:cubicBezTo>
                    <a:cubicBezTo>
                      <a:pt x="290" y="366"/>
                      <a:pt x="290" y="366"/>
                      <a:pt x="290" y="366"/>
                    </a:cubicBezTo>
                    <a:cubicBezTo>
                      <a:pt x="290" y="358"/>
                      <a:pt x="297" y="352"/>
                      <a:pt x="309" y="347"/>
                    </a:cubicBezTo>
                    <a:cubicBezTo>
                      <a:pt x="311" y="346"/>
                      <a:pt x="311" y="346"/>
                      <a:pt x="311" y="346"/>
                    </a:cubicBezTo>
                    <a:cubicBezTo>
                      <a:pt x="376" y="384"/>
                      <a:pt x="376" y="384"/>
                      <a:pt x="376" y="384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98" y="373"/>
                      <a:pt x="398" y="373"/>
                      <a:pt x="398" y="373"/>
                    </a:cubicBezTo>
                    <a:cubicBezTo>
                      <a:pt x="400" y="373"/>
                      <a:pt x="400" y="373"/>
                      <a:pt x="400" y="373"/>
                    </a:cubicBezTo>
                    <a:cubicBezTo>
                      <a:pt x="409" y="374"/>
                      <a:pt x="409" y="374"/>
                      <a:pt x="409" y="374"/>
                    </a:cubicBezTo>
                    <a:cubicBezTo>
                      <a:pt x="421" y="364"/>
                      <a:pt x="421" y="364"/>
                      <a:pt x="421" y="364"/>
                    </a:cubicBezTo>
                    <a:cubicBezTo>
                      <a:pt x="423" y="363"/>
                      <a:pt x="423" y="363"/>
                      <a:pt x="423" y="363"/>
                    </a:cubicBezTo>
                    <a:cubicBezTo>
                      <a:pt x="427" y="365"/>
                      <a:pt x="427" y="365"/>
                      <a:pt x="427" y="365"/>
                    </a:cubicBezTo>
                    <a:cubicBezTo>
                      <a:pt x="465" y="391"/>
                      <a:pt x="465" y="391"/>
                      <a:pt x="465" y="391"/>
                    </a:cubicBezTo>
                    <a:cubicBezTo>
                      <a:pt x="466" y="392"/>
                      <a:pt x="466" y="392"/>
                      <a:pt x="466" y="392"/>
                    </a:cubicBezTo>
                    <a:cubicBezTo>
                      <a:pt x="490" y="412"/>
                      <a:pt x="490" y="412"/>
                      <a:pt x="490" y="412"/>
                    </a:cubicBezTo>
                    <a:cubicBezTo>
                      <a:pt x="496" y="417"/>
                      <a:pt x="505" y="424"/>
                      <a:pt x="512" y="435"/>
                    </a:cubicBezTo>
                    <a:cubicBezTo>
                      <a:pt x="524" y="447"/>
                      <a:pt x="524" y="447"/>
                      <a:pt x="524" y="447"/>
                    </a:cubicBezTo>
                    <a:cubicBezTo>
                      <a:pt x="533" y="446"/>
                      <a:pt x="533" y="446"/>
                      <a:pt x="533" y="446"/>
                    </a:cubicBezTo>
                    <a:cubicBezTo>
                      <a:pt x="544" y="426"/>
                      <a:pt x="544" y="426"/>
                      <a:pt x="544" y="426"/>
                    </a:cubicBezTo>
                    <a:cubicBezTo>
                      <a:pt x="566" y="442"/>
                      <a:pt x="566" y="442"/>
                      <a:pt x="566" y="442"/>
                    </a:cubicBezTo>
                    <a:cubicBezTo>
                      <a:pt x="567" y="442"/>
                      <a:pt x="567" y="442"/>
                      <a:pt x="567" y="442"/>
                    </a:cubicBezTo>
                    <a:cubicBezTo>
                      <a:pt x="568" y="442"/>
                      <a:pt x="568" y="442"/>
                      <a:pt x="568" y="442"/>
                    </a:cubicBezTo>
                    <a:cubicBezTo>
                      <a:pt x="568" y="442"/>
                      <a:pt x="568" y="442"/>
                      <a:pt x="568" y="442"/>
                    </a:cubicBezTo>
                    <a:cubicBezTo>
                      <a:pt x="586" y="464"/>
                      <a:pt x="586" y="464"/>
                      <a:pt x="586" y="464"/>
                    </a:cubicBezTo>
                    <a:cubicBezTo>
                      <a:pt x="633" y="500"/>
                      <a:pt x="633" y="500"/>
                      <a:pt x="633" y="500"/>
                    </a:cubicBezTo>
                    <a:cubicBezTo>
                      <a:pt x="633" y="500"/>
                      <a:pt x="633" y="500"/>
                      <a:pt x="633" y="500"/>
                    </a:cubicBezTo>
                    <a:cubicBezTo>
                      <a:pt x="647" y="516"/>
                      <a:pt x="647" y="516"/>
                      <a:pt x="647" y="516"/>
                    </a:cubicBezTo>
                    <a:cubicBezTo>
                      <a:pt x="688" y="504"/>
                      <a:pt x="688" y="504"/>
                      <a:pt x="688" y="504"/>
                    </a:cubicBezTo>
                    <a:cubicBezTo>
                      <a:pt x="690" y="535"/>
                      <a:pt x="690" y="535"/>
                      <a:pt x="690" y="535"/>
                    </a:cubicBezTo>
                    <a:cubicBezTo>
                      <a:pt x="708" y="553"/>
                      <a:pt x="708" y="553"/>
                      <a:pt x="708" y="553"/>
                    </a:cubicBezTo>
                    <a:cubicBezTo>
                      <a:pt x="708" y="553"/>
                      <a:pt x="708" y="553"/>
                      <a:pt x="708" y="553"/>
                    </a:cubicBezTo>
                    <a:cubicBezTo>
                      <a:pt x="708" y="554"/>
                      <a:pt x="708" y="554"/>
                      <a:pt x="708" y="554"/>
                    </a:cubicBezTo>
                    <a:cubicBezTo>
                      <a:pt x="723" y="576"/>
                      <a:pt x="723" y="576"/>
                      <a:pt x="723" y="576"/>
                    </a:cubicBezTo>
                    <a:cubicBezTo>
                      <a:pt x="723" y="577"/>
                      <a:pt x="723" y="577"/>
                      <a:pt x="723" y="577"/>
                    </a:cubicBezTo>
                    <a:cubicBezTo>
                      <a:pt x="723" y="578"/>
                      <a:pt x="723" y="578"/>
                      <a:pt x="723" y="578"/>
                    </a:cubicBezTo>
                    <a:cubicBezTo>
                      <a:pt x="723" y="579"/>
                      <a:pt x="723" y="579"/>
                      <a:pt x="723" y="579"/>
                    </a:cubicBezTo>
                    <a:cubicBezTo>
                      <a:pt x="739" y="652"/>
                      <a:pt x="739" y="652"/>
                      <a:pt x="739" y="652"/>
                    </a:cubicBezTo>
                    <a:cubicBezTo>
                      <a:pt x="755" y="682"/>
                      <a:pt x="755" y="682"/>
                      <a:pt x="755" y="682"/>
                    </a:cubicBezTo>
                    <a:cubicBezTo>
                      <a:pt x="734" y="735"/>
                      <a:pt x="734" y="735"/>
                      <a:pt x="734" y="735"/>
                    </a:cubicBezTo>
                    <a:cubicBezTo>
                      <a:pt x="734" y="739"/>
                      <a:pt x="734" y="739"/>
                      <a:pt x="734" y="739"/>
                    </a:cubicBezTo>
                    <a:cubicBezTo>
                      <a:pt x="716" y="743"/>
                      <a:pt x="716" y="743"/>
                      <a:pt x="716" y="743"/>
                    </a:cubicBezTo>
                    <a:cubicBezTo>
                      <a:pt x="716" y="759"/>
                      <a:pt x="716" y="759"/>
                      <a:pt x="716" y="759"/>
                    </a:cubicBezTo>
                    <a:cubicBezTo>
                      <a:pt x="715" y="760"/>
                      <a:pt x="715" y="760"/>
                      <a:pt x="715" y="760"/>
                    </a:cubicBezTo>
                    <a:cubicBezTo>
                      <a:pt x="697" y="789"/>
                      <a:pt x="697" y="789"/>
                      <a:pt x="697" y="789"/>
                    </a:cubicBezTo>
                    <a:cubicBezTo>
                      <a:pt x="695" y="789"/>
                      <a:pt x="695" y="789"/>
                      <a:pt x="695" y="789"/>
                    </a:cubicBezTo>
                    <a:cubicBezTo>
                      <a:pt x="669" y="791"/>
                      <a:pt x="669" y="791"/>
                      <a:pt x="669" y="791"/>
                    </a:cubicBezTo>
                    <a:cubicBezTo>
                      <a:pt x="644" y="812"/>
                      <a:pt x="644" y="812"/>
                      <a:pt x="644" y="812"/>
                    </a:cubicBezTo>
                    <a:cubicBezTo>
                      <a:pt x="647" y="816"/>
                      <a:pt x="651" y="818"/>
                      <a:pt x="659" y="821"/>
                    </a:cubicBezTo>
                    <a:cubicBezTo>
                      <a:pt x="669" y="824"/>
                      <a:pt x="670" y="833"/>
                      <a:pt x="665" y="847"/>
                    </a:cubicBezTo>
                    <a:cubicBezTo>
                      <a:pt x="665" y="848"/>
                      <a:pt x="665" y="848"/>
                      <a:pt x="665" y="848"/>
                    </a:cubicBezTo>
                    <a:cubicBezTo>
                      <a:pt x="647" y="866"/>
                      <a:pt x="647" y="866"/>
                      <a:pt x="647" y="866"/>
                    </a:cubicBezTo>
                    <a:cubicBezTo>
                      <a:pt x="646" y="866"/>
                      <a:pt x="646" y="866"/>
                      <a:pt x="646" y="866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4" y="868"/>
                      <a:pt x="644" y="868"/>
                      <a:pt x="644" y="868"/>
                    </a:cubicBezTo>
                    <a:cubicBezTo>
                      <a:pt x="643" y="868"/>
                      <a:pt x="643" y="868"/>
                      <a:pt x="643" y="868"/>
                    </a:cubicBezTo>
                    <a:cubicBezTo>
                      <a:pt x="592" y="861"/>
                      <a:pt x="592" y="861"/>
                      <a:pt x="592" y="861"/>
                    </a:cubicBezTo>
                    <a:cubicBezTo>
                      <a:pt x="591" y="879"/>
                      <a:pt x="591" y="879"/>
                      <a:pt x="591" y="879"/>
                    </a:cubicBezTo>
                    <a:cubicBezTo>
                      <a:pt x="596" y="917"/>
                      <a:pt x="596" y="917"/>
                      <a:pt x="596" y="917"/>
                    </a:cubicBezTo>
                    <a:cubicBezTo>
                      <a:pt x="639" y="935"/>
                      <a:pt x="639" y="935"/>
                      <a:pt x="639" y="935"/>
                    </a:cubicBezTo>
                    <a:cubicBezTo>
                      <a:pt x="639" y="937"/>
                      <a:pt x="639" y="937"/>
                      <a:pt x="639" y="937"/>
                    </a:cubicBezTo>
                    <a:cubicBezTo>
                      <a:pt x="639" y="937"/>
                      <a:pt x="639" y="937"/>
                      <a:pt x="639" y="937"/>
                    </a:cubicBezTo>
                    <a:cubicBezTo>
                      <a:pt x="654" y="932"/>
                      <a:pt x="654" y="932"/>
                      <a:pt x="654" y="932"/>
                    </a:cubicBezTo>
                    <a:cubicBezTo>
                      <a:pt x="656" y="931"/>
                      <a:pt x="656" y="931"/>
                      <a:pt x="656" y="931"/>
                    </a:cubicBezTo>
                    <a:cubicBezTo>
                      <a:pt x="658" y="930"/>
                      <a:pt x="658" y="930"/>
                      <a:pt x="658" y="930"/>
                    </a:cubicBezTo>
                    <a:cubicBezTo>
                      <a:pt x="659" y="932"/>
                      <a:pt x="659" y="932"/>
                      <a:pt x="659" y="932"/>
                    </a:cubicBezTo>
                    <a:cubicBezTo>
                      <a:pt x="660" y="932"/>
                      <a:pt x="660" y="932"/>
                      <a:pt x="660" y="932"/>
                    </a:cubicBezTo>
                    <a:cubicBezTo>
                      <a:pt x="671" y="938"/>
                      <a:pt x="671" y="938"/>
                      <a:pt x="671" y="938"/>
                    </a:cubicBezTo>
                    <a:cubicBezTo>
                      <a:pt x="689" y="938"/>
                      <a:pt x="689" y="938"/>
                      <a:pt x="689" y="938"/>
                    </a:cubicBezTo>
                    <a:cubicBezTo>
                      <a:pt x="696" y="937"/>
                      <a:pt x="696" y="937"/>
                      <a:pt x="696" y="93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5" y="896"/>
                      <a:pt x="685" y="896"/>
                      <a:pt x="685" y="896"/>
                    </a:cubicBezTo>
                    <a:cubicBezTo>
                      <a:pt x="685" y="895"/>
                      <a:pt x="685" y="895"/>
                      <a:pt x="685" y="895"/>
                    </a:cubicBezTo>
                    <a:cubicBezTo>
                      <a:pt x="685" y="893"/>
                      <a:pt x="685" y="893"/>
                      <a:pt x="685" y="893"/>
                    </a:cubicBezTo>
                    <a:cubicBezTo>
                      <a:pt x="686" y="892"/>
                      <a:pt x="686" y="892"/>
                      <a:pt x="686" y="892"/>
                    </a:cubicBezTo>
                    <a:cubicBezTo>
                      <a:pt x="686" y="891"/>
                      <a:pt x="686" y="891"/>
                      <a:pt x="686" y="891"/>
                    </a:cubicBezTo>
                    <a:cubicBezTo>
                      <a:pt x="692" y="883"/>
                      <a:pt x="692" y="883"/>
                      <a:pt x="692" y="883"/>
                    </a:cubicBezTo>
                    <a:cubicBezTo>
                      <a:pt x="695" y="881"/>
                      <a:pt x="695" y="881"/>
                      <a:pt x="695" y="881"/>
                    </a:cubicBezTo>
                    <a:cubicBezTo>
                      <a:pt x="695" y="881"/>
                      <a:pt x="695" y="881"/>
                      <a:pt x="695" y="881"/>
                    </a:cubicBezTo>
                    <a:cubicBezTo>
                      <a:pt x="696" y="880"/>
                      <a:pt x="696" y="880"/>
                      <a:pt x="696" y="880"/>
                    </a:cubicBezTo>
                    <a:cubicBezTo>
                      <a:pt x="707" y="864"/>
                      <a:pt x="707" y="864"/>
                      <a:pt x="707" y="864"/>
                    </a:cubicBezTo>
                    <a:cubicBezTo>
                      <a:pt x="708" y="863"/>
                      <a:pt x="708" y="863"/>
                      <a:pt x="708" y="863"/>
                    </a:cubicBezTo>
                    <a:cubicBezTo>
                      <a:pt x="727" y="848"/>
                      <a:pt x="727" y="848"/>
                      <a:pt x="727" y="848"/>
                    </a:cubicBezTo>
                    <a:cubicBezTo>
                      <a:pt x="728" y="848"/>
                      <a:pt x="728" y="848"/>
                      <a:pt x="728" y="848"/>
                    </a:cubicBezTo>
                    <a:cubicBezTo>
                      <a:pt x="728" y="847"/>
                      <a:pt x="728" y="847"/>
                      <a:pt x="728" y="847"/>
                    </a:cubicBezTo>
                    <a:cubicBezTo>
                      <a:pt x="729" y="847"/>
                      <a:pt x="729" y="847"/>
                      <a:pt x="729" y="847"/>
                    </a:cubicBezTo>
                    <a:cubicBezTo>
                      <a:pt x="729" y="847"/>
                      <a:pt x="729" y="847"/>
                      <a:pt x="729" y="847"/>
                    </a:cubicBezTo>
                    <a:cubicBezTo>
                      <a:pt x="753" y="844"/>
                      <a:pt x="753" y="844"/>
                      <a:pt x="753" y="844"/>
                    </a:cubicBezTo>
                    <a:cubicBezTo>
                      <a:pt x="753" y="850"/>
                      <a:pt x="753" y="850"/>
                      <a:pt x="753" y="850"/>
                    </a:cubicBezTo>
                    <a:cubicBezTo>
                      <a:pt x="753" y="858"/>
                      <a:pt x="754" y="863"/>
                      <a:pt x="755" y="866"/>
                    </a:cubicBezTo>
                    <a:cubicBezTo>
                      <a:pt x="759" y="876"/>
                      <a:pt x="759" y="876"/>
                      <a:pt x="759" y="876"/>
                    </a:cubicBezTo>
                    <a:cubicBezTo>
                      <a:pt x="765" y="889"/>
                      <a:pt x="765" y="889"/>
                      <a:pt x="765" y="889"/>
                    </a:cubicBezTo>
                    <a:cubicBezTo>
                      <a:pt x="786" y="901"/>
                      <a:pt x="786" y="901"/>
                      <a:pt x="786" y="901"/>
                    </a:cubicBezTo>
                    <a:cubicBezTo>
                      <a:pt x="844" y="906"/>
                      <a:pt x="844" y="906"/>
                      <a:pt x="844" y="906"/>
                    </a:cubicBezTo>
                    <a:cubicBezTo>
                      <a:pt x="847" y="906"/>
                      <a:pt x="847" y="906"/>
                      <a:pt x="847" y="906"/>
                    </a:cubicBezTo>
                    <a:cubicBezTo>
                      <a:pt x="850" y="906"/>
                      <a:pt x="850" y="906"/>
                      <a:pt x="850" y="906"/>
                    </a:cubicBezTo>
                    <a:cubicBezTo>
                      <a:pt x="850" y="910"/>
                      <a:pt x="850" y="910"/>
                      <a:pt x="850" y="910"/>
                    </a:cubicBezTo>
                    <a:cubicBezTo>
                      <a:pt x="850" y="912"/>
                      <a:pt x="850" y="912"/>
                      <a:pt x="850" y="912"/>
                    </a:cubicBezTo>
                    <a:cubicBezTo>
                      <a:pt x="848" y="931"/>
                      <a:pt x="848" y="931"/>
                      <a:pt x="848" y="931"/>
                    </a:cubicBezTo>
                    <a:cubicBezTo>
                      <a:pt x="865" y="949"/>
                      <a:pt x="865" y="949"/>
                      <a:pt x="865" y="949"/>
                    </a:cubicBezTo>
                    <a:cubicBezTo>
                      <a:pt x="877" y="954"/>
                      <a:pt x="877" y="954"/>
                      <a:pt x="877" y="954"/>
                    </a:cubicBezTo>
                    <a:cubicBezTo>
                      <a:pt x="879" y="955"/>
                      <a:pt x="879" y="955"/>
                      <a:pt x="879" y="955"/>
                    </a:cubicBezTo>
                    <a:cubicBezTo>
                      <a:pt x="879" y="956"/>
                      <a:pt x="879" y="956"/>
                      <a:pt x="879" y="956"/>
                    </a:cubicBezTo>
                    <a:cubicBezTo>
                      <a:pt x="880" y="958"/>
                      <a:pt x="880" y="958"/>
                      <a:pt x="880" y="958"/>
                    </a:cubicBezTo>
                    <a:cubicBezTo>
                      <a:pt x="880" y="965"/>
                      <a:pt x="880" y="965"/>
                      <a:pt x="880" y="965"/>
                    </a:cubicBezTo>
                    <a:cubicBezTo>
                      <a:pt x="880" y="976"/>
                      <a:pt x="880" y="976"/>
                      <a:pt x="880" y="976"/>
                    </a:cubicBezTo>
                    <a:cubicBezTo>
                      <a:pt x="875" y="997"/>
                      <a:pt x="875" y="997"/>
                      <a:pt x="875" y="997"/>
                    </a:cubicBezTo>
                    <a:cubicBezTo>
                      <a:pt x="882" y="1002"/>
                      <a:pt x="882" y="1002"/>
                      <a:pt x="882" y="1002"/>
                    </a:cubicBezTo>
                    <a:cubicBezTo>
                      <a:pt x="891" y="1001"/>
                      <a:pt x="898" y="1001"/>
                      <a:pt x="906" y="1007"/>
                    </a:cubicBezTo>
                    <a:cubicBezTo>
                      <a:pt x="930" y="1018"/>
                      <a:pt x="930" y="1018"/>
                      <a:pt x="930" y="1018"/>
                    </a:cubicBezTo>
                    <a:cubicBezTo>
                      <a:pt x="945" y="1007"/>
                      <a:pt x="945" y="1007"/>
                      <a:pt x="945" y="1007"/>
                    </a:cubicBezTo>
                    <a:cubicBezTo>
                      <a:pt x="961" y="990"/>
                      <a:pt x="961" y="990"/>
                      <a:pt x="961" y="990"/>
                    </a:cubicBezTo>
                    <a:cubicBezTo>
                      <a:pt x="962" y="982"/>
                      <a:pt x="962" y="982"/>
                      <a:pt x="962" y="982"/>
                    </a:cubicBezTo>
                    <a:cubicBezTo>
                      <a:pt x="963" y="980"/>
                      <a:pt x="963" y="980"/>
                      <a:pt x="963" y="980"/>
                    </a:cubicBezTo>
                    <a:cubicBezTo>
                      <a:pt x="965" y="979"/>
                      <a:pt x="965" y="979"/>
                      <a:pt x="965" y="979"/>
                    </a:cubicBezTo>
                    <a:cubicBezTo>
                      <a:pt x="967" y="977"/>
                      <a:pt x="967" y="977"/>
                      <a:pt x="967" y="977"/>
                    </a:cubicBezTo>
                    <a:cubicBezTo>
                      <a:pt x="967" y="975"/>
                      <a:pt x="967" y="975"/>
                      <a:pt x="967" y="975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1" y="941"/>
                      <a:pt x="961" y="941"/>
                      <a:pt x="961" y="941"/>
                    </a:cubicBezTo>
                    <a:cubicBezTo>
                      <a:pt x="960" y="940"/>
                      <a:pt x="960" y="940"/>
                      <a:pt x="960" y="940"/>
                    </a:cubicBezTo>
                    <a:cubicBezTo>
                      <a:pt x="960" y="939"/>
                      <a:pt x="960" y="939"/>
                      <a:pt x="960" y="939"/>
                    </a:cubicBezTo>
                    <a:cubicBezTo>
                      <a:pt x="961" y="938"/>
                      <a:pt x="961" y="938"/>
                      <a:pt x="961" y="938"/>
                    </a:cubicBezTo>
                    <a:cubicBezTo>
                      <a:pt x="961" y="937"/>
                      <a:pt x="961" y="937"/>
                      <a:pt x="961" y="937"/>
                    </a:cubicBezTo>
                    <a:cubicBezTo>
                      <a:pt x="969" y="923"/>
                      <a:pt x="969" y="923"/>
                      <a:pt x="969" y="923"/>
                    </a:cubicBezTo>
                    <a:cubicBezTo>
                      <a:pt x="970" y="922"/>
                      <a:pt x="970" y="922"/>
                      <a:pt x="970" y="922"/>
                    </a:cubicBezTo>
                    <a:cubicBezTo>
                      <a:pt x="970" y="922"/>
                      <a:pt x="970" y="922"/>
                      <a:pt x="970" y="922"/>
                    </a:cubicBezTo>
                    <a:cubicBezTo>
                      <a:pt x="987" y="911"/>
                      <a:pt x="987" y="911"/>
                      <a:pt x="987" y="911"/>
                    </a:cubicBezTo>
                    <a:cubicBezTo>
                      <a:pt x="988" y="911"/>
                      <a:pt x="988" y="911"/>
                      <a:pt x="988" y="911"/>
                    </a:cubicBezTo>
                    <a:cubicBezTo>
                      <a:pt x="1023" y="911"/>
                      <a:pt x="1023" y="911"/>
                      <a:pt x="1023" y="911"/>
                    </a:cubicBezTo>
                    <a:cubicBezTo>
                      <a:pt x="1028" y="908"/>
                      <a:pt x="1028" y="908"/>
                      <a:pt x="1028" y="908"/>
                    </a:cubicBezTo>
                    <a:cubicBezTo>
                      <a:pt x="1027" y="891"/>
                      <a:pt x="1027" y="891"/>
                      <a:pt x="1027" y="891"/>
                    </a:cubicBezTo>
                    <a:cubicBezTo>
                      <a:pt x="1022" y="875"/>
                      <a:pt x="1022" y="875"/>
                      <a:pt x="1022" y="875"/>
                    </a:cubicBezTo>
                    <a:cubicBezTo>
                      <a:pt x="1010" y="856"/>
                      <a:pt x="1010" y="856"/>
                      <a:pt x="1010" y="856"/>
                    </a:cubicBezTo>
                    <a:cubicBezTo>
                      <a:pt x="1009" y="855"/>
                      <a:pt x="1009" y="855"/>
                      <a:pt x="1009" y="855"/>
                    </a:cubicBezTo>
                    <a:cubicBezTo>
                      <a:pt x="1009" y="854"/>
                      <a:pt x="1009" y="854"/>
                      <a:pt x="1009" y="854"/>
                    </a:cubicBezTo>
                    <a:cubicBezTo>
                      <a:pt x="1009" y="827"/>
                      <a:pt x="1009" y="827"/>
                      <a:pt x="1009" y="827"/>
                    </a:cubicBezTo>
                    <a:cubicBezTo>
                      <a:pt x="1009" y="826"/>
                      <a:pt x="1009" y="826"/>
                      <a:pt x="1009" y="826"/>
                    </a:cubicBezTo>
                    <a:cubicBezTo>
                      <a:pt x="1009" y="826"/>
                      <a:pt x="1009" y="826"/>
                      <a:pt x="1009" y="826"/>
                    </a:cubicBezTo>
                    <a:cubicBezTo>
                      <a:pt x="1015" y="810"/>
                      <a:pt x="1015" y="810"/>
                      <a:pt x="1015" y="810"/>
                    </a:cubicBezTo>
                    <a:cubicBezTo>
                      <a:pt x="1015" y="810"/>
                      <a:pt x="1015" y="810"/>
                      <a:pt x="1015" y="810"/>
                    </a:cubicBezTo>
                    <a:cubicBezTo>
                      <a:pt x="1017" y="809"/>
                      <a:pt x="1017" y="809"/>
                      <a:pt x="1017" y="809"/>
                    </a:cubicBezTo>
                    <a:cubicBezTo>
                      <a:pt x="1017" y="809"/>
                      <a:pt x="1017" y="809"/>
                      <a:pt x="1017" y="809"/>
                    </a:cubicBezTo>
                    <a:cubicBezTo>
                      <a:pt x="1045" y="768"/>
                      <a:pt x="1045" y="768"/>
                      <a:pt x="1045" y="768"/>
                    </a:cubicBezTo>
                    <a:cubicBezTo>
                      <a:pt x="1046" y="767"/>
                      <a:pt x="1046" y="767"/>
                      <a:pt x="1046" y="767"/>
                    </a:cubicBezTo>
                    <a:cubicBezTo>
                      <a:pt x="1047" y="767"/>
                      <a:pt x="1047" y="767"/>
                      <a:pt x="1047" y="767"/>
                    </a:cubicBezTo>
                    <a:cubicBezTo>
                      <a:pt x="1049" y="766"/>
                      <a:pt x="1049" y="766"/>
                      <a:pt x="1049" y="766"/>
                    </a:cubicBezTo>
                    <a:cubicBezTo>
                      <a:pt x="1056" y="766"/>
                      <a:pt x="1056" y="766"/>
                      <a:pt x="1056" y="766"/>
                    </a:cubicBezTo>
                    <a:cubicBezTo>
                      <a:pt x="1066" y="767"/>
                      <a:pt x="1066" y="767"/>
                      <a:pt x="1066" y="767"/>
                    </a:cubicBezTo>
                    <a:cubicBezTo>
                      <a:pt x="1090" y="781"/>
                      <a:pt x="1090" y="781"/>
                      <a:pt x="1090" y="781"/>
                    </a:cubicBezTo>
                    <a:cubicBezTo>
                      <a:pt x="1106" y="785"/>
                      <a:pt x="1106" y="785"/>
                      <a:pt x="1106" y="785"/>
                    </a:cubicBezTo>
                    <a:cubicBezTo>
                      <a:pt x="1108" y="778"/>
                      <a:pt x="1108" y="778"/>
                      <a:pt x="1108" y="778"/>
                    </a:cubicBezTo>
                    <a:cubicBezTo>
                      <a:pt x="1105" y="776"/>
                      <a:pt x="1105" y="776"/>
                      <a:pt x="1105" y="776"/>
                    </a:cubicBezTo>
                    <a:cubicBezTo>
                      <a:pt x="1105" y="772"/>
                      <a:pt x="1105" y="772"/>
                      <a:pt x="1105" y="772"/>
                    </a:cubicBezTo>
                    <a:cubicBezTo>
                      <a:pt x="1105" y="766"/>
                      <a:pt x="1108" y="761"/>
                      <a:pt x="1115" y="755"/>
                    </a:cubicBezTo>
                    <a:cubicBezTo>
                      <a:pt x="1134" y="742"/>
                      <a:pt x="1134" y="742"/>
                      <a:pt x="1134" y="742"/>
                    </a:cubicBezTo>
                    <a:cubicBezTo>
                      <a:pt x="1135" y="741"/>
                      <a:pt x="1135" y="741"/>
                      <a:pt x="1135" y="741"/>
                    </a:cubicBezTo>
                    <a:cubicBezTo>
                      <a:pt x="1135" y="741"/>
                      <a:pt x="1135" y="741"/>
                      <a:pt x="1135" y="741"/>
                    </a:cubicBezTo>
                    <a:cubicBezTo>
                      <a:pt x="1135" y="740"/>
                      <a:pt x="1135" y="740"/>
                      <a:pt x="1135" y="740"/>
                    </a:cubicBezTo>
                    <a:cubicBezTo>
                      <a:pt x="1145" y="736"/>
                      <a:pt x="1152" y="734"/>
                      <a:pt x="1156" y="734"/>
                    </a:cubicBezTo>
                    <a:cubicBezTo>
                      <a:pt x="1173" y="732"/>
                      <a:pt x="1173" y="732"/>
                      <a:pt x="1173" y="732"/>
                    </a:cubicBezTo>
                    <a:cubicBezTo>
                      <a:pt x="1175" y="732"/>
                      <a:pt x="1175" y="732"/>
                      <a:pt x="1175" y="732"/>
                    </a:cubicBezTo>
                    <a:cubicBezTo>
                      <a:pt x="1175" y="732"/>
                      <a:pt x="1175" y="732"/>
                      <a:pt x="1175" y="732"/>
                    </a:cubicBezTo>
                    <a:cubicBezTo>
                      <a:pt x="1185" y="734"/>
                      <a:pt x="1185" y="734"/>
                      <a:pt x="1185" y="734"/>
                    </a:cubicBezTo>
                    <a:cubicBezTo>
                      <a:pt x="1193" y="708"/>
                      <a:pt x="1193" y="708"/>
                      <a:pt x="1193" y="708"/>
                    </a:cubicBezTo>
                    <a:cubicBezTo>
                      <a:pt x="1193" y="690"/>
                      <a:pt x="1193" y="690"/>
                      <a:pt x="1193" y="690"/>
                    </a:cubicBezTo>
                    <a:cubicBezTo>
                      <a:pt x="1193" y="678"/>
                      <a:pt x="1193" y="671"/>
                      <a:pt x="1196" y="669"/>
                    </a:cubicBezTo>
                    <a:cubicBezTo>
                      <a:pt x="1203" y="655"/>
                      <a:pt x="1203" y="655"/>
                      <a:pt x="1203" y="655"/>
                    </a:cubicBezTo>
                    <a:cubicBezTo>
                      <a:pt x="1194" y="643"/>
                      <a:pt x="1194" y="643"/>
                      <a:pt x="1194" y="643"/>
                    </a:cubicBezTo>
                    <a:cubicBezTo>
                      <a:pt x="1181" y="634"/>
                      <a:pt x="1181" y="634"/>
                      <a:pt x="1181" y="634"/>
                    </a:cubicBezTo>
                    <a:cubicBezTo>
                      <a:pt x="1155" y="627"/>
                      <a:pt x="1155" y="627"/>
                      <a:pt x="1155" y="627"/>
                    </a:cubicBezTo>
                    <a:cubicBezTo>
                      <a:pt x="1149" y="627"/>
                      <a:pt x="1140" y="621"/>
                      <a:pt x="1124" y="608"/>
                    </a:cubicBezTo>
                    <a:cubicBezTo>
                      <a:pt x="1108" y="600"/>
                      <a:pt x="1108" y="600"/>
                      <a:pt x="1108" y="600"/>
                    </a:cubicBezTo>
                    <a:cubicBezTo>
                      <a:pt x="1107" y="600"/>
                      <a:pt x="1107" y="600"/>
                      <a:pt x="1107" y="600"/>
                    </a:cubicBezTo>
                    <a:cubicBezTo>
                      <a:pt x="1106" y="599"/>
                      <a:pt x="1106" y="599"/>
                      <a:pt x="1106" y="599"/>
                    </a:cubicBezTo>
                    <a:cubicBezTo>
                      <a:pt x="1087" y="576"/>
                      <a:pt x="1087" y="576"/>
                      <a:pt x="1087" y="576"/>
                    </a:cubicBezTo>
                    <a:cubicBezTo>
                      <a:pt x="1069" y="576"/>
                      <a:pt x="1069" y="576"/>
                      <a:pt x="1069" y="576"/>
                    </a:cubicBezTo>
                    <a:cubicBezTo>
                      <a:pt x="1068" y="575"/>
                      <a:pt x="1068" y="575"/>
                      <a:pt x="1068" y="575"/>
                    </a:cubicBezTo>
                    <a:cubicBezTo>
                      <a:pt x="1067" y="575"/>
                      <a:pt x="1067" y="575"/>
                      <a:pt x="1067" y="575"/>
                    </a:cubicBezTo>
                    <a:cubicBezTo>
                      <a:pt x="1051" y="567"/>
                      <a:pt x="1051" y="567"/>
                      <a:pt x="1051" y="567"/>
                    </a:cubicBezTo>
                    <a:cubicBezTo>
                      <a:pt x="1042" y="579"/>
                      <a:pt x="1042" y="579"/>
                      <a:pt x="1042" y="579"/>
                    </a:cubicBezTo>
                    <a:cubicBezTo>
                      <a:pt x="1040" y="629"/>
                      <a:pt x="1040" y="629"/>
                      <a:pt x="1040" y="629"/>
                    </a:cubicBezTo>
                    <a:cubicBezTo>
                      <a:pt x="1043" y="648"/>
                      <a:pt x="1043" y="648"/>
                      <a:pt x="1043" y="648"/>
                    </a:cubicBezTo>
                    <a:cubicBezTo>
                      <a:pt x="1050" y="648"/>
                      <a:pt x="1050" y="648"/>
                      <a:pt x="1050" y="648"/>
                    </a:cubicBezTo>
                    <a:cubicBezTo>
                      <a:pt x="1051" y="649"/>
                      <a:pt x="1051" y="649"/>
                      <a:pt x="1051" y="649"/>
                    </a:cubicBezTo>
                    <a:cubicBezTo>
                      <a:pt x="1066" y="653"/>
                      <a:pt x="1066" y="653"/>
                      <a:pt x="1066" y="653"/>
                    </a:cubicBezTo>
                    <a:cubicBezTo>
                      <a:pt x="1066" y="654"/>
                      <a:pt x="1066" y="654"/>
                      <a:pt x="1066" y="654"/>
                    </a:cubicBezTo>
                    <a:cubicBezTo>
                      <a:pt x="1066" y="655"/>
                      <a:pt x="1066" y="655"/>
                      <a:pt x="1066" y="655"/>
                    </a:cubicBezTo>
                    <a:cubicBezTo>
                      <a:pt x="1073" y="673"/>
                      <a:pt x="1073" y="673"/>
                      <a:pt x="1073" y="673"/>
                    </a:cubicBezTo>
                    <a:cubicBezTo>
                      <a:pt x="1075" y="673"/>
                      <a:pt x="1075" y="673"/>
                      <a:pt x="1075" y="673"/>
                    </a:cubicBezTo>
                    <a:cubicBezTo>
                      <a:pt x="1075" y="674"/>
                      <a:pt x="1075" y="674"/>
                      <a:pt x="1075" y="674"/>
                    </a:cubicBezTo>
                    <a:cubicBezTo>
                      <a:pt x="1075" y="674"/>
                      <a:pt x="1075" y="674"/>
                      <a:pt x="1075" y="674"/>
                    </a:cubicBezTo>
                    <a:cubicBezTo>
                      <a:pt x="1075" y="675"/>
                      <a:pt x="1075" y="675"/>
                      <a:pt x="1075" y="675"/>
                    </a:cubicBezTo>
                    <a:cubicBezTo>
                      <a:pt x="1070" y="708"/>
                      <a:pt x="1070" y="708"/>
                      <a:pt x="1070" y="708"/>
                    </a:cubicBezTo>
                    <a:cubicBezTo>
                      <a:pt x="1070" y="710"/>
                      <a:pt x="1070" y="710"/>
                      <a:pt x="1070" y="710"/>
                    </a:cubicBezTo>
                    <a:cubicBezTo>
                      <a:pt x="1070" y="711"/>
                      <a:pt x="1070" y="711"/>
                      <a:pt x="1070" y="711"/>
                    </a:cubicBezTo>
                    <a:cubicBezTo>
                      <a:pt x="1069" y="712"/>
                      <a:pt x="1069" y="712"/>
                      <a:pt x="1069" y="712"/>
                    </a:cubicBezTo>
                    <a:cubicBezTo>
                      <a:pt x="1064" y="715"/>
                      <a:pt x="1060" y="717"/>
                      <a:pt x="1055" y="721"/>
                    </a:cubicBezTo>
                    <a:cubicBezTo>
                      <a:pt x="1052" y="722"/>
                      <a:pt x="1052" y="722"/>
                      <a:pt x="1052" y="722"/>
                    </a:cubicBezTo>
                    <a:cubicBezTo>
                      <a:pt x="1051" y="721"/>
                      <a:pt x="1051" y="721"/>
                      <a:pt x="1051" y="721"/>
                    </a:cubicBezTo>
                    <a:cubicBezTo>
                      <a:pt x="1050" y="721"/>
                      <a:pt x="1050" y="721"/>
                      <a:pt x="1050" y="721"/>
                    </a:cubicBezTo>
                    <a:cubicBezTo>
                      <a:pt x="1043" y="719"/>
                      <a:pt x="1043" y="719"/>
                      <a:pt x="1043" y="719"/>
                    </a:cubicBezTo>
                    <a:cubicBezTo>
                      <a:pt x="1026" y="725"/>
                      <a:pt x="1026" y="725"/>
                      <a:pt x="1026" y="725"/>
                    </a:cubicBezTo>
                    <a:cubicBezTo>
                      <a:pt x="1025" y="725"/>
                      <a:pt x="1025" y="725"/>
                      <a:pt x="1025" y="725"/>
                    </a:cubicBezTo>
                    <a:cubicBezTo>
                      <a:pt x="1026" y="728"/>
                      <a:pt x="1026" y="728"/>
                      <a:pt x="1026" y="728"/>
                    </a:cubicBezTo>
                    <a:cubicBezTo>
                      <a:pt x="1027" y="729"/>
                      <a:pt x="1027" y="729"/>
                      <a:pt x="1027" y="729"/>
                    </a:cubicBezTo>
                    <a:cubicBezTo>
                      <a:pt x="1030" y="758"/>
                      <a:pt x="1030" y="758"/>
                      <a:pt x="1030" y="758"/>
                    </a:cubicBezTo>
                    <a:cubicBezTo>
                      <a:pt x="1030" y="762"/>
                      <a:pt x="1028" y="764"/>
                      <a:pt x="1024" y="765"/>
                    </a:cubicBezTo>
                    <a:cubicBezTo>
                      <a:pt x="1011" y="765"/>
                      <a:pt x="1011" y="765"/>
                      <a:pt x="1011" y="765"/>
                    </a:cubicBezTo>
                    <a:cubicBezTo>
                      <a:pt x="1005" y="764"/>
                      <a:pt x="1002" y="762"/>
                      <a:pt x="999" y="759"/>
                    </a:cubicBezTo>
                    <a:cubicBezTo>
                      <a:pt x="986" y="749"/>
                      <a:pt x="986" y="749"/>
                      <a:pt x="986" y="749"/>
                    </a:cubicBezTo>
                    <a:cubicBezTo>
                      <a:pt x="985" y="748"/>
                      <a:pt x="985" y="748"/>
                      <a:pt x="985" y="748"/>
                    </a:cubicBezTo>
                    <a:cubicBezTo>
                      <a:pt x="984" y="748"/>
                      <a:pt x="984" y="748"/>
                      <a:pt x="984" y="748"/>
                    </a:cubicBezTo>
                    <a:cubicBezTo>
                      <a:pt x="984" y="747"/>
                      <a:pt x="984" y="747"/>
                      <a:pt x="984" y="747"/>
                    </a:cubicBezTo>
                    <a:cubicBezTo>
                      <a:pt x="976" y="729"/>
                      <a:pt x="976" y="729"/>
                      <a:pt x="976" y="729"/>
                    </a:cubicBezTo>
                    <a:cubicBezTo>
                      <a:pt x="974" y="727"/>
                      <a:pt x="969" y="724"/>
                      <a:pt x="958" y="721"/>
                    </a:cubicBezTo>
                    <a:cubicBezTo>
                      <a:pt x="957" y="721"/>
                      <a:pt x="957" y="721"/>
                      <a:pt x="957" y="721"/>
                    </a:cubicBezTo>
                    <a:cubicBezTo>
                      <a:pt x="956" y="721"/>
                      <a:pt x="956" y="721"/>
                      <a:pt x="956" y="721"/>
                    </a:cubicBezTo>
                    <a:cubicBezTo>
                      <a:pt x="942" y="710"/>
                      <a:pt x="942" y="710"/>
                      <a:pt x="942" y="710"/>
                    </a:cubicBezTo>
                    <a:cubicBezTo>
                      <a:pt x="939" y="710"/>
                      <a:pt x="939" y="710"/>
                      <a:pt x="939" y="710"/>
                    </a:cubicBezTo>
                    <a:cubicBezTo>
                      <a:pt x="939" y="708"/>
                      <a:pt x="939" y="708"/>
                      <a:pt x="939" y="708"/>
                    </a:cubicBezTo>
                    <a:cubicBezTo>
                      <a:pt x="939" y="708"/>
                      <a:pt x="939" y="708"/>
                      <a:pt x="939" y="708"/>
                    </a:cubicBezTo>
                    <a:cubicBezTo>
                      <a:pt x="935" y="690"/>
                      <a:pt x="935" y="690"/>
                      <a:pt x="935" y="690"/>
                    </a:cubicBezTo>
                    <a:cubicBezTo>
                      <a:pt x="937" y="676"/>
                      <a:pt x="937" y="676"/>
                      <a:pt x="937" y="676"/>
                    </a:cubicBezTo>
                    <a:cubicBezTo>
                      <a:pt x="938" y="676"/>
                      <a:pt x="938" y="676"/>
                      <a:pt x="938" y="676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5" y="668"/>
                      <a:pt x="945" y="668"/>
                      <a:pt x="945" y="668"/>
                    </a:cubicBezTo>
                    <a:cubicBezTo>
                      <a:pt x="945" y="663"/>
                      <a:pt x="945" y="663"/>
                      <a:pt x="945" y="663"/>
                    </a:cubicBezTo>
                    <a:cubicBezTo>
                      <a:pt x="938" y="644"/>
                      <a:pt x="938" y="644"/>
                      <a:pt x="938" y="644"/>
                    </a:cubicBezTo>
                    <a:cubicBezTo>
                      <a:pt x="924" y="630"/>
                      <a:pt x="924" y="630"/>
                      <a:pt x="924" y="630"/>
                    </a:cubicBezTo>
                    <a:cubicBezTo>
                      <a:pt x="924" y="628"/>
                      <a:pt x="924" y="628"/>
                      <a:pt x="924" y="628"/>
                    </a:cubicBezTo>
                    <a:cubicBezTo>
                      <a:pt x="919" y="584"/>
                      <a:pt x="919" y="584"/>
                      <a:pt x="919" y="584"/>
                    </a:cubicBezTo>
                    <a:cubicBezTo>
                      <a:pt x="909" y="574"/>
                      <a:pt x="909" y="574"/>
                      <a:pt x="909" y="574"/>
                    </a:cubicBezTo>
                    <a:cubicBezTo>
                      <a:pt x="908" y="574"/>
                      <a:pt x="908" y="574"/>
                      <a:pt x="908" y="574"/>
                    </a:cubicBezTo>
                    <a:cubicBezTo>
                      <a:pt x="907" y="573"/>
                      <a:pt x="907" y="573"/>
                      <a:pt x="907" y="573"/>
                    </a:cubicBezTo>
                    <a:cubicBezTo>
                      <a:pt x="907" y="573"/>
                      <a:pt x="907" y="573"/>
                      <a:pt x="907" y="573"/>
                    </a:cubicBezTo>
                    <a:cubicBezTo>
                      <a:pt x="898" y="553"/>
                      <a:pt x="898" y="553"/>
                      <a:pt x="898" y="553"/>
                    </a:cubicBezTo>
                    <a:cubicBezTo>
                      <a:pt x="860" y="549"/>
                      <a:pt x="860" y="549"/>
                      <a:pt x="860" y="549"/>
                    </a:cubicBezTo>
                    <a:cubicBezTo>
                      <a:pt x="851" y="545"/>
                      <a:pt x="844" y="539"/>
                      <a:pt x="840" y="531"/>
                    </a:cubicBezTo>
                    <a:cubicBezTo>
                      <a:pt x="823" y="531"/>
                      <a:pt x="823" y="531"/>
                      <a:pt x="823" y="531"/>
                    </a:cubicBezTo>
                    <a:cubicBezTo>
                      <a:pt x="817" y="529"/>
                      <a:pt x="811" y="524"/>
                      <a:pt x="803" y="517"/>
                    </a:cubicBezTo>
                    <a:cubicBezTo>
                      <a:pt x="801" y="515"/>
                      <a:pt x="801" y="515"/>
                      <a:pt x="801" y="515"/>
                    </a:cubicBezTo>
                    <a:cubicBezTo>
                      <a:pt x="797" y="511"/>
                      <a:pt x="793" y="504"/>
                      <a:pt x="789" y="496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87" y="495"/>
                      <a:pt x="787" y="495"/>
                      <a:pt x="787" y="495"/>
                    </a:cubicBezTo>
                    <a:cubicBezTo>
                      <a:pt x="784" y="478"/>
                      <a:pt x="784" y="478"/>
                      <a:pt x="784" y="478"/>
                    </a:cubicBezTo>
                    <a:cubicBezTo>
                      <a:pt x="784" y="478"/>
                      <a:pt x="784" y="478"/>
                      <a:pt x="784" y="478"/>
                    </a:cubicBezTo>
                    <a:cubicBezTo>
                      <a:pt x="784" y="477"/>
                      <a:pt x="784" y="477"/>
                      <a:pt x="784" y="477"/>
                    </a:cubicBezTo>
                    <a:cubicBezTo>
                      <a:pt x="784" y="476"/>
                      <a:pt x="784" y="476"/>
                      <a:pt x="784" y="476"/>
                    </a:cubicBezTo>
                    <a:cubicBezTo>
                      <a:pt x="784" y="476"/>
                      <a:pt x="784" y="476"/>
                      <a:pt x="784" y="476"/>
                    </a:cubicBezTo>
                    <a:cubicBezTo>
                      <a:pt x="791" y="443"/>
                      <a:pt x="791" y="443"/>
                      <a:pt x="791" y="443"/>
                    </a:cubicBezTo>
                    <a:cubicBezTo>
                      <a:pt x="791" y="442"/>
                      <a:pt x="791" y="442"/>
                      <a:pt x="791" y="442"/>
                    </a:cubicBezTo>
                    <a:cubicBezTo>
                      <a:pt x="797" y="428"/>
                      <a:pt x="797" y="428"/>
                      <a:pt x="797" y="428"/>
                    </a:cubicBezTo>
                    <a:cubicBezTo>
                      <a:pt x="797" y="427"/>
                      <a:pt x="797" y="427"/>
                      <a:pt x="797" y="427"/>
                    </a:cubicBezTo>
                    <a:cubicBezTo>
                      <a:pt x="797" y="426"/>
                      <a:pt x="797" y="426"/>
                      <a:pt x="797" y="426"/>
                    </a:cubicBezTo>
                    <a:cubicBezTo>
                      <a:pt x="798" y="426"/>
                      <a:pt x="798" y="426"/>
                      <a:pt x="798" y="426"/>
                    </a:cubicBezTo>
                    <a:cubicBezTo>
                      <a:pt x="838" y="409"/>
                      <a:pt x="838" y="409"/>
                      <a:pt x="838" y="409"/>
                    </a:cubicBezTo>
                    <a:cubicBezTo>
                      <a:pt x="854" y="390"/>
                      <a:pt x="854" y="390"/>
                      <a:pt x="854" y="390"/>
                    </a:cubicBezTo>
                    <a:cubicBezTo>
                      <a:pt x="857" y="374"/>
                      <a:pt x="857" y="374"/>
                      <a:pt x="857" y="374"/>
                    </a:cubicBezTo>
                    <a:cubicBezTo>
                      <a:pt x="855" y="363"/>
                      <a:pt x="855" y="363"/>
                      <a:pt x="855" y="363"/>
                    </a:cubicBezTo>
                    <a:cubicBezTo>
                      <a:pt x="849" y="349"/>
                      <a:pt x="844" y="341"/>
                      <a:pt x="844" y="335"/>
                    </a:cubicBezTo>
                    <a:cubicBezTo>
                      <a:pt x="836" y="336"/>
                      <a:pt x="836" y="336"/>
                      <a:pt x="836" y="336"/>
                    </a:cubicBezTo>
                    <a:cubicBezTo>
                      <a:pt x="821" y="335"/>
                      <a:pt x="821" y="335"/>
                      <a:pt x="821" y="335"/>
                    </a:cubicBezTo>
                    <a:cubicBezTo>
                      <a:pt x="818" y="336"/>
                      <a:pt x="810" y="346"/>
                      <a:pt x="798" y="360"/>
                    </a:cubicBezTo>
                    <a:cubicBezTo>
                      <a:pt x="780" y="377"/>
                      <a:pt x="780" y="377"/>
                      <a:pt x="780" y="377"/>
                    </a:cubicBezTo>
                    <a:cubicBezTo>
                      <a:pt x="779" y="377"/>
                      <a:pt x="779" y="377"/>
                      <a:pt x="779" y="377"/>
                    </a:cubicBezTo>
                    <a:cubicBezTo>
                      <a:pt x="778" y="378"/>
                      <a:pt x="778" y="378"/>
                      <a:pt x="778" y="378"/>
                    </a:cubicBezTo>
                    <a:cubicBezTo>
                      <a:pt x="764" y="381"/>
                      <a:pt x="755" y="383"/>
                      <a:pt x="749" y="381"/>
                    </a:cubicBezTo>
                    <a:lnTo>
                      <a:pt x="715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3849211" y="3284538"/>
                <a:ext cx="365125" cy="606425"/>
              </a:xfrm>
              <a:custGeom>
                <a:avLst/>
                <a:gdLst>
                  <a:gd name="T0" fmla="*/ 122 w 242"/>
                  <a:gd name="T1" fmla="*/ 77 h 402"/>
                  <a:gd name="T2" fmla="*/ 122 w 242"/>
                  <a:gd name="T3" fmla="*/ 113 h 402"/>
                  <a:gd name="T4" fmla="*/ 110 w 242"/>
                  <a:gd name="T5" fmla="*/ 144 h 402"/>
                  <a:gd name="T6" fmla="*/ 99 w 242"/>
                  <a:gd name="T7" fmla="*/ 163 h 402"/>
                  <a:gd name="T8" fmla="*/ 97 w 242"/>
                  <a:gd name="T9" fmla="*/ 162 h 402"/>
                  <a:gd name="T10" fmla="*/ 57 w 242"/>
                  <a:gd name="T11" fmla="*/ 171 h 402"/>
                  <a:gd name="T12" fmla="*/ 17 w 242"/>
                  <a:gd name="T13" fmla="*/ 178 h 402"/>
                  <a:gd name="T14" fmla="*/ 11 w 242"/>
                  <a:gd name="T15" fmla="*/ 185 h 402"/>
                  <a:gd name="T16" fmla="*/ 51 w 242"/>
                  <a:gd name="T17" fmla="*/ 189 h 402"/>
                  <a:gd name="T18" fmla="*/ 54 w 242"/>
                  <a:gd name="T19" fmla="*/ 190 h 402"/>
                  <a:gd name="T20" fmla="*/ 63 w 242"/>
                  <a:gd name="T21" fmla="*/ 215 h 402"/>
                  <a:gd name="T22" fmla="*/ 79 w 242"/>
                  <a:gd name="T23" fmla="*/ 244 h 402"/>
                  <a:gd name="T24" fmla="*/ 93 w 242"/>
                  <a:gd name="T25" fmla="*/ 284 h 402"/>
                  <a:gd name="T26" fmla="*/ 94 w 242"/>
                  <a:gd name="T27" fmla="*/ 285 h 402"/>
                  <a:gd name="T28" fmla="*/ 101 w 242"/>
                  <a:gd name="T29" fmla="*/ 306 h 402"/>
                  <a:gd name="T30" fmla="*/ 94 w 242"/>
                  <a:gd name="T31" fmla="*/ 329 h 402"/>
                  <a:gd name="T32" fmla="*/ 95 w 242"/>
                  <a:gd name="T33" fmla="*/ 349 h 402"/>
                  <a:gd name="T34" fmla="*/ 132 w 242"/>
                  <a:gd name="T35" fmla="*/ 371 h 402"/>
                  <a:gd name="T36" fmla="*/ 154 w 242"/>
                  <a:gd name="T37" fmla="*/ 399 h 402"/>
                  <a:gd name="T38" fmla="*/ 165 w 242"/>
                  <a:gd name="T39" fmla="*/ 402 h 402"/>
                  <a:gd name="T40" fmla="*/ 161 w 242"/>
                  <a:gd name="T41" fmla="*/ 367 h 402"/>
                  <a:gd name="T42" fmla="*/ 186 w 242"/>
                  <a:gd name="T43" fmla="*/ 355 h 402"/>
                  <a:gd name="T44" fmla="*/ 187 w 242"/>
                  <a:gd name="T45" fmla="*/ 354 h 402"/>
                  <a:gd name="T46" fmla="*/ 189 w 242"/>
                  <a:gd name="T47" fmla="*/ 355 h 402"/>
                  <a:gd name="T48" fmla="*/ 206 w 242"/>
                  <a:gd name="T49" fmla="*/ 352 h 402"/>
                  <a:gd name="T50" fmla="*/ 209 w 242"/>
                  <a:gd name="T51" fmla="*/ 323 h 402"/>
                  <a:gd name="T52" fmla="*/ 194 w 242"/>
                  <a:gd name="T53" fmla="*/ 306 h 402"/>
                  <a:gd name="T54" fmla="*/ 182 w 242"/>
                  <a:gd name="T55" fmla="*/ 305 h 402"/>
                  <a:gd name="T56" fmla="*/ 175 w 242"/>
                  <a:gd name="T57" fmla="*/ 277 h 402"/>
                  <a:gd name="T58" fmla="*/ 178 w 242"/>
                  <a:gd name="T59" fmla="*/ 221 h 402"/>
                  <a:gd name="T60" fmla="*/ 217 w 242"/>
                  <a:gd name="T61" fmla="*/ 211 h 402"/>
                  <a:gd name="T62" fmla="*/ 242 w 242"/>
                  <a:gd name="T63" fmla="*/ 143 h 402"/>
                  <a:gd name="T64" fmla="*/ 223 w 242"/>
                  <a:gd name="T65" fmla="*/ 126 h 402"/>
                  <a:gd name="T66" fmla="*/ 219 w 242"/>
                  <a:gd name="T67" fmla="*/ 127 h 402"/>
                  <a:gd name="T68" fmla="*/ 202 w 242"/>
                  <a:gd name="T69" fmla="*/ 128 h 402"/>
                  <a:gd name="T70" fmla="*/ 189 w 242"/>
                  <a:gd name="T71" fmla="*/ 112 h 402"/>
                  <a:gd name="T72" fmla="*/ 188 w 242"/>
                  <a:gd name="T73" fmla="*/ 110 h 402"/>
                  <a:gd name="T74" fmla="*/ 192 w 242"/>
                  <a:gd name="T75" fmla="*/ 69 h 402"/>
                  <a:gd name="T76" fmla="*/ 202 w 242"/>
                  <a:gd name="T77" fmla="*/ 49 h 402"/>
                  <a:gd name="T78" fmla="*/ 207 w 242"/>
                  <a:gd name="T79" fmla="*/ 26 h 402"/>
                  <a:gd name="T80" fmla="*/ 170 w 242"/>
                  <a:gd name="T81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2" h="402">
                    <a:moveTo>
                      <a:pt x="141" y="25"/>
                    </a:move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3"/>
                      <a:pt x="122" y="113"/>
                      <a:pt x="122" y="113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0" y="144"/>
                      <a:pt x="110" y="144"/>
                      <a:pt x="110" y="144"/>
                    </a:cubicBezTo>
                    <a:cubicBezTo>
                      <a:pt x="112" y="151"/>
                      <a:pt x="109" y="158"/>
                      <a:pt x="101" y="162"/>
                    </a:cubicBezTo>
                    <a:cubicBezTo>
                      <a:pt x="99" y="163"/>
                      <a:pt x="99" y="163"/>
                      <a:pt x="99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7" y="162"/>
                      <a:pt x="97" y="162"/>
                      <a:pt x="97" y="162"/>
                    </a:cubicBezTo>
                    <a:cubicBezTo>
                      <a:pt x="71" y="159"/>
                      <a:pt x="71" y="159"/>
                      <a:pt x="71" y="159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49" y="189"/>
                      <a:pt x="49" y="189"/>
                      <a:pt x="49" y="189"/>
                    </a:cubicBezTo>
                    <a:cubicBezTo>
                      <a:pt x="51" y="189"/>
                      <a:pt x="51" y="189"/>
                      <a:pt x="51" y="189"/>
                    </a:cubicBezTo>
                    <a:cubicBezTo>
                      <a:pt x="53" y="189"/>
                      <a:pt x="53" y="189"/>
                      <a:pt x="53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4" y="191"/>
                      <a:pt x="54" y="191"/>
                      <a:pt x="54" y="191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7" y="226"/>
                      <a:pt x="79" y="233"/>
                      <a:pt x="79" y="244"/>
                    </a:cubicBezTo>
                    <a:cubicBezTo>
                      <a:pt x="80" y="273"/>
                      <a:pt x="80" y="273"/>
                      <a:pt x="80" y="273"/>
                    </a:cubicBezTo>
                    <a:cubicBezTo>
                      <a:pt x="93" y="284"/>
                      <a:pt x="93" y="284"/>
                      <a:pt x="93" y="284"/>
                    </a:cubicBezTo>
                    <a:cubicBezTo>
                      <a:pt x="94" y="284"/>
                      <a:pt x="94" y="284"/>
                      <a:pt x="94" y="284"/>
                    </a:cubicBezTo>
                    <a:cubicBezTo>
                      <a:pt x="94" y="285"/>
                      <a:pt x="94" y="285"/>
                      <a:pt x="94" y="285"/>
                    </a:cubicBezTo>
                    <a:cubicBezTo>
                      <a:pt x="95" y="285"/>
                      <a:pt x="95" y="285"/>
                      <a:pt x="95" y="285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1" y="318"/>
                      <a:pt x="101" y="318"/>
                      <a:pt x="101" y="318"/>
                    </a:cubicBezTo>
                    <a:cubicBezTo>
                      <a:pt x="94" y="329"/>
                      <a:pt x="94" y="329"/>
                      <a:pt x="94" y="329"/>
                    </a:cubicBezTo>
                    <a:cubicBezTo>
                      <a:pt x="92" y="338"/>
                      <a:pt x="92" y="338"/>
                      <a:pt x="92" y="338"/>
                    </a:cubicBezTo>
                    <a:cubicBezTo>
                      <a:pt x="95" y="349"/>
                      <a:pt x="95" y="349"/>
                      <a:pt x="95" y="349"/>
                    </a:cubicBezTo>
                    <a:cubicBezTo>
                      <a:pt x="108" y="357"/>
                      <a:pt x="108" y="357"/>
                      <a:pt x="108" y="357"/>
                    </a:cubicBezTo>
                    <a:cubicBezTo>
                      <a:pt x="121" y="362"/>
                      <a:pt x="129" y="366"/>
                      <a:pt x="132" y="371"/>
                    </a:cubicBezTo>
                    <a:cubicBezTo>
                      <a:pt x="139" y="387"/>
                      <a:pt x="139" y="387"/>
                      <a:pt x="139" y="387"/>
                    </a:cubicBezTo>
                    <a:cubicBezTo>
                      <a:pt x="148" y="391"/>
                      <a:pt x="152" y="395"/>
                      <a:pt x="154" y="399"/>
                    </a:cubicBezTo>
                    <a:cubicBezTo>
                      <a:pt x="164" y="402"/>
                      <a:pt x="164" y="402"/>
                      <a:pt x="164" y="402"/>
                    </a:cubicBezTo>
                    <a:cubicBezTo>
                      <a:pt x="165" y="402"/>
                      <a:pt x="165" y="402"/>
                      <a:pt x="165" y="402"/>
                    </a:cubicBezTo>
                    <a:cubicBezTo>
                      <a:pt x="160" y="379"/>
                      <a:pt x="160" y="379"/>
                      <a:pt x="160" y="379"/>
                    </a:cubicBezTo>
                    <a:cubicBezTo>
                      <a:pt x="159" y="374"/>
                      <a:pt x="159" y="369"/>
                      <a:pt x="161" y="367"/>
                    </a:cubicBezTo>
                    <a:cubicBezTo>
                      <a:pt x="164" y="363"/>
                      <a:pt x="166" y="361"/>
                      <a:pt x="170" y="360"/>
                    </a:cubicBezTo>
                    <a:cubicBezTo>
                      <a:pt x="186" y="355"/>
                      <a:pt x="186" y="355"/>
                      <a:pt x="186" y="355"/>
                    </a:cubicBezTo>
                    <a:cubicBezTo>
                      <a:pt x="186" y="355"/>
                      <a:pt x="186" y="355"/>
                      <a:pt x="186" y="355"/>
                    </a:cubicBezTo>
                    <a:cubicBezTo>
                      <a:pt x="187" y="354"/>
                      <a:pt x="187" y="354"/>
                      <a:pt x="187" y="354"/>
                    </a:cubicBezTo>
                    <a:cubicBezTo>
                      <a:pt x="188" y="354"/>
                      <a:pt x="188" y="354"/>
                      <a:pt x="188" y="354"/>
                    </a:cubicBezTo>
                    <a:cubicBezTo>
                      <a:pt x="189" y="355"/>
                      <a:pt x="189" y="355"/>
                      <a:pt x="189" y="355"/>
                    </a:cubicBezTo>
                    <a:cubicBezTo>
                      <a:pt x="196" y="357"/>
                      <a:pt x="196" y="357"/>
                      <a:pt x="196" y="357"/>
                    </a:cubicBezTo>
                    <a:cubicBezTo>
                      <a:pt x="206" y="352"/>
                      <a:pt x="206" y="352"/>
                      <a:pt x="206" y="352"/>
                    </a:cubicBezTo>
                    <a:cubicBezTo>
                      <a:pt x="206" y="350"/>
                      <a:pt x="206" y="350"/>
                      <a:pt x="206" y="350"/>
                    </a:cubicBezTo>
                    <a:cubicBezTo>
                      <a:pt x="209" y="323"/>
                      <a:pt x="209" y="323"/>
                      <a:pt x="209" y="323"/>
                    </a:cubicBezTo>
                    <a:cubicBezTo>
                      <a:pt x="203" y="311"/>
                      <a:pt x="203" y="311"/>
                      <a:pt x="203" y="311"/>
                    </a:cubicBezTo>
                    <a:cubicBezTo>
                      <a:pt x="194" y="306"/>
                      <a:pt x="194" y="306"/>
                      <a:pt x="194" y="306"/>
                    </a:cubicBezTo>
                    <a:cubicBezTo>
                      <a:pt x="184" y="305"/>
                      <a:pt x="184" y="305"/>
                      <a:pt x="184" y="305"/>
                    </a:cubicBezTo>
                    <a:cubicBezTo>
                      <a:pt x="182" y="305"/>
                      <a:pt x="182" y="305"/>
                      <a:pt x="182" y="305"/>
                    </a:cubicBezTo>
                    <a:cubicBezTo>
                      <a:pt x="179" y="304"/>
                      <a:pt x="179" y="304"/>
                      <a:pt x="179" y="304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6" y="223"/>
                      <a:pt x="176" y="223"/>
                      <a:pt x="176" y="223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94" y="199"/>
                      <a:pt x="194" y="199"/>
                      <a:pt x="194" y="199"/>
                    </a:cubicBezTo>
                    <a:cubicBezTo>
                      <a:pt x="217" y="211"/>
                      <a:pt x="217" y="211"/>
                      <a:pt x="217" y="211"/>
                    </a:cubicBezTo>
                    <a:cubicBezTo>
                      <a:pt x="231" y="211"/>
                      <a:pt x="231" y="211"/>
                      <a:pt x="231" y="211"/>
                    </a:cubicBezTo>
                    <a:cubicBezTo>
                      <a:pt x="242" y="143"/>
                      <a:pt x="242" y="143"/>
                      <a:pt x="242" y="143"/>
                    </a:cubicBezTo>
                    <a:cubicBezTo>
                      <a:pt x="238" y="135"/>
                      <a:pt x="235" y="130"/>
                      <a:pt x="229" y="127"/>
                    </a:cubicBezTo>
                    <a:cubicBezTo>
                      <a:pt x="223" y="126"/>
                      <a:pt x="223" y="126"/>
                      <a:pt x="223" y="126"/>
                    </a:cubicBezTo>
                    <a:cubicBezTo>
                      <a:pt x="223" y="127"/>
                      <a:pt x="223" y="127"/>
                      <a:pt x="223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03" y="130"/>
                      <a:pt x="203" y="130"/>
                      <a:pt x="203" y="130"/>
                    </a:cubicBezTo>
                    <a:cubicBezTo>
                      <a:pt x="202" y="128"/>
                      <a:pt x="202" y="128"/>
                      <a:pt x="202" y="128"/>
                    </a:cubicBezTo>
                    <a:cubicBezTo>
                      <a:pt x="201" y="127"/>
                      <a:pt x="201" y="127"/>
                      <a:pt x="201" y="127"/>
                    </a:cubicBezTo>
                    <a:cubicBezTo>
                      <a:pt x="189" y="112"/>
                      <a:pt x="189" y="112"/>
                      <a:pt x="189" y="112"/>
                    </a:cubicBezTo>
                    <a:cubicBezTo>
                      <a:pt x="189" y="111"/>
                      <a:pt x="189" y="111"/>
                      <a:pt x="189" y="111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188" y="84"/>
                      <a:pt x="188" y="84"/>
                      <a:pt x="188" y="84"/>
                    </a:cubicBezTo>
                    <a:cubicBezTo>
                      <a:pt x="192" y="69"/>
                      <a:pt x="192" y="69"/>
                      <a:pt x="192" y="69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96" y="58"/>
                      <a:pt x="197" y="54"/>
                      <a:pt x="202" y="49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7" y="26"/>
                      <a:pt x="207" y="26"/>
                      <a:pt x="207" y="26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14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382111" y="1690688"/>
                <a:ext cx="2597150" cy="1963738"/>
              </a:xfrm>
              <a:custGeom>
                <a:avLst/>
                <a:gdLst>
                  <a:gd name="T0" fmla="*/ 1687 w 1721"/>
                  <a:gd name="T1" fmla="*/ 603 h 1302"/>
                  <a:gd name="T2" fmla="*/ 1615 w 1721"/>
                  <a:gd name="T3" fmla="*/ 538 h 1302"/>
                  <a:gd name="T4" fmla="*/ 1572 w 1721"/>
                  <a:gd name="T5" fmla="*/ 486 h 1302"/>
                  <a:gd name="T6" fmla="*/ 1371 w 1721"/>
                  <a:gd name="T7" fmla="*/ 438 h 1302"/>
                  <a:gd name="T8" fmla="*/ 1382 w 1721"/>
                  <a:gd name="T9" fmla="*/ 237 h 1302"/>
                  <a:gd name="T10" fmla="*/ 1239 w 1721"/>
                  <a:gd name="T11" fmla="*/ 67 h 1302"/>
                  <a:gd name="T12" fmla="*/ 1169 w 1721"/>
                  <a:gd name="T13" fmla="*/ 19 h 1302"/>
                  <a:gd name="T14" fmla="*/ 1058 w 1721"/>
                  <a:gd name="T15" fmla="*/ 162 h 1302"/>
                  <a:gd name="T16" fmla="*/ 814 w 1721"/>
                  <a:gd name="T17" fmla="*/ 295 h 1302"/>
                  <a:gd name="T18" fmla="*/ 769 w 1721"/>
                  <a:gd name="T19" fmla="*/ 304 h 1302"/>
                  <a:gd name="T20" fmla="*/ 624 w 1721"/>
                  <a:gd name="T21" fmla="*/ 292 h 1302"/>
                  <a:gd name="T22" fmla="*/ 645 w 1721"/>
                  <a:gd name="T23" fmla="*/ 443 h 1302"/>
                  <a:gd name="T24" fmla="*/ 618 w 1721"/>
                  <a:gd name="T25" fmla="*/ 522 h 1302"/>
                  <a:gd name="T26" fmla="*/ 597 w 1721"/>
                  <a:gd name="T27" fmla="*/ 519 h 1302"/>
                  <a:gd name="T28" fmla="*/ 533 w 1721"/>
                  <a:gd name="T29" fmla="*/ 591 h 1302"/>
                  <a:gd name="T30" fmla="*/ 434 w 1721"/>
                  <a:gd name="T31" fmla="*/ 617 h 1302"/>
                  <a:gd name="T32" fmla="*/ 242 w 1721"/>
                  <a:gd name="T33" fmla="*/ 669 h 1302"/>
                  <a:gd name="T34" fmla="*/ 139 w 1721"/>
                  <a:gd name="T35" fmla="*/ 653 h 1302"/>
                  <a:gd name="T36" fmla="*/ 87 w 1721"/>
                  <a:gd name="T37" fmla="*/ 635 h 1302"/>
                  <a:gd name="T38" fmla="*/ 12 w 1721"/>
                  <a:gd name="T39" fmla="*/ 749 h 1302"/>
                  <a:gd name="T40" fmla="*/ 70 w 1721"/>
                  <a:gd name="T41" fmla="*/ 801 h 1302"/>
                  <a:gd name="T42" fmla="*/ 54 w 1721"/>
                  <a:gd name="T43" fmla="*/ 940 h 1302"/>
                  <a:gd name="T44" fmla="*/ 56 w 1721"/>
                  <a:gd name="T45" fmla="*/ 970 h 1302"/>
                  <a:gd name="T46" fmla="*/ 159 w 1721"/>
                  <a:gd name="T47" fmla="*/ 1101 h 1302"/>
                  <a:gd name="T48" fmla="*/ 225 w 1721"/>
                  <a:gd name="T49" fmla="*/ 1170 h 1302"/>
                  <a:gd name="T50" fmla="*/ 277 w 1721"/>
                  <a:gd name="T51" fmla="*/ 1294 h 1302"/>
                  <a:gd name="T52" fmla="*/ 342 w 1721"/>
                  <a:gd name="T53" fmla="*/ 1301 h 1302"/>
                  <a:gd name="T54" fmla="*/ 382 w 1721"/>
                  <a:gd name="T55" fmla="*/ 1230 h 1302"/>
                  <a:gd name="T56" fmla="*/ 436 w 1721"/>
                  <a:gd name="T57" fmla="*/ 1236 h 1302"/>
                  <a:gd name="T58" fmla="*/ 607 w 1721"/>
                  <a:gd name="T59" fmla="*/ 1228 h 1302"/>
                  <a:gd name="T60" fmla="*/ 661 w 1721"/>
                  <a:gd name="T61" fmla="*/ 1267 h 1302"/>
                  <a:gd name="T62" fmla="*/ 751 w 1721"/>
                  <a:gd name="T63" fmla="*/ 1266 h 1302"/>
                  <a:gd name="T64" fmla="*/ 950 w 1721"/>
                  <a:gd name="T65" fmla="*/ 1241 h 1302"/>
                  <a:gd name="T66" fmla="*/ 1088 w 1721"/>
                  <a:gd name="T67" fmla="*/ 1246 h 1302"/>
                  <a:gd name="T68" fmla="*/ 1176 w 1721"/>
                  <a:gd name="T69" fmla="*/ 1277 h 1302"/>
                  <a:gd name="T70" fmla="*/ 1247 w 1721"/>
                  <a:gd name="T71" fmla="*/ 1296 h 1302"/>
                  <a:gd name="T72" fmla="*/ 1238 w 1721"/>
                  <a:gd name="T73" fmla="*/ 1240 h 1302"/>
                  <a:gd name="T74" fmla="*/ 1257 w 1721"/>
                  <a:gd name="T75" fmla="*/ 1216 h 1302"/>
                  <a:gd name="T76" fmla="*/ 1263 w 1721"/>
                  <a:gd name="T77" fmla="*/ 1177 h 1302"/>
                  <a:gd name="T78" fmla="*/ 1216 w 1721"/>
                  <a:gd name="T79" fmla="*/ 1131 h 1302"/>
                  <a:gd name="T80" fmla="*/ 1218 w 1721"/>
                  <a:gd name="T81" fmla="*/ 1092 h 1302"/>
                  <a:gd name="T82" fmla="*/ 1304 w 1721"/>
                  <a:gd name="T83" fmla="*/ 1046 h 1302"/>
                  <a:gd name="T84" fmla="*/ 1391 w 1721"/>
                  <a:gd name="T85" fmla="*/ 1029 h 1302"/>
                  <a:gd name="T86" fmla="*/ 1435 w 1721"/>
                  <a:gd name="T87" fmla="*/ 990 h 1302"/>
                  <a:gd name="T88" fmla="*/ 1437 w 1721"/>
                  <a:gd name="T89" fmla="*/ 970 h 1302"/>
                  <a:gd name="T90" fmla="*/ 1443 w 1721"/>
                  <a:gd name="T91" fmla="*/ 906 h 1302"/>
                  <a:gd name="T92" fmla="*/ 1542 w 1721"/>
                  <a:gd name="T93" fmla="*/ 831 h 1302"/>
                  <a:gd name="T94" fmla="*/ 1590 w 1721"/>
                  <a:gd name="T95" fmla="*/ 797 h 1302"/>
                  <a:gd name="T96" fmla="*/ 1675 w 1721"/>
                  <a:gd name="T97" fmla="*/ 776 h 1302"/>
                  <a:gd name="T98" fmla="*/ 1709 w 1721"/>
                  <a:gd name="T99" fmla="*/ 743 h 1302"/>
                  <a:gd name="T100" fmla="*/ 1719 w 1721"/>
                  <a:gd name="T101" fmla="*/ 7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21" h="1302">
                    <a:moveTo>
                      <a:pt x="1719" y="701"/>
                    </a:moveTo>
                    <a:cubicBezTo>
                      <a:pt x="1720" y="700"/>
                      <a:pt x="1720" y="700"/>
                      <a:pt x="1720" y="700"/>
                    </a:cubicBezTo>
                    <a:cubicBezTo>
                      <a:pt x="1721" y="700"/>
                      <a:pt x="1721" y="700"/>
                      <a:pt x="1721" y="700"/>
                    </a:cubicBezTo>
                    <a:cubicBezTo>
                      <a:pt x="1721" y="699"/>
                      <a:pt x="1721" y="699"/>
                      <a:pt x="1721" y="699"/>
                    </a:cubicBezTo>
                    <a:cubicBezTo>
                      <a:pt x="1687" y="603"/>
                      <a:pt x="1687" y="603"/>
                      <a:pt x="1687" y="603"/>
                    </a:cubicBezTo>
                    <a:cubicBezTo>
                      <a:pt x="1666" y="586"/>
                      <a:pt x="1666" y="586"/>
                      <a:pt x="1666" y="586"/>
                    </a:cubicBezTo>
                    <a:cubicBezTo>
                      <a:pt x="1666" y="584"/>
                      <a:pt x="1666" y="584"/>
                      <a:pt x="1666" y="584"/>
                    </a:cubicBezTo>
                    <a:cubicBezTo>
                      <a:pt x="1660" y="544"/>
                      <a:pt x="1660" y="544"/>
                      <a:pt x="1660" y="544"/>
                    </a:cubicBezTo>
                    <a:cubicBezTo>
                      <a:pt x="1616" y="538"/>
                      <a:pt x="1616" y="538"/>
                      <a:pt x="1616" y="538"/>
                    </a:cubicBezTo>
                    <a:cubicBezTo>
                      <a:pt x="1615" y="538"/>
                      <a:pt x="1615" y="538"/>
                      <a:pt x="1615" y="538"/>
                    </a:cubicBezTo>
                    <a:cubicBezTo>
                      <a:pt x="1613" y="538"/>
                      <a:pt x="1613" y="538"/>
                      <a:pt x="1613" y="538"/>
                    </a:cubicBezTo>
                    <a:cubicBezTo>
                      <a:pt x="1613" y="537"/>
                      <a:pt x="1613" y="537"/>
                      <a:pt x="1613" y="537"/>
                    </a:cubicBezTo>
                    <a:cubicBezTo>
                      <a:pt x="1612" y="535"/>
                      <a:pt x="1612" y="535"/>
                      <a:pt x="1612" y="535"/>
                    </a:cubicBezTo>
                    <a:cubicBezTo>
                      <a:pt x="1612" y="534"/>
                      <a:pt x="1612" y="534"/>
                      <a:pt x="1612" y="534"/>
                    </a:cubicBezTo>
                    <a:cubicBezTo>
                      <a:pt x="1607" y="519"/>
                      <a:pt x="1593" y="503"/>
                      <a:pt x="1572" y="486"/>
                    </a:cubicBezTo>
                    <a:cubicBezTo>
                      <a:pt x="1560" y="477"/>
                      <a:pt x="1549" y="471"/>
                      <a:pt x="1539" y="468"/>
                    </a:cubicBezTo>
                    <a:cubicBezTo>
                      <a:pt x="1532" y="464"/>
                      <a:pt x="1524" y="461"/>
                      <a:pt x="1519" y="457"/>
                    </a:cubicBezTo>
                    <a:cubicBezTo>
                      <a:pt x="1505" y="447"/>
                      <a:pt x="1458" y="440"/>
                      <a:pt x="1374" y="438"/>
                    </a:cubicBezTo>
                    <a:cubicBezTo>
                      <a:pt x="1371" y="438"/>
                      <a:pt x="1371" y="438"/>
                      <a:pt x="1371" y="438"/>
                    </a:cubicBezTo>
                    <a:cubicBezTo>
                      <a:pt x="1371" y="438"/>
                      <a:pt x="1371" y="438"/>
                      <a:pt x="1371" y="438"/>
                    </a:cubicBezTo>
                    <a:cubicBezTo>
                      <a:pt x="1362" y="423"/>
                      <a:pt x="1362" y="423"/>
                      <a:pt x="1362" y="423"/>
                    </a:cubicBezTo>
                    <a:cubicBezTo>
                      <a:pt x="1358" y="414"/>
                      <a:pt x="1354" y="405"/>
                      <a:pt x="1353" y="396"/>
                    </a:cubicBezTo>
                    <a:cubicBezTo>
                      <a:pt x="1353" y="384"/>
                      <a:pt x="1367" y="346"/>
                      <a:pt x="1397" y="284"/>
                    </a:cubicBezTo>
                    <a:cubicBezTo>
                      <a:pt x="1382" y="237"/>
                      <a:pt x="1382" y="237"/>
                      <a:pt x="1382" y="237"/>
                    </a:cubicBezTo>
                    <a:cubicBezTo>
                      <a:pt x="1382" y="237"/>
                      <a:pt x="1382" y="237"/>
                      <a:pt x="1382" y="237"/>
                    </a:cubicBezTo>
                    <a:cubicBezTo>
                      <a:pt x="1366" y="163"/>
                      <a:pt x="1366" y="163"/>
                      <a:pt x="1366" y="163"/>
                    </a:cubicBezTo>
                    <a:cubicBezTo>
                      <a:pt x="1364" y="153"/>
                      <a:pt x="1346" y="143"/>
                      <a:pt x="1314" y="134"/>
                    </a:cubicBezTo>
                    <a:cubicBezTo>
                      <a:pt x="1308" y="132"/>
                      <a:pt x="1302" y="130"/>
                      <a:pt x="1295" y="125"/>
                    </a:cubicBezTo>
                    <a:cubicBezTo>
                      <a:pt x="1284" y="120"/>
                      <a:pt x="1275" y="111"/>
                      <a:pt x="1271" y="99"/>
                    </a:cubicBezTo>
                    <a:cubicBezTo>
                      <a:pt x="1265" y="85"/>
                      <a:pt x="1254" y="74"/>
                      <a:pt x="1239" y="67"/>
                    </a:cubicBezTo>
                    <a:cubicBezTo>
                      <a:pt x="1238" y="66"/>
                      <a:pt x="1238" y="66"/>
                      <a:pt x="1238" y="66"/>
                    </a:cubicBezTo>
                    <a:cubicBezTo>
                      <a:pt x="1237" y="65"/>
                      <a:pt x="1237" y="65"/>
                      <a:pt x="1237" y="65"/>
                    </a:cubicBezTo>
                    <a:cubicBezTo>
                      <a:pt x="1225" y="0"/>
                      <a:pt x="1225" y="0"/>
                      <a:pt x="1225" y="0"/>
                    </a:cubicBezTo>
                    <a:cubicBezTo>
                      <a:pt x="1174" y="5"/>
                      <a:pt x="1174" y="5"/>
                      <a:pt x="1174" y="5"/>
                    </a:cubicBezTo>
                    <a:cubicBezTo>
                      <a:pt x="1169" y="19"/>
                      <a:pt x="1169" y="19"/>
                      <a:pt x="1169" y="19"/>
                    </a:cubicBezTo>
                    <a:cubicBezTo>
                      <a:pt x="1162" y="41"/>
                      <a:pt x="1156" y="52"/>
                      <a:pt x="1149" y="52"/>
                    </a:cubicBezTo>
                    <a:cubicBezTo>
                      <a:pt x="1116" y="62"/>
                      <a:pt x="1116" y="62"/>
                      <a:pt x="1116" y="62"/>
                    </a:cubicBezTo>
                    <a:cubicBezTo>
                      <a:pt x="1096" y="70"/>
                      <a:pt x="1083" y="78"/>
                      <a:pt x="1077" y="87"/>
                    </a:cubicBezTo>
                    <a:cubicBezTo>
                      <a:pt x="1074" y="92"/>
                      <a:pt x="1071" y="104"/>
                      <a:pt x="1068" y="121"/>
                    </a:cubicBezTo>
                    <a:cubicBezTo>
                      <a:pt x="1065" y="140"/>
                      <a:pt x="1062" y="154"/>
                      <a:pt x="1058" y="162"/>
                    </a:cubicBezTo>
                    <a:cubicBezTo>
                      <a:pt x="1052" y="176"/>
                      <a:pt x="1042" y="187"/>
                      <a:pt x="1027" y="192"/>
                    </a:cubicBezTo>
                    <a:cubicBezTo>
                      <a:pt x="1000" y="203"/>
                      <a:pt x="953" y="185"/>
                      <a:pt x="889" y="139"/>
                    </a:cubicBezTo>
                    <a:cubicBezTo>
                      <a:pt x="802" y="250"/>
                      <a:pt x="802" y="250"/>
                      <a:pt x="802" y="250"/>
                    </a:cubicBezTo>
                    <a:cubicBezTo>
                      <a:pt x="813" y="295"/>
                      <a:pt x="813" y="295"/>
                      <a:pt x="813" y="295"/>
                    </a:cubicBezTo>
                    <a:cubicBezTo>
                      <a:pt x="814" y="295"/>
                      <a:pt x="814" y="295"/>
                      <a:pt x="814" y="295"/>
                    </a:cubicBezTo>
                    <a:cubicBezTo>
                      <a:pt x="815" y="298"/>
                      <a:pt x="815" y="298"/>
                      <a:pt x="815" y="298"/>
                    </a:cubicBezTo>
                    <a:cubicBezTo>
                      <a:pt x="813" y="299"/>
                      <a:pt x="813" y="299"/>
                      <a:pt x="813" y="299"/>
                    </a:cubicBezTo>
                    <a:cubicBezTo>
                      <a:pt x="813" y="300"/>
                      <a:pt x="813" y="300"/>
                      <a:pt x="813" y="300"/>
                    </a:cubicBezTo>
                    <a:cubicBezTo>
                      <a:pt x="809" y="306"/>
                      <a:pt x="802" y="310"/>
                      <a:pt x="795" y="311"/>
                    </a:cubicBezTo>
                    <a:cubicBezTo>
                      <a:pt x="787" y="313"/>
                      <a:pt x="778" y="310"/>
                      <a:pt x="769" y="304"/>
                    </a:cubicBezTo>
                    <a:cubicBezTo>
                      <a:pt x="760" y="298"/>
                      <a:pt x="736" y="292"/>
                      <a:pt x="697" y="290"/>
                    </a:cubicBezTo>
                    <a:cubicBezTo>
                      <a:pt x="679" y="289"/>
                      <a:pt x="679" y="289"/>
                      <a:pt x="679" y="289"/>
                    </a:cubicBezTo>
                    <a:cubicBezTo>
                      <a:pt x="679" y="289"/>
                      <a:pt x="679" y="289"/>
                      <a:pt x="679" y="289"/>
                    </a:cubicBezTo>
                    <a:cubicBezTo>
                      <a:pt x="653" y="287"/>
                      <a:pt x="653" y="287"/>
                      <a:pt x="653" y="287"/>
                    </a:cubicBezTo>
                    <a:cubicBezTo>
                      <a:pt x="624" y="292"/>
                      <a:pt x="624" y="292"/>
                      <a:pt x="624" y="292"/>
                    </a:cubicBezTo>
                    <a:cubicBezTo>
                      <a:pt x="637" y="310"/>
                      <a:pt x="637" y="310"/>
                      <a:pt x="637" y="310"/>
                    </a:cubicBezTo>
                    <a:cubicBezTo>
                      <a:pt x="647" y="324"/>
                      <a:pt x="652" y="332"/>
                      <a:pt x="650" y="338"/>
                    </a:cubicBezTo>
                    <a:cubicBezTo>
                      <a:pt x="639" y="406"/>
                      <a:pt x="639" y="406"/>
                      <a:pt x="639" y="406"/>
                    </a:cubicBezTo>
                    <a:cubicBezTo>
                      <a:pt x="644" y="443"/>
                      <a:pt x="644" y="443"/>
                      <a:pt x="644" y="443"/>
                    </a:cubicBezTo>
                    <a:cubicBezTo>
                      <a:pt x="645" y="443"/>
                      <a:pt x="645" y="443"/>
                      <a:pt x="645" y="443"/>
                    </a:cubicBezTo>
                    <a:cubicBezTo>
                      <a:pt x="645" y="444"/>
                      <a:pt x="645" y="444"/>
                      <a:pt x="645" y="444"/>
                    </a:cubicBezTo>
                    <a:cubicBezTo>
                      <a:pt x="644" y="445"/>
                      <a:pt x="644" y="445"/>
                      <a:pt x="644" y="445"/>
                    </a:cubicBezTo>
                    <a:cubicBezTo>
                      <a:pt x="644" y="445"/>
                      <a:pt x="644" y="445"/>
                      <a:pt x="644" y="445"/>
                    </a:cubicBezTo>
                    <a:cubicBezTo>
                      <a:pt x="623" y="514"/>
                      <a:pt x="623" y="514"/>
                      <a:pt x="623" y="514"/>
                    </a:cubicBezTo>
                    <a:cubicBezTo>
                      <a:pt x="622" y="520"/>
                      <a:pt x="620" y="523"/>
                      <a:pt x="618" y="522"/>
                    </a:cubicBezTo>
                    <a:cubicBezTo>
                      <a:pt x="616" y="522"/>
                      <a:pt x="616" y="522"/>
                      <a:pt x="616" y="522"/>
                    </a:cubicBezTo>
                    <a:cubicBezTo>
                      <a:pt x="616" y="521"/>
                      <a:pt x="616" y="521"/>
                      <a:pt x="616" y="521"/>
                    </a:cubicBezTo>
                    <a:cubicBezTo>
                      <a:pt x="612" y="515"/>
                      <a:pt x="612" y="515"/>
                      <a:pt x="612" y="515"/>
                    </a:cubicBezTo>
                    <a:cubicBezTo>
                      <a:pt x="608" y="506"/>
                      <a:pt x="606" y="503"/>
                      <a:pt x="603" y="504"/>
                    </a:cubicBezTo>
                    <a:cubicBezTo>
                      <a:pt x="601" y="505"/>
                      <a:pt x="598" y="510"/>
                      <a:pt x="597" y="519"/>
                    </a:cubicBezTo>
                    <a:cubicBezTo>
                      <a:pt x="592" y="538"/>
                      <a:pt x="581" y="554"/>
                      <a:pt x="563" y="571"/>
                    </a:cubicBezTo>
                    <a:cubicBezTo>
                      <a:pt x="544" y="586"/>
                      <a:pt x="544" y="586"/>
                      <a:pt x="544" y="586"/>
                    </a:cubicBezTo>
                    <a:cubicBezTo>
                      <a:pt x="534" y="591"/>
                      <a:pt x="534" y="591"/>
                      <a:pt x="534" y="591"/>
                    </a:cubicBezTo>
                    <a:cubicBezTo>
                      <a:pt x="534" y="591"/>
                      <a:pt x="534" y="591"/>
                      <a:pt x="534" y="591"/>
                    </a:cubicBezTo>
                    <a:cubicBezTo>
                      <a:pt x="533" y="591"/>
                      <a:pt x="533" y="591"/>
                      <a:pt x="533" y="591"/>
                    </a:cubicBezTo>
                    <a:cubicBezTo>
                      <a:pt x="465" y="592"/>
                      <a:pt x="465" y="592"/>
                      <a:pt x="465" y="592"/>
                    </a:cubicBezTo>
                    <a:cubicBezTo>
                      <a:pt x="438" y="617"/>
                      <a:pt x="438" y="617"/>
                      <a:pt x="438" y="617"/>
                    </a:cubicBezTo>
                    <a:cubicBezTo>
                      <a:pt x="437" y="617"/>
                      <a:pt x="437" y="617"/>
                      <a:pt x="437" y="617"/>
                    </a:cubicBezTo>
                    <a:cubicBezTo>
                      <a:pt x="435" y="617"/>
                      <a:pt x="435" y="617"/>
                      <a:pt x="435" y="617"/>
                    </a:cubicBezTo>
                    <a:cubicBezTo>
                      <a:pt x="434" y="617"/>
                      <a:pt x="434" y="617"/>
                      <a:pt x="434" y="617"/>
                    </a:cubicBezTo>
                    <a:cubicBezTo>
                      <a:pt x="361" y="607"/>
                      <a:pt x="361" y="607"/>
                      <a:pt x="361" y="607"/>
                    </a:cubicBezTo>
                    <a:cubicBezTo>
                      <a:pt x="350" y="619"/>
                      <a:pt x="338" y="624"/>
                      <a:pt x="326" y="622"/>
                    </a:cubicBezTo>
                    <a:cubicBezTo>
                      <a:pt x="316" y="618"/>
                      <a:pt x="298" y="623"/>
                      <a:pt x="273" y="632"/>
                    </a:cubicBezTo>
                    <a:cubicBezTo>
                      <a:pt x="243" y="667"/>
                      <a:pt x="243" y="667"/>
                      <a:pt x="243" y="667"/>
                    </a:cubicBezTo>
                    <a:cubicBezTo>
                      <a:pt x="242" y="669"/>
                      <a:pt x="242" y="669"/>
                      <a:pt x="242" y="669"/>
                    </a:cubicBezTo>
                    <a:cubicBezTo>
                      <a:pt x="196" y="670"/>
                      <a:pt x="196" y="670"/>
                      <a:pt x="196" y="670"/>
                    </a:cubicBezTo>
                    <a:cubicBezTo>
                      <a:pt x="196" y="631"/>
                      <a:pt x="196" y="631"/>
                      <a:pt x="196" y="631"/>
                    </a:cubicBezTo>
                    <a:cubicBezTo>
                      <a:pt x="166" y="631"/>
                      <a:pt x="166" y="631"/>
                      <a:pt x="166" y="631"/>
                    </a:cubicBezTo>
                    <a:cubicBezTo>
                      <a:pt x="161" y="648"/>
                      <a:pt x="161" y="648"/>
                      <a:pt x="161" y="648"/>
                    </a:cubicBezTo>
                    <a:cubicBezTo>
                      <a:pt x="139" y="653"/>
                      <a:pt x="139" y="653"/>
                      <a:pt x="139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5" y="652"/>
                      <a:pt x="135" y="652"/>
                      <a:pt x="135" y="652"/>
                    </a:cubicBezTo>
                    <a:cubicBezTo>
                      <a:pt x="134" y="652"/>
                      <a:pt x="134" y="652"/>
                      <a:pt x="134" y="652"/>
                    </a:cubicBezTo>
                    <a:cubicBezTo>
                      <a:pt x="121" y="644"/>
                      <a:pt x="104" y="637"/>
                      <a:pt x="87" y="635"/>
                    </a:cubicBezTo>
                    <a:cubicBezTo>
                      <a:pt x="77" y="634"/>
                      <a:pt x="66" y="641"/>
                      <a:pt x="49" y="655"/>
                    </a:cubicBezTo>
                    <a:cubicBezTo>
                      <a:pt x="31" y="670"/>
                      <a:pt x="18" y="684"/>
                      <a:pt x="12" y="696"/>
                    </a:cubicBezTo>
                    <a:cubicBezTo>
                      <a:pt x="15" y="699"/>
                      <a:pt x="17" y="703"/>
                      <a:pt x="17" y="709"/>
                    </a:cubicBezTo>
                    <a:cubicBezTo>
                      <a:pt x="19" y="717"/>
                      <a:pt x="20" y="723"/>
                      <a:pt x="20" y="731"/>
                    </a:cubicBezTo>
                    <a:cubicBezTo>
                      <a:pt x="19" y="740"/>
                      <a:pt x="16" y="745"/>
                      <a:pt x="12" y="749"/>
                    </a:cubicBezTo>
                    <a:cubicBezTo>
                      <a:pt x="7" y="752"/>
                      <a:pt x="4" y="762"/>
                      <a:pt x="0" y="779"/>
                    </a:cubicBezTo>
                    <a:cubicBezTo>
                      <a:pt x="17" y="790"/>
                      <a:pt x="17" y="790"/>
                      <a:pt x="17" y="790"/>
                    </a:cubicBezTo>
                    <a:cubicBezTo>
                      <a:pt x="40" y="766"/>
                      <a:pt x="40" y="766"/>
                      <a:pt x="40" y="766"/>
                    </a:cubicBezTo>
                    <a:cubicBezTo>
                      <a:pt x="70" y="799"/>
                      <a:pt x="70" y="799"/>
                      <a:pt x="70" y="799"/>
                    </a:cubicBezTo>
                    <a:cubicBezTo>
                      <a:pt x="70" y="801"/>
                      <a:pt x="70" y="801"/>
                      <a:pt x="70" y="801"/>
                    </a:cubicBezTo>
                    <a:cubicBezTo>
                      <a:pt x="76" y="859"/>
                      <a:pt x="76" y="859"/>
                      <a:pt x="76" y="859"/>
                    </a:cubicBezTo>
                    <a:cubicBezTo>
                      <a:pt x="76" y="860"/>
                      <a:pt x="76" y="860"/>
                      <a:pt x="76" y="860"/>
                    </a:cubicBezTo>
                    <a:cubicBezTo>
                      <a:pt x="75" y="860"/>
                      <a:pt x="75" y="860"/>
                      <a:pt x="75" y="860"/>
                    </a:cubicBezTo>
                    <a:cubicBezTo>
                      <a:pt x="58" y="940"/>
                      <a:pt x="58" y="940"/>
                      <a:pt x="58" y="940"/>
                    </a:cubicBezTo>
                    <a:cubicBezTo>
                      <a:pt x="54" y="940"/>
                      <a:pt x="54" y="940"/>
                      <a:pt x="54" y="940"/>
                    </a:cubicBezTo>
                    <a:cubicBezTo>
                      <a:pt x="30" y="940"/>
                      <a:pt x="14" y="941"/>
                      <a:pt x="8" y="946"/>
                    </a:cubicBezTo>
                    <a:cubicBezTo>
                      <a:pt x="9" y="951"/>
                      <a:pt x="19" y="959"/>
                      <a:pt x="37" y="971"/>
                    </a:cubicBezTo>
                    <a:cubicBezTo>
                      <a:pt x="52" y="969"/>
                      <a:pt x="52" y="969"/>
                      <a:pt x="52" y="969"/>
                    </a:cubicBezTo>
                    <a:cubicBezTo>
                      <a:pt x="55" y="969"/>
                      <a:pt x="55" y="969"/>
                      <a:pt x="55" y="969"/>
                    </a:cubicBezTo>
                    <a:cubicBezTo>
                      <a:pt x="56" y="970"/>
                      <a:pt x="56" y="970"/>
                      <a:pt x="56" y="970"/>
                    </a:cubicBezTo>
                    <a:cubicBezTo>
                      <a:pt x="91" y="1004"/>
                      <a:pt x="91" y="1004"/>
                      <a:pt x="91" y="1004"/>
                    </a:cubicBezTo>
                    <a:cubicBezTo>
                      <a:pt x="105" y="1015"/>
                      <a:pt x="104" y="1035"/>
                      <a:pt x="86" y="1065"/>
                    </a:cubicBezTo>
                    <a:cubicBezTo>
                      <a:pt x="91" y="1098"/>
                      <a:pt x="91" y="1098"/>
                      <a:pt x="91" y="1098"/>
                    </a:cubicBezTo>
                    <a:cubicBezTo>
                      <a:pt x="105" y="1101"/>
                      <a:pt x="105" y="1101"/>
                      <a:pt x="105" y="1101"/>
                    </a:cubicBezTo>
                    <a:cubicBezTo>
                      <a:pt x="159" y="1101"/>
                      <a:pt x="159" y="1101"/>
                      <a:pt x="159" y="1101"/>
                    </a:cubicBezTo>
                    <a:cubicBezTo>
                      <a:pt x="131" y="1126"/>
                      <a:pt x="131" y="1126"/>
                      <a:pt x="131" y="1126"/>
                    </a:cubicBezTo>
                    <a:cubicBezTo>
                      <a:pt x="147" y="1134"/>
                      <a:pt x="147" y="1134"/>
                      <a:pt x="147" y="1134"/>
                    </a:cubicBezTo>
                    <a:cubicBezTo>
                      <a:pt x="147" y="1134"/>
                      <a:pt x="147" y="1134"/>
                      <a:pt x="147" y="1134"/>
                    </a:cubicBezTo>
                    <a:cubicBezTo>
                      <a:pt x="168" y="1146"/>
                      <a:pt x="168" y="1146"/>
                      <a:pt x="168" y="1146"/>
                    </a:cubicBezTo>
                    <a:cubicBezTo>
                      <a:pt x="225" y="1170"/>
                      <a:pt x="225" y="1170"/>
                      <a:pt x="225" y="1170"/>
                    </a:cubicBezTo>
                    <a:cubicBezTo>
                      <a:pt x="226" y="1171"/>
                      <a:pt x="226" y="1171"/>
                      <a:pt x="226" y="1171"/>
                    </a:cubicBezTo>
                    <a:cubicBezTo>
                      <a:pt x="228" y="1171"/>
                      <a:pt x="228" y="1171"/>
                      <a:pt x="228" y="1171"/>
                    </a:cubicBezTo>
                    <a:cubicBezTo>
                      <a:pt x="234" y="1258"/>
                      <a:pt x="234" y="1258"/>
                      <a:pt x="234" y="1258"/>
                    </a:cubicBezTo>
                    <a:cubicBezTo>
                      <a:pt x="235" y="1275"/>
                      <a:pt x="247" y="1287"/>
                      <a:pt x="273" y="1296"/>
                    </a:cubicBezTo>
                    <a:cubicBezTo>
                      <a:pt x="277" y="1294"/>
                      <a:pt x="277" y="1294"/>
                      <a:pt x="277" y="1294"/>
                    </a:cubicBezTo>
                    <a:cubicBezTo>
                      <a:pt x="278" y="1294"/>
                      <a:pt x="278" y="1294"/>
                      <a:pt x="278" y="1294"/>
                    </a:cubicBezTo>
                    <a:cubicBezTo>
                      <a:pt x="279" y="1294"/>
                      <a:pt x="279" y="1294"/>
                      <a:pt x="279" y="1294"/>
                    </a:cubicBezTo>
                    <a:cubicBezTo>
                      <a:pt x="338" y="1302"/>
                      <a:pt x="338" y="1302"/>
                      <a:pt x="338" y="1302"/>
                    </a:cubicBezTo>
                    <a:cubicBezTo>
                      <a:pt x="342" y="1302"/>
                      <a:pt x="342" y="1302"/>
                      <a:pt x="342" y="1302"/>
                    </a:cubicBezTo>
                    <a:cubicBezTo>
                      <a:pt x="342" y="1301"/>
                      <a:pt x="342" y="1301"/>
                      <a:pt x="342" y="1301"/>
                    </a:cubicBezTo>
                    <a:cubicBezTo>
                      <a:pt x="343" y="1299"/>
                      <a:pt x="343" y="1299"/>
                      <a:pt x="343" y="1299"/>
                    </a:cubicBezTo>
                    <a:cubicBezTo>
                      <a:pt x="350" y="1287"/>
                      <a:pt x="354" y="1279"/>
                      <a:pt x="354" y="1277"/>
                    </a:cubicBezTo>
                    <a:cubicBezTo>
                      <a:pt x="354" y="1275"/>
                      <a:pt x="354" y="1275"/>
                      <a:pt x="354" y="1275"/>
                    </a:cubicBezTo>
                    <a:cubicBezTo>
                      <a:pt x="353" y="1265"/>
                      <a:pt x="357" y="1257"/>
                      <a:pt x="366" y="1251"/>
                    </a:cubicBezTo>
                    <a:cubicBezTo>
                      <a:pt x="374" y="1244"/>
                      <a:pt x="379" y="1238"/>
                      <a:pt x="382" y="1230"/>
                    </a:cubicBezTo>
                    <a:cubicBezTo>
                      <a:pt x="383" y="1229"/>
                      <a:pt x="383" y="1229"/>
                      <a:pt x="383" y="1229"/>
                    </a:cubicBezTo>
                    <a:cubicBezTo>
                      <a:pt x="387" y="1221"/>
                      <a:pt x="397" y="1219"/>
                      <a:pt x="415" y="1224"/>
                    </a:cubicBezTo>
                    <a:cubicBezTo>
                      <a:pt x="416" y="1224"/>
                      <a:pt x="416" y="1224"/>
                      <a:pt x="416" y="1224"/>
                    </a:cubicBezTo>
                    <a:cubicBezTo>
                      <a:pt x="416" y="1224"/>
                      <a:pt x="416" y="1224"/>
                      <a:pt x="416" y="1224"/>
                    </a:cubicBezTo>
                    <a:cubicBezTo>
                      <a:pt x="436" y="1236"/>
                      <a:pt x="436" y="1236"/>
                      <a:pt x="436" y="1236"/>
                    </a:cubicBezTo>
                    <a:cubicBezTo>
                      <a:pt x="503" y="1248"/>
                      <a:pt x="503" y="1248"/>
                      <a:pt x="503" y="1248"/>
                    </a:cubicBezTo>
                    <a:cubicBezTo>
                      <a:pt x="544" y="1245"/>
                      <a:pt x="544" y="1245"/>
                      <a:pt x="544" y="1245"/>
                    </a:cubicBezTo>
                    <a:cubicBezTo>
                      <a:pt x="573" y="1233"/>
                      <a:pt x="573" y="1233"/>
                      <a:pt x="573" y="1233"/>
                    </a:cubicBezTo>
                    <a:cubicBezTo>
                      <a:pt x="579" y="1225"/>
                      <a:pt x="583" y="1222"/>
                      <a:pt x="586" y="1220"/>
                    </a:cubicBezTo>
                    <a:cubicBezTo>
                      <a:pt x="591" y="1219"/>
                      <a:pt x="599" y="1221"/>
                      <a:pt x="607" y="1228"/>
                    </a:cubicBezTo>
                    <a:cubicBezTo>
                      <a:pt x="611" y="1230"/>
                      <a:pt x="611" y="1230"/>
                      <a:pt x="611" y="1230"/>
                    </a:cubicBezTo>
                    <a:cubicBezTo>
                      <a:pt x="616" y="1234"/>
                      <a:pt x="619" y="1240"/>
                      <a:pt x="623" y="1252"/>
                    </a:cubicBezTo>
                    <a:cubicBezTo>
                      <a:pt x="644" y="1267"/>
                      <a:pt x="644" y="1267"/>
                      <a:pt x="644" y="1267"/>
                    </a:cubicBezTo>
                    <a:cubicBezTo>
                      <a:pt x="660" y="1267"/>
                      <a:pt x="660" y="1267"/>
                      <a:pt x="660" y="1267"/>
                    </a:cubicBezTo>
                    <a:cubicBezTo>
                      <a:pt x="661" y="1267"/>
                      <a:pt x="661" y="1267"/>
                      <a:pt x="661" y="1267"/>
                    </a:cubicBezTo>
                    <a:cubicBezTo>
                      <a:pt x="663" y="1267"/>
                      <a:pt x="663" y="1267"/>
                      <a:pt x="663" y="1267"/>
                    </a:cubicBezTo>
                    <a:cubicBezTo>
                      <a:pt x="664" y="1267"/>
                      <a:pt x="664" y="1267"/>
                      <a:pt x="664" y="1267"/>
                    </a:cubicBezTo>
                    <a:cubicBezTo>
                      <a:pt x="686" y="1277"/>
                      <a:pt x="686" y="1277"/>
                      <a:pt x="686" y="1277"/>
                    </a:cubicBezTo>
                    <a:cubicBezTo>
                      <a:pt x="728" y="1274"/>
                      <a:pt x="728" y="1274"/>
                      <a:pt x="728" y="1274"/>
                    </a:cubicBezTo>
                    <a:cubicBezTo>
                      <a:pt x="751" y="1266"/>
                      <a:pt x="751" y="1266"/>
                      <a:pt x="751" y="1266"/>
                    </a:cubicBezTo>
                    <a:cubicBezTo>
                      <a:pt x="811" y="1272"/>
                      <a:pt x="811" y="1272"/>
                      <a:pt x="811" y="1272"/>
                    </a:cubicBezTo>
                    <a:cubicBezTo>
                      <a:pt x="837" y="1264"/>
                      <a:pt x="837" y="1264"/>
                      <a:pt x="837" y="1264"/>
                    </a:cubicBezTo>
                    <a:cubicBezTo>
                      <a:pt x="868" y="1252"/>
                      <a:pt x="868" y="1252"/>
                      <a:pt x="868" y="1252"/>
                    </a:cubicBezTo>
                    <a:cubicBezTo>
                      <a:pt x="874" y="1247"/>
                      <a:pt x="882" y="1244"/>
                      <a:pt x="892" y="1241"/>
                    </a:cubicBezTo>
                    <a:cubicBezTo>
                      <a:pt x="950" y="1241"/>
                      <a:pt x="950" y="1241"/>
                      <a:pt x="950" y="1241"/>
                    </a:cubicBezTo>
                    <a:cubicBezTo>
                      <a:pt x="971" y="1234"/>
                      <a:pt x="971" y="1234"/>
                      <a:pt x="971" y="1234"/>
                    </a:cubicBezTo>
                    <a:cubicBezTo>
                      <a:pt x="980" y="1228"/>
                      <a:pt x="987" y="1225"/>
                      <a:pt x="993" y="1225"/>
                    </a:cubicBezTo>
                    <a:cubicBezTo>
                      <a:pt x="1027" y="1225"/>
                      <a:pt x="1027" y="1225"/>
                      <a:pt x="1027" y="1225"/>
                    </a:cubicBezTo>
                    <a:cubicBezTo>
                      <a:pt x="1043" y="1237"/>
                      <a:pt x="1043" y="1237"/>
                      <a:pt x="1043" y="1237"/>
                    </a:cubicBezTo>
                    <a:cubicBezTo>
                      <a:pt x="1088" y="1246"/>
                      <a:pt x="1088" y="1246"/>
                      <a:pt x="1088" y="1246"/>
                    </a:cubicBezTo>
                    <a:cubicBezTo>
                      <a:pt x="1095" y="1246"/>
                      <a:pt x="1101" y="1252"/>
                      <a:pt x="1112" y="1261"/>
                    </a:cubicBezTo>
                    <a:cubicBezTo>
                      <a:pt x="1131" y="1274"/>
                      <a:pt x="1131" y="1274"/>
                      <a:pt x="1131" y="1274"/>
                    </a:cubicBezTo>
                    <a:cubicBezTo>
                      <a:pt x="1133" y="1276"/>
                      <a:pt x="1133" y="1276"/>
                      <a:pt x="1133" y="1276"/>
                    </a:cubicBezTo>
                    <a:cubicBezTo>
                      <a:pt x="1176" y="1277"/>
                      <a:pt x="1176" y="1277"/>
                      <a:pt x="1176" y="1277"/>
                    </a:cubicBezTo>
                    <a:cubicBezTo>
                      <a:pt x="1176" y="1277"/>
                      <a:pt x="1176" y="1277"/>
                      <a:pt x="1176" y="1277"/>
                    </a:cubicBezTo>
                    <a:cubicBezTo>
                      <a:pt x="1177" y="1277"/>
                      <a:pt x="1177" y="1277"/>
                      <a:pt x="1177" y="1277"/>
                    </a:cubicBezTo>
                    <a:cubicBezTo>
                      <a:pt x="1197" y="1287"/>
                      <a:pt x="1197" y="1287"/>
                      <a:pt x="1197" y="1287"/>
                    </a:cubicBezTo>
                    <a:cubicBezTo>
                      <a:pt x="1224" y="1293"/>
                      <a:pt x="1224" y="1293"/>
                      <a:pt x="1224" y="1293"/>
                    </a:cubicBezTo>
                    <a:cubicBezTo>
                      <a:pt x="1225" y="1293"/>
                      <a:pt x="1225" y="1293"/>
                      <a:pt x="1225" y="1293"/>
                    </a:cubicBezTo>
                    <a:cubicBezTo>
                      <a:pt x="1247" y="1296"/>
                      <a:pt x="1247" y="1296"/>
                      <a:pt x="1247" y="1296"/>
                    </a:cubicBezTo>
                    <a:cubicBezTo>
                      <a:pt x="1253" y="1283"/>
                      <a:pt x="1253" y="1283"/>
                      <a:pt x="1253" y="1283"/>
                    </a:cubicBezTo>
                    <a:cubicBezTo>
                      <a:pt x="1244" y="1262"/>
                      <a:pt x="1244" y="1262"/>
                      <a:pt x="1244" y="1262"/>
                    </a:cubicBezTo>
                    <a:cubicBezTo>
                      <a:pt x="1239" y="1241"/>
                      <a:pt x="1239" y="1241"/>
                      <a:pt x="1239" y="1241"/>
                    </a:cubicBezTo>
                    <a:cubicBezTo>
                      <a:pt x="1239" y="1240"/>
                      <a:pt x="1239" y="1240"/>
                      <a:pt x="1239" y="1240"/>
                    </a:cubicBezTo>
                    <a:cubicBezTo>
                      <a:pt x="1238" y="1240"/>
                      <a:pt x="1238" y="1240"/>
                      <a:pt x="1238" y="1240"/>
                    </a:cubicBezTo>
                    <a:cubicBezTo>
                      <a:pt x="1242" y="1237"/>
                      <a:pt x="1242" y="1237"/>
                      <a:pt x="1242" y="1237"/>
                    </a:cubicBezTo>
                    <a:cubicBezTo>
                      <a:pt x="1256" y="1217"/>
                      <a:pt x="1256" y="1217"/>
                      <a:pt x="1256" y="1217"/>
                    </a:cubicBezTo>
                    <a:cubicBezTo>
                      <a:pt x="1256" y="1216"/>
                      <a:pt x="1256" y="1216"/>
                      <a:pt x="1256" y="1216"/>
                    </a:cubicBezTo>
                    <a:cubicBezTo>
                      <a:pt x="1256" y="1216"/>
                      <a:pt x="1256" y="1216"/>
                      <a:pt x="1256" y="1216"/>
                    </a:cubicBezTo>
                    <a:cubicBezTo>
                      <a:pt x="1257" y="1216"/>
                      <a:pt x="1257" y="1216"/>
                      <a:pt x="1257" y="1216"/>
                    </a:cubicBezTo>
                    <a:cubicBezTo>
                      <a:pt x="1257" y="1215"/>
                      <a:pt x="1257" y="1215"/>
                      <a:pt x="1257" y="1215"/>
                    </a:cubicBezTo>
                    <a:cubicBezTo>
                      <a:pt x="1272" y="1204"/>
                      <a:pt x="1272" y="1204"/>
                      <a:pt x="1272" y="1204"/>
                    </a:cubicBezTo>
                    <a:cubicBezTo>
                      <a:pt x="1272" y="1204"/>
                      <a:pt x="1272" y="1204"/>
                      <a:pt x="1272" y="1204"/>
                    </a:cubicBezTo>
                    <a:cubicBezTo>
                      <a:pt x="1269" y="1198"/>
                      <a:pt x="1269" y="1198"/>
                      <a:pt x="1269" y="1198"/>
                    </a:cubicBezTo>
                    <a:cubicBezTo>
                      <a:pt x="1263" y="1177"/>
                      <a:pt x="1263" y="1177"/>
                      <a:pt x="1263" y="1177"/>
                    </a:cubicBezTo>
                    <a:cubicBezTo>
                      <a:pt x="1263" y="1174"/>
                      <a:pt x="1259" y="1171"/>
                      <a:pt x="1253" y="1167"/>
                    </a:cubicBezTo>
                    <a:cubicBezTo>
                      <a:pt x="1253" y="1167"/>
                      <a:pt x="1253" y="1167"/>
                      <a:pt x="1253" y="1167"/>
                    </a:cubicBezTo>
                    <a:cubicBezTo>
                      <a:pt x="1237" y="1150"/>
                      <a:pt x="1237" y="1150"/>
                      <a:pt x="1237" y="1150"/>
                    </a:cubicBezTo>
                    <a:cubicBezTo>
                      <a:pt x="1217" y="1133"/>
                      <a:pt x="1217" y="1133"/>
                      <a:pt x="1217" y="1133"/>
                    </a:cubicBezTo>
                    <a:cubicBezTo>
                      <a:pt x="1216" y="1131"/>
                      <a:pt x="1216" y="1131"/>
                      <a:pt x="1216" y="1131"/>
                    </a:cubicBezTo>
                    <a:cubicBezTo>
                      <a:pt x="1214" y="1130"/>
                      <a:pt x="1214" y="1130"/>
                      <a:pt x="1214" y="1130"/>
                    </a:cubicBezTo>
                    <a:cubicBezTo>
                      <a:pt x="1215" y="1129"/>
                      <a:pt x="1215" y="1129"/>
                      <a:pt x="1215" y="1129"/>
                    </a:cubicBezTo>
                    <a:cubicBezTo>
                      <a:pt x="1215" y="1127"/>
                      <a:pt x="1215" y="1127"/>
                      <a:pt x="1215" y="1127"/>
                    </a:cubicBezTo>
                    <a:cubicBezTo>
                      <a:pt x="1218" y="1107"/>
                      <a:pt x="1218" y="1107"/>
                      <a:pt x="1218" y="1107"/>
                    </a:cubicBezTo>
                    <a:cubicBezTo>
                      <a:pt x="1218" y="1092"/>
                      <a:pt x="1218" y="1092"/>
                      <a:pt x="1218" y="1092"/>
                    </a:cubicBezTo>
                    <a:cubicBezTo>
                      <a:pt x="1209" y="1067"/>
                      <a:pt x="1209" y="1067"/>
                      <a:pt x="1209" y="1067"/>
                    </a:cubicBezTo>
                    <a:cubicBezTo>
                      <a:pt x="1233" y="1062"/>
                      <a:pt x="1233" y="1062"/>
                      <a:pt x="1233" y="1062"/>
                    </a:cubicBezTo>
                    <a:cubicBezTo>
                      <a:pt x="1245" y="1050"/>
                      <a:pt x="1245" y="1050"/>
                      <a:pt x="1245" y="1050"/>
                    </a:cubicBezTo>
                    <a:cubicBezTo>
                      <a:pt x="1274" y="1050"/>
                      <a:pt x="1274" y="1050"/>
                      <a:pt x="1274" y="1050"/>
                    </a:cubicBezTo>
                    <a:cubicBezTo>
                      <a:pt x="1304" y="1046"/>
                      <a:pt x="1304" y="1046"/>
                      <a:pt x="1304" y="1046"/>
                    </a:cubicBezTo>
                    <a:cubicBezTo>
                      <a:pt x="1305" y="1046"/>
                      <a:pt x="1305" y="1046"/>
                      <a:pt x="1305" y="1046"/>
                    </a:cubicBezTo>
                    <a:cubicBezTo>
                      <a:pt x="1325" y="1048"/>
                      <a:pt x="1325" y="1048"/>
                      <a:pt x="1325" y="1048"/>
                    </a:cubicBezTo>
                    <a:cubicBezTo>
                      <a:pt x="1348" y="1039"/>
                      <a:pt x="1348" y="1039"/>
                      <a:pt x="1348" y="1039"/>
                    </a:cubicBezTo>
                    <a:cubicBezTo>
                      <a:pt x="1374" y="1036"/>
                      <a:pt x="1374" y="1036"/>
                      <a:pt x="1374" y="1036"/>
                    </a:cubicBezTo>
                    <a:cubicBezTo>
                      <a:pt x="1391" y="1029"/>
                      <a:pt x="1391" y="1029"/>
                      <a:pt x="1391" y="1029"/>
                    </a:cubicBezTo>
                    <a:cubicBezTo>
                      <a:pt x="1392" y="1029"/>
                      <a:pt x="1392" y="1029"/>
                      <a:pt x="1392" y="1029"/>
                    </a:cubicBezTo>
                    <a:cubicBezTo>
                      <a:pt x="1438" y="1020"/>
                      <a:pt x="1438" y="1020"/>
                      <a:pt x="1438" y="1020"/>
                    </a:cubicBezTo>
                    <a:cubicBezTo>
                      <a:pt x="1445" y="1013"/>
                      <a:pt x="1445" y="1013"/>
                      <a:pt x="1445" y="1013"/>
                    </a:cubicBezTo>
                    <a:cubicBezTo>
                      <a:pt x="1443" y="1005"/>
                      <a:pt x="1443" y="1005"/>
                      <a:pt x="1443" y="1005"/>
                    </a:cubicBezTo>
                    <a:cubicBezTo>
                      <a:pt x="1435" y="990"/>
                      <a:pt x="1435" y="990"/>
                      <a:pt x="1435" y="990"/>
                    </a:cubicBezTo>
                    <a:cubicBezTo>
                      <a:pt x="1435" y="989"/>
                      <a:pt x="1435" y="989"/>
                      <a:pt x="1435" y="989"/>
                    </a:cubicBezTo>
                    <a:cubicBezTo>
                      <a:pt x="1434" y="988"/>
                      <a:pt x="1434" y="988"/>
                      <a:pt x="1434" y="988"/>
                    </a:cubicBezTo>
                    <a:cubicBezTo>
                      <a:pt x="1434" y="987"/>
                      <a:pt x="1434" y="987"/>
                      <a:pt x="1434" y="987"/>
                    </a:cubicBezTo>
                    <a:cubicBezTo>
                      <a:pt x="1436" y="971"/>
                      <a:pt x="1436" y="971"/>
                      <a:pt x="1436" y="971"/>
                    </a:cubicBezTo>
                    <a:cubicBezTo>
                      <a:pt x="1437" y="970"/>
                      <a:pt x="1437" y="970"/>
                      <a:pt x="1437" y="970"/>
                    </a:cubicBezTo>
                    <a:cubicBezTo>
                      <a:pt x="1437" y="948"/>
                      <a:pt x="1437" y="948"/>
                      <a:pt x="1437" y="948"/>
                    </a:cubicBezTo>
                    <a:cubicBezTo>
                      <a:pt x="1433" y="929"/>
                      <a:pt x="1433" y="929"/>
                      <a:pt x="1433" y="929"/>
                    </a:cubicBezTo>
                    <a:cubicBezTo>
                      <a:pt x="1433" y="929"/>
                      <a:pt x="1433" y="929"/>
                      <a:pt x="1433" y="929"/>
                    </a:cubicBezTo>
                    <a:cubicBezTo>
                      <a:pt x="1433" y="928"/>
                      <a:pt x="1433" y="928"/>
                      <a:pt x="1433" y="928"/>
                    </a:cubicBezTo>
                    <a:cubicBezTo>
                      <a:pt x="1443" y="906"/>
                      <a:pt x="1443" y="906"/>
                      <a:pt x="1443" y="906"/>
                    </a:cubicBezTo>
                    <a:cubicBezTo>
                      <a:pt x="1447" y="897"/>
                      <a:pt x="1453" y="892"/>
                      <a:pt x="1459" y="892"/>
                    </a:cubicBezTo>
                    <a:cubicBezTo>
                      <a:pt x="1486" y="894"/>
                      <a:pt x="1486" y="894"/>
                      <a:pt x="1486" y="894"/>
                    </a:cubicBezTo>
                    <a:cubicBezTo>
                      <a:pt x="1491" y="894"/>
                      <a:pt x="1496" y="892"/>
                      <a:pt x="1501" y="887"/>
                    </a:cubicBezTo>
                    <a:cubicBezTo>
                      <a:pt x="1542" y="832"/>
                      <a:pt x="1542" y="832"/>
                      <a:pt x="1542" y="832"/>
                    </a:cubicBezTo>
                    <a:cubicBezTo>
                      <a:pt x="1542" y="831"/>
                      <a:pt x="1542" y="831"/>
                      <a:pt x="1542" y="831"/>
                    </a:cubicBezTo>
                    <a:cubicBezTo>
                      <a:pt x="1543" y="829"/>
                      <a:pt x="1543" y="829"/>
                      <a:pt x="1543" y="829"/>
                    </a:cubicBezTo>
                    <a:cubicBezTo>
                      <a:pt x="1566" y="811"/>
                      <a:pt x="1566" y="811"/>
                      <a:pt x="1566" y="811"/>
                    </a:cubicBezTo>
                    <a:cubicBezTo>
                      <a:pt x="1568" y="809"/>
                      <a:pt x="1568" y="809"/>
                      <a:pt x="1568" y="809"/>
                    </a:cubicBezTo>
                    <a:cubicBezTo>
                      <a:pt x="1576" y="807"/>
                      <a:pt x="1581" y="804"/>
                      <a:pt x="1585" y="802"/>
                    </a:cubicBezTo>
                    <a:cubicBezTo>
                      <a:pt x="1590" y="797"/>
                      <a:pt x="1590" y="797"/>
                      <a:pt x="1590" y="797"/>
                    </a:cubicBezTo>
                    <a:cubicBezTo>
                      <a:pt x="1597" y="787"/>
                      <a:pt x="1604" y="783"/>
                      <a:pt x="1608" y="783"/>
                    </a:cubicBezTo>
                    <a:cubicBezTo>
                      <a:pt x="1644" y="790"/>
                      <a:pt x="1644" y="790"/>
                      <a:pt x="1644" y="790"/>
                    </a:cubicBezTo>
                    <a:cubicBezTo>
                      <a:pt x="1674" y="776"/>
                      <a:pt x="1674" y="776"/>
                      <a:pt x="1674" y="776"/>
                    </a:cubicBezTo>
                    <a:cubicBezTo>
                      <a:pt x="1674" y="776"/>
                      <a:pt x="1674" y="776"/>
                      <a:pt x="1674" y="776"/>
                    </a:cubicBezTo>
                    <a:cubicBezTo>
                      <a:pt x="1675" y="776"/>
                      <a:pt x="1675" y="776"/>
                      <a:pt x="1675" y="776"/>
                    </a:cubicBezTo>
                    <a:cubicBezTo>
                      <a:pt x="1675" y="776"/>
                      <a:pt x="1675" y="776"/>
                      <a:pt x="1675" y="776"/>
                    </a:cubicBezTo>
                    <a:cubicBezTo>
                      <a:pt x="1676" y="776"/>
                      <a:pt x="1676" y="776"/>
                      <a:pt x="1676" y="776"/>
                    </a:cubicBezTo>
                    <a:cubicBezTo>
                      <a:pt x="1694" y="774"/>
                      <a:pt x="1694" y="774"/>
                      <a:pt x="1694" y="774"/>
                    </a:cubicBezTo>
                    <a:cubicBezTo>
                      <a:pt x="1709" y="767"/>
                      <a:pt x="1709" y="767"/>
                      <a:pt x="1709" y="767"/>
                    </a:cubicBezTo>
                    <a:cubicBezTo>
                      <a:pt x="1709" y="743"/>
                      <a:pt x="1709" y="743"/>
                      <a:pt x="1709" y="743"/>
                    </a:cubicBezTo>
                    <a:cubicBezTo>
                      <a:pt x="1713" y="712"/>
                      <a:pt x="1713" y="712"/>
                      <a:pt x="1713" y="712"/>
                    </a:cubicBezTo>
                    <a:cubicBezTo>
                      <a:pt x="1713" y="711"/>
                      <a:pt x="1713" y="711"/>
                      <a:pt x="1713" y="711"/>
                    </a:cubicBezTo>
                    <a:cubicBezTo>
                      <a:pt x="1713" y="711"/>
                      <a:pt x="1713" y="711"/>
                      <a:pt x="1713" y="711"/>
                    </a:cubicBezTo>
                    <a:cubicBezTo>
                      <a:pt x="1713" y="710"/>
                      <a:pt x="1713" y="710"/>
                      <a:pt x="1713" y="710"/>
                    </a:cubicBezTo>
                    <a:cubicBezTo>
                      <a:pt x="1719" y="702"/>
                      <a:pt x="1719" y="702"/>
                      <a:pt x="1719" y="702"/>
                    </a:cubicBezTo>
                    <a:lnTo>
                      <a:pt x="1719" y="7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2064861" y="3232150"/>
                <a:ext cx="1616075" cy="1160463"/>
              </a:xfrm>
              <a:custGeom>
                <a:avLst/>
                <a:gdLst>
                  <a:gd name="T0" fmla="*/ 636 w 1071"/>
                  <a:gd name="T1" fmla="*/ 77 h 769"/>
                  <a:gd name="T2" fmla="*/ 604 w 1071"/>
                  <a:gd name="T3" fmla="*/ 110 h 769"/>
                  <a:gd name="T4" fmla="*/ 503 w 1071"/>
                  <a:gd name="T5" fmla="*/ 38 h 769"/>
                  <a:gd name="T6" fmla="*/ 471 w 1071"/>
                  <a:gd name="T7" fmla="*/ 25 h 769"/>
                  <a:gd name="T8" fmla="*/ 380 w 1071"/>
                  <a:gd name="T9" fmla="*/ 5 h 769"/>
                  <a:gd name="T10" fmla="*/ 303 w 1071"/>
                  <a:gd name="T11" fmla="*/ 14 h 769"/>
                  <a:gd name="T12" fmla="*/ 261 w 1071"/>
                  <a:gd name="T13" fmla="*/ 26 h 769"/>
                  <a:gd name="T14" fmla="*/ 190 w 1071"/>
                  <a:gd name="T15" fmla="*/ 35 h 769"/>
                  <a:gd name="T16" fmla="*/ 110 w 1071"/>
                  <a:gd name="T17" fmla="*/ 53 h 769"/>
                  <a:gd name="T18" fmla="*/ 131 w 1071"/>
                  <a:gd name="T19" fmla="*/ 119 h 769"/>
                  <a:gd name="T20" fmla="*/ 164 w 1071"/>
                  <a:gd name="T21" fmla="*/ 171 h 769"/>
                  <a:gd name="T22" fmla="*/ 139 w 1071"/>
                  <a:gd name="T23" fmla="*/ 236 h 769"/>
                  <a:gd name="T24" fmla="*/ 148 w 1071"/>
                  <a:gd name="T25" fmla="*/ 270 h 769"/>
                  <a:gd name="T26" fmla="*/ 79 w 1071"/>
                  <a:gd name="T27" fmla="*/ 276 h 769"/>
                  <a:gd name="T28" fmla="*/ 26 w 1071"/>
                  <a:gd name="T29" fmla="*/ 319 h 769"/>
                  <a:gd name="T30" fmla="*/ 5 w 1071"/>
                  <a:gd name="T31" fmla="*/ 359 h 769"/>
                  <a:gd name="T32" fmla="*/ 14 w 1071"/>
                  <a:gd name="T33" fmla="*/ 445 h 769"/>
                  <a:gd name="T34" fmla="*/ 23 w 1071"/>
                  <a:gd name="T35" fmla="*/ 519 h 769"/>
                  <a:gd name="T36" fmla="*/ 102 w 1071"/>
                  <a:gd name="T37" fmla="*/ 550 h 769"/>
                  <a:gd name="T38" fmla="*/ 134 w 1071"/>
                  <a:gd name="T39" fmla="*/ 574 h 769"/>
                  <a:gd name="T40" fmla="*/ 168 w 1071"/>
                  <a:gd name="T41" fmla="*/ 604 h 769"/>
                  <a:gd name="T42" fmla="*/ 247 w 1071"/>
                  <a:gd name="T43" fmla="*/ 637 h 769"/>
                  <a:gd name="T44" fmla="*/ 359 w 1071"/>
                  <a:gd name="T45" fmla="*/ 660 h 769"/>
                  <a:gd name="T46" fmla="*/ 419 w 1071"/>
                  <a:gd name="T47" fmla="*/ 675 h 769"/>
                  <a:gd name="T48" fmla="*/ 449 w 1071"/>
                  <a:gd name="T49" fmla="*/ 708 h 769"/>
                  <a:gd name="T50" fmla="*/ 461 w 1071"/>
                  <a:gd name="T51" fmla="*/ 732 h 769"/>
                  <a:gd name="T52" fmla="*/ 483 w 1071"/>
                  <a:gd name="T53" fmla="*/ 762 h 769"/>
                  <a:gd name="T54" fmla="*/ 516 w 1071"/>
                  <a:gd name="T55" fmla="*/ 750 h 769"/>
                  <a:gd name="T56" fmla="*/ 555 w 1071"/>
                  <a:gd name="T57" fmla="*/ 737 h 769"/>
                  <a:gd name="T58" fmla="*/ 587 w 1071"/>
                  <a:gd name="T59" fmla="*/ 729 h 769"/>
                  <a:gd name="T60" fmla="*/ 598 w 1071"/>
                  <a:gd name="T61" fmla="*/ 688 h 769"/>
                  <a:gd name="T62" fmla="*/ 639 w 1071"/>
                  <a:gd name="T63" fmla="*/ 619 h 769"/>
                  <a:gd name="T64" fmla="*/ 632 w 1071"/>
                  <a:gd name="T65" fmla="*/ 555 h 769"/>
                  <a:gd name="T66" fmla="*/ 650 w 1071"/>
                  <a:gd name="T67" fmla="*/ 535 h 769"/>
                  <a:gd name="T68" fmla="*/ 734 w 1071"/>
                  <a:gd name="T69" fmla="*/ 563 h 769"/>
                  <a:gd name="T70" fmla="*/ 751 w 1071"/>
                  <a:gd name="T71" fmla="*/ 609 h 769"/>
                  <a:gd name="T72" fmla="*/ 789 w 1071"/>
                  <a:gd name="T73" fmla="*/ 657 h 769"/>
                  <a:gd name="T74" fmla="*/ 858 w 1071"/>
                  <a:gd name="T75" fmla="*/ 683 h 769"/>
                  <a:gd name="T76" fmla="*/ 878 w 1071"/>
                  <a:gd name="T77" fmla="*/ 689 h 769"/>
                  <a:gd name="T78" fmla="*/ 924 w 1071"/>
                  <a:gd name="T79" fmla="*/ 670 h 769"/>
                  <a:gd name="T80" fmla="*/ 953 w 1071"/>
                  <a:gd name="T81" fmla="*/ 623 h 769"/>
                  <a:gd name="T82" fmla="*/ 915 w 1071"/>
                  <a:gd name="T83" fmla="*/ 603 h 769"/>
                  <a:gd name="T84" fmla="*/ 969 w 1071"/>
                  <a:gd name="T85" fmla="*/ 537 h 769"/>
                  <a:gd name="T86" fmla="*/ 992 w 1071"/>
                  <a:gd name="T87" fmla="*/ 461 h 769"/>
                  <a:gd name="T88" fmla="*/ 1063 w 1071"/>
                  <a:gd name="T89" fmla="*/ 383 h 769"/>
                  <a:gd name="T90" fmla="*/ 1056 w 1071"/>
                  <a:gd name="T91" fmla="*/ 336 h 769"/>
                  <a:gd name="T92" fmla="*/ 1009 w 1071"/>
                  <a:gd name="T93" fmla="*/ 222 h 769"/>
                  <a:gd name="T94" fmla="*/ 972 w 1071"/>
                  <a:gd name="T95" fmla="*/ 210 h 769"/>
                  <a:gd name="T96" fmla="*/ 889 w 1071"/>
                  <a:gd name="T97" fmla="*/ 131 h 769"/>
                  <a:gd name="T98" fmla="*/ 867 w 1071"/>
                  <a:gd name="T99" fmla="*/ 139 h 769"/>
                  <a:gd name="T100" fmla="*/ 813 w 1071"/>
                  <a:gd name="T101" fmla="*/ 103 h 769"/>
                  <a:gd name="T102" fmla="*/ 742 w 1071"/>
                  <a:gd name="T103" fmla="*/ 67 h 769"/>
                  <a:gd name="T104" fmla="*/ 719 w 1071"/>
                  <a:gd name="T105" fmla="*/ 71 h 769"/>
                  <a:gd name="T106" fmla="*/ 639 w 1071"/>
                  <a:gd name="T107" fmla="*/ 40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71" h="769">
                    <a:moveTo>
                      <a:pt x="639" y="40"/>
                    </a:moveTo>
                    <a:cubicBezTo>
                      <a:pt x="630" y="47"/>
                      <a:pt x="630" y="47"/>
                      <a:pt x="630" y="47"/>
                    </a:cubicBezTo>
                    <a:cubicBezTo>
                      <a:pt x="630" y="51"/>
                      <a:pt x="632" y="61"/>
                      <a:pt x="635" y="74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6" y="77"/>
                      <a:pt x="636" y="77"/>
                      <a:pt x="636" y="77"/>
                    </a:cubicBezTo>
                    <a:cubicBezTo>
                      <a:pt x="635" y="77"/>
                      <a:pt x="635" y="77"/>
                      <a:pt x="635" y="77"/>
                    </a:cubicBezTo>
                    <a:cubicBezTo>
                      <a:pt x="624" y="103"/>
                      <a:pt x="624" y="103"/>
                      <a:pt x="624" y="103"/>
                    </a:cubicBezTo>
                    <a:cubicBezTo>
                      <a:pt x="608" y="109"/>
                      <a:pt x="608" y="109"/>
                      <a:pt x="608" y="109"/>
                    </a:cubicBezTo>
                    <a:cubicBezTo>
                      <a:pt x="605" y="110"/>
                      <a:pt x="605" y="110"/>
                      <a:pt x="605" y="110"/>
                    </a:cubicBezTo>
                    <a:cubicBezTo>
                      <a:pt x="604" y="110"/>
                      <a:pt x="604" y="110"/>
                      <a:pt x="604" y="110"/>
                    </a:cubicBezTo>
                    <a:cubicBezTo>
                      <a:pt x="576" y="98"/>
                      <a:pt x="576" y="98"/>
                      <a:pt x="576" y="98"/>
                    </a:cubicBezTo>
                    <a:cubicBezTo>
                      <a:pt x="575" y="98"/>
                      <a:pt x="575" y="98"/>
                      <a:pt x="575" y="98"/>
                    </a:cubicBezTo>
                    <a:cubicBezTo>
                      <a:pt x="575" y="97"/>
                      <a:pt x="575" y="97"/>
                      <a:pt x="575" y="97"/>
                    </a:cubicBezTo>
                    <a:cubicBezTo>
                      <a:pt x="523" y="49"/>
                      <a:pt x="523" y="49"/>
                      <a:pt x="523" y="49"/>
                    </a:cubicBezTo>
                    <a:cubicBezTo>
                      <a:pt x="503" y="38"/>
                      <a:pt x="503" y="38"/>
                      <a:pt x="503" y="38"/>
                    </a:cubicBezTo>
                    <a:cubicBezTo>
                      <a:pt x="472" y="26"/>
                      <a:pt x="472" y="26"/>
                      <a:pt x="472" y="26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56" y="14"/>
                      <a:pt x="456" y="14"/>
                      <a:pt x="456" y="14"/>
                    </a:cubicBezTo>
                    <a:cubicBezTo>
                      <a:pt x="429" y="6"/>
                      <a:pt x="429" y="6"/>
                      <a:pt x="429" y="6"/>
                    </a:cubicBezTo>
                    <a:cubicBezTo>
                      <a:pt x="415" y="7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380" y="5"/>
                      <a:pt x="380" y="5"/>
                      <a:pt x="380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28" y="8"/>
                      <a:pt x="328" y="8"/>
                      <a:pt x="328" y="8"/>
                    </a:cubicBezTo>
                    <a:cubicBezTo>
                      <a:pt x="322" y="11"/>
                      <a:pt x="313" y="12"/>
                      <a:pt x="303" y="14"/>
                    </a:cubicBezTo>
                    <a:cubicBezTo>
                      <a:pt x="281" y="19"/>
                      <a:pt x="281" y="19"/>
                      <a:pt x="281" y="19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1" y="27"/>
                      <a:pt x="261" y="27"/>
                      <a:pt x="261" y="27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37" y="28"/>
                      <a:pt x="237" y="28"/>
                      <a:pt x="237" y="2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10" y="38"/>
                      <a:pt x="210" y="38"/>
                      <a:pt x="210" y="38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59" y="40"/>
                      <a:pt x="159" y="40"/>
                      <a:pt x="159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23" y="50"/>
                      <a:pt x="123" y="50"/>
                      <a:pt x="123" y="50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5" y="86"/>
                      <a:pt x="115" y="86"/>
                      <a:pt x="115" y="86"/>
                    </a:cubicBezTo>
                    <a:cubicBezTo>
                      <a:pt x="112" y="104"/>
                      <a:pt x="112" y="104"/>
                      <a:pt x="112" y="104"/>
                    </a:cubicBezTo>
                    <a:cubicBezTo>
                      <a:pt x="130" y="119"/>
                      <a:pt x="130" y="119"/>
                      <a:pt x="130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46" y="136"/>
                      <a:pt x="146" y="136"/>
                      <a:pt x="146" y="136"/>
                    </a:cubicBezTo>
                    <a:cubicBezTo>
                      <a:pt x="155" y="143"/>
                      <a:pt x="159" y="148"/>
                      <a:pt x="159" y="155"/>
                    </a:cubicBezTo>
                    <a:cubicBezTo>
                      <a:pt x="164" y="171"/>
                      <a:pt x="164" y="171"/>
                      <a:pt x="164" y="171"/>
                    </a:cubicBezTo>
                    <a:cubicBezTo>
                      <a:pt x="172" y="186"/>
                      <a:pt x="172" y="186"/>
                      <a:pt x="172" y="186"/>
                    </a:cubicBezTo>
                    <a:cubicBezTo>
                      <a:pt x="171" y="186"/>
                      <a:pt x="171" y="187"/>
                      <a:pt x="170" y="187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36" y="220"/>
                      <a:pt x="136" y="220"/>
                      <a:pt x="136" y="220"/>
                    </a:cubicBezTo>
                    <a:cubicBezTo>
                      <a:pt x="139" y="236"/>
                      <a:pt x="139" y="236"/>
                      <a:pt x="139" y="236"/>
                    </a:cubicBezTo>
                    <a:cubicBezTo>
                      <a:pt x="149" y="258"/>
                      <a:pt x="149" y="258"/>
                      <a:pt x="149" y="258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150" y="261"/>
                      <a:pt x="150" y="261"/>
                      <a:pt x="150" y="26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46" y="275"/>
                      <a:pt x="143" y="279"/>
                      <a:pt x="140" y="281"/>
                    </a:cubicBezTo>
                    <a:cubicBezTo>
                      <a:pt x="134" y="287"/>
                      <a:pt x="123" y="287"/>
                      <a:pt x="106" y="281"/>
                    </a:cubicBezTo>
                    <a:cubicBezTo>
                      <a:pt x="80" y="276"/>
                      <a:pt x="80" y="276"/>
                      <a:pt x="80" y="276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76"/>
                      <a:pt x="78" y="276"/>
                      <a:pt x="78" y="276"/>
                    </a:cubicBezTo>
                    <a:cubicBezTo>
                      <a:pt x="59" y="267"/>
                      <a:pt x="59" y="267"/>
                      <a:pt x="59" y="267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7"/>
                      <a:pt x="29" y="267"/>
                      <a:pt x="29" y="267"/>
                    </a:cubicBezTo>
                    <a:cubicBezTo>
                      <a:pt x="26" y="319"/>
                      <a:pt x="26" y="319"/>
                      <a:pt x="26" y="319"/>
                    </a:cubicBezTo>
                    <a:cubicBezTo>
                      <a:pt x="25" y="327"/>
                      <a:pt x="20" y="330"/>
                      <a:pt x="13" y="331"/>
                    </a:cubicBezTo>
                    <a:cubicBezTo>
                      <a:pt x="9" y="332"/>
                      <a:pt x="7" y="336"/>
                      <a:pt x="8" y="345"/>
                    </a:cubicBezTo>
                    <a:cubicBezTo>
                      <a:pt x="8" y="346"/>
                      <a:pt x="8" y="346"/>
                      <a:pt x="8" y="346"/>
                    </a:cubicBezTo>
                    <a:cubicBezTo>
                      <a:pt x="7" y="346"/>
                      <a:pt x="7" y="346"/>
                      <a:pt x="7" y="346"/>
                    </a:cubicBezTo>
                    <a:cubicBezTo>
                      <a:pt x="5" y="359"/>
                      <a:pt x="5" y="359"/>
                      <a:pt x="5" y="359"/>
                    </a:cubicBezTo>
                    <a:cubicBezTo>
                      <a:pt x="13" y="366"/>
                      <a:pt x="18" y="371"/>
                      <a:pt x="20" y="375"/>
                    </a:cubicBezTo>
                    <a:cubicBezTo>
                      <a:pt x="25" y="401"/>
                      <a:pt x="25" y="401"/>
                      <a:pt x="25" y="401"/>
                    </a:cubicBezTo>
                    <a:cubicBezTo>
                      <a:pt x="25" y="410"/>
                      <a:pt x="25" y="410"/>
                      <a:pt x="25" y="410"/>
                    </a:cubicBezTo>
                    <a:cubicBezTo>
                      <a:pt x="24" y="415"/>
                      <a:pt x="23" y="420"/>
                      <a:pt x="21" y="424"/>
                    </a:cubicBezTo>
                    <a:cubicBezTo>
                      <a:pt x="14" y="445"/>
                      <a:pt x="14" y="445"/>
                      <a:pt x="14" y="445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0" y="477"/>
                      <a:pt x="0" y="477"/>
                      <a:pt x="0" y="477"/>
                    </a:cubicBezTo>
                    <a:cubicBezTo>
                      <a:pt x="2" y="489"/>
                      <a:pt x="2" y="489"/>
                      <a:pt x="2" y="489"/>
                    </a:cubicBezTo>
                    <a:cubicBezTo>
                      <a:pt x="16" y="507"/>
                      <a:pt x="16" y="507"/>
                      <a:pt x="16" y="507"/>
                    </a:cubicBezTo>
                    <a:cubicBezTo>
                      <a:pt x="20" y="512"/>
                      <a:pt x="22" y="516"/>
                      <a:pt x="23" y="519"/>
                    </a:cubicBezTo>
                    <a:cubicBezTo>
                      <a:pt x="36" y="537"/>
                      <a:pt x="36" y="537"/>
                      <a:pt x="36" y="537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2" y="565"/>
                      <a:pt x="67" y="568"/>
                      <a:pt x="70" y="568"/>
                    </a:cubicBezTo>
                    <a:cubicBezTo>
                      <a:pt x="90" y="556"/>
                      <a:pt x="90" y="556"/>
                      <a:pt x="90" y="556"/>
                    </a:cubicBezTo>
                    <a:cubicBezTo>
                      <a:pt x="94" y="553"/>
                      <a:pt x="97" y="550"/>
                      <a:pt x="102" y="550"/>
                    </a:cubicBezTo>
                    <a:cubicBezTo>
                      <a:pt x="106" y="550"/>
                      <a:pt x="113" y="554"/>
                      <a:pt x="122" y="560"/>
                    </a:cubicBezTo>
                    <a:cubicBezTo>
                      <a:pt x="122" y="560"/>
                      <a:pt x="122" y="560"/>
                      <a:pt x="122" y="560"/>
                    </a:cubicBezTo>
                    <a:cubicBezTo>
                      <a:pt x="123" y="560"/>
                      <a:pt x="123" y="560"/>
                      <a:pt x="123" y="560"/>
                    </a:cubicBezTo>
                    <a:cubicBezTo>
                      <a:pt x="123" y="561"/>
                      <a:pt x="123" y="561"/>
                      <a:pt x="123" y="561"/>
                    </a:cubicBezTo>
                    <a:cubicBezTo>
                      <a:pt x="134" y="574"/>
                      <a:pt x="134" y="574"/>
                      <a:pt x="134" y="574"/>
                    </a:cubicBezTo>
                    <a:cubicBezTo>
                      <a:pt x="139" y="586"/>
                      <a:pt x="139" y="586"/>
                      <a:pt x="139" y="586"/>
                    </a:cubicBezTo>
                    <a:cubicBezTo>
                      <a:pt x="143" y="592"/>
                      <a:pt x="143" y="592"/>
                      <a:pt x="143" y="592"/>
                    </a:cubicBezTo>
                    <a:cubicBezTo>
                      <a:pt x="147" y="594"/>
                      <a:pt x="147" y="594"/>
                      <a:pt x="147" y="594"/>
                    </a:cubicBezTo>
                    <a:cubicBezTo>
                      <a:pt x="160" y="603"/>
                      <a:pt x="160" y="603"/>
                      <a:pt x="160" y="603"/>
                    </a:cubicBezTo>
                    <a:cubicBezTo>
                      <a:pt x="168" y="604"/>
                      <a:pt x="168" y="604"/>
                      <a:pt x="168" y="604"/>
                    </a:cubicBezTo>
                    <a:cubicBezTo>
                      <a:pt x="172" y="605"/>
                      <a:pt x="176" y="609"/>
                      <a:pt x="179" y="613"/>
                    </a:cubicBezTo>
                    <a:cubicBezTo>
                      <a:pt x="181" y="616"/>
                      <a:pt x="193" y="620"/>
                      <a:pt x="213" y="625"/>
                    </a:cubicBezTo>
                    <a:cubicBezTo>
                      <a:pt x="214" y="625"/>
                      <a:pt x="214" y="625"/>
                      <a:pt x="214" y="625"/>
                    </a:cubicBezTo>
                    <a:cubicBezTo>
                      <a:pt x="246" y="637"/>
                      <a:pt x="246" y="637"/>
                      <a:pt x="246" y="637"/>
                    </a:cubicBezTo>
                    <a:cubicBezTo>
                      <a:pt x="247" y="637"/>
                      <a:pt x="247" y="637"/>
                      <a:pt x="247" y="637"/>
                    </a:cubicBezTo>
                    <a:cubicBezTo>
                      <a:pt x="248" y="637"/>
                      <a:pt x="248" y="637"/>
                      <a:pt x="248" y="637"/>
                    </a:cubicBezTo>
                    <a:cubicBezTo>
                      <a:pt x="270" y="648"/>
                      <a:pt x="270" y="648"/>
                      <a:pt x="270" y="648"/>
                    </a:cubicBezTo>
                    <a:cubicBezTo>
                      <a:pt x="308" y="657"/>
                      <a:pt x="308" y="657"/>
                      <a:pt x="308" y="657"/>
                    </a:cubicBezTo>
                    <a:cubicBezTo>
                      <a:pt x="309" y="658"/>
                      <a:pt x="309" y="658"/>
                      <a:pt x="309" y="658"/>
                    </a:cubicBezTo>
                    <a:cubicBezTo>
                      <a:pt x="359" y="660"/>
                      <a:pt x="359" y="660"/>
                      <a:pt x="359" y="660"/>
                    </a:cubicBezTo>
                    <a:cubicBezTo>
                      <a:pt x="381" y="652"/>
                      <a:pt x="381" y="652"/>
                      <a:pt x="381" y="652"/>
                    </a:cubicBezTo>
                    <a:cubicBezTo>
                      <a:pt x="401" y="652"/>
                      <a:pt x="401" y="652"/>
                      <a:pt x="401" y="652"/>
                    </a:cubicBezTo>
                    <a:cubicBezTo>
                      <a:pt x="401" y="653"/>
                      <a:pt x="401" y="653"/>
                      <a:pt x="401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19" y="675"/>
                      <a:pt x="419" y="675"/>
                      <a:pt x="419" y="675"/>
                    </a:cubicBezTo>
                    <a:cubicBezTo>
                      <a:pt x="419" y="675"/>
                      <a:pt x="419" y="675"/>
                      <a:pt x="419" y="675"/>
                    </a:cubicBezTo>
                    <a:cubicBezTo>
                      <a:pt x="419" y="676"/>
                      <a:pt x="419" y="676"/>
                      <a:pt x="419" y="676"/>
                    </a:cubicBezTo>
                    <a:cubicBezTo>
                      <a:pt x="429" y="693"/>
                      <a:pt x="429" y="693"/>
                      <a:pt x="429" y="693"/>
                    </a:cubicBezTo>
                    <a:cubicBezTo>
                      <a:pt x="438" y="702"/>
                      <a:pt x="438" y="702"/>
                      <a:pt x="438" y="702"/>
                    </a:cubicBezTo>
                    <a:cubicBezTo>
                      <a:pt x="449" y="708"/>
                      <a:pt x="449" y="708"/>
                      <a:pt x="449" y="708"/>
                    </a:cubicBezTo>
                    <a:cubicBezTo>
                      <a:pt x="451" y="709"/>
                      <a:pt x="451" y="709"/>
                      <a:pt x="451" y="709"/>
                    </a:cubicBezTo>
                    <a:cubicBezTo>
                      <a:pt x="451" y="709"/>
                      <a:pt x="451" y="709"/>
                      <a:pt x="451" y="709"/>
                    </a:cubicBezTo>
                    <a:cubicBezTo>
                      <a:pt x="452" y="710"/>
                      <a:pt x="452" y="710"/>
                      <a:pt x="452" y="710"/>
                    </a:cubicBezTo>
                    <a:cubicBezTo>
                      <a:pt x="461" y="731"/>
                      <a:pt x="461" y="731"/>
                      <a:pt x="461" y="731"/>
                    </a:cubicBezTo>
                    <a:cubicBezTo>
                      <a:pt x="461" y="732"/>
                      <a:pt x="461" y="732"/>
                      <a:pt x="461" y="732"/>
                    </a:cubicBezTo>
                    <a:cubicBezTo>
                      <a:pt x="462" y="732"/>
                      <a:pt x="462" y="732"/>
                      <a:pt x="462" y="732"/>
                    </a:cubicBezTo>
                    <a:cubicBezTo>
                      <a:pt x="462" y="733"/>
                      <a:pt x="462" y="733"/>
                      <a:pt x="462" y="733"/>
                    </a:cubicBezTo>
                    <a:cubicBezTo>
                      <a:pt x="467" y="756"/>
                      <a:pt x="467" y="756"/>
                      <a:pt x="467" y="756"/>
                    </a:cubicBezTo>
                    <a:cubicBezTo>
                      <a:pt x="482" y="762"/>
                      <a:pt x="482" y="762"/>
                      <a:pt x="482" y="762"/>
                    </a:cubicBezTo>
                    <a:cubicBezTo>
                      <a:pt x="483" y="762"/>
                      <a:pt x="483" y="762"/>
                      <a:pt x="483" y="762"/>
                    </a:cubicBezTo>
                    <a:cubicBezTo>
                      <a:pt x="484" y="762"/>
                      <a:pt x="484" y="762"/>
                      <a:pt x="484" y="762"/>
                    </a:cubicBezTo>
                    <a:cubicBezTo>
                      <a:pt x="484" y="762"/>
                      <a:pt x="484" y="762"/>
                      <a:pt x="484" y="762"/>
                    </a:cubicBezTo>
                    <a:cubicBezTo>
                      <a:pt x="496" y="769"/>
                      <a:pt x="496" y="769"/>
                      <a:pt x="496" y="769"/>
                    </a:cubicBezTo>
                    <a:cubicBezTo>
                      <a:pt x="512" y="766"/>
                      <a:pt x="512" y="766"/>
                      <a:pt x="512" y="766"/>
                    </a:cubicBezTo>
                    <a:cubicBezTo>
                      <a:pt x="516" y="750"/>
                      <a:pt x="516" y="750"/>
                      <a:pt x="516" y="750"/>
                    </a:cubicBezTo>
                    <a:cubicBezTo>
                      <a:pt x="516" y="749"/>
                      <a:pt x="516" y="749"/>
                      <a:pt x="516" y="749"/>
                    </a:cubicBezTo>
                    <a:cubicBezTo>
                      <a:pt x="517" y="748"/>
                      <a:pt x="517" y="748"/>
                      <a:pt x="517" y="748"/>
                    </a:cubicBezTo>
                    <a:cubicBezTo>
                      <a:pt x="535" y="730"/>
                      <a:pt x="535" y="730"/>
                      <a:pt x="535" y="730"/>
                    </a:cubicBezTo>
                    <a:cubicBezTo>
                      <a:pt x="555" y="735"/>
                      <a:pt x="555" y="735"/>
                      <a:pt x="555" y="735"/>
                    </a:cubicBezTo>
                    <a:cubicBezTo>
                      <a:pt x="555" y="737"/>
                      <a:pt x="555" y="737"/>
                      <a:pt x="555" y="737"/>
                    </a:cubicBezTo>
                    <a:cubicBezTo>
                      <a:pt x="565" y="758"/>
                      <a:pt x="565" y="758"/>
                      <a:pt x="565" y="758"/>
                    </a:cubicBezTo>
                    <a:cubicBezTo>
                      <a:pt x="585" y="751"/>
                      <a:pt x="585" y="751"/>
                      <a:pt x="585" y="751"/>
                    </a:cubicBezTo>
                    <a:cubicBezTo>
                      <a:pt x="587" y="731"/>
                      <a:pt x="587" y="731"/>
                      <a:pt x="587" y="731"/>
                    </a:cubicBezTo>
                    <a:cubicBezTo>
                      <a:pt x="587" y="730"/>
                      <a:pt x="587" y="730"/>
                      <a:pt x="587" y="730"/>
                    </a:cubicBezTo>
                    <a:cubicBezTo>
                      <a:pt x="587" y="729"/>
                      <a:pt x="587" y="729"/>
                      <a:pt x="587" y="729"/>
                    </a:cubicBezTo>
                    <a:cubicBezTo>
                      <a:pt x="588" y="728"/>
                      <a:pt x="588" y="728"/>
                      <a:pt x="588" y="728"/>
                    </a:cubicBezTo>
                    <a:cubicBezTo>
                      <a:pt x="601" y="720"/>
                      <a:pt x="601" y="720"/>
                      <a:pt x="601" y="720"/>
                    </a:cubicBezTo>
                    <a:cubicBezTo>
                      <a:pt x="598" y="691"/>
                      <a:pt x="598" y="691"/>
                      <a:pt x="598" y="691"/>
                    </a:cubicBezTo>
                    <a:cubicBezTo>
                      <a:pt x="598" y="689"/>
                      <a:pt x="598" y="689"/>
                      <a:pt x="598" y="689"/>
                    </a:cubicBezTo>
                    <a:cubicBezTo>
                      <a:pt x="598" y="688"/>
                      <a:pt x="598" y="688"/>
                      <a:pt x="598" y="688"/>
                    </a:cubicBezTo>
                    <a:cubicBezTo>
                      <a:pt x="598" y="688"/>
                      <a:pt x="598" y="688"/>
                      <a:pt x="598" y="688"/>
                    </a:cubicBezTo>
                    <a:cubicBezTo>
                      <a:pt x="614" y="655"/>
                      <a:pt x="614" y="655"/>
                      <a:pt x="614" y="655"/>
                    </a:cubicBezTo>
                    <a:cubicBezTo>
                      <a:pt x="630" y="649"/>
                      <a:pt x="630" y="649"/>
                      <a:pt x="630" y="649"/>
                    </a:cubicBezTo>
                    <a:cubicBezTo>
                      <a:pt x="624" y="619"/>
                      <a:pt x="624" y="619"/>
                      <a:pt x="624" y="619"/>
                    </a:cubicBezTo>
                    <a:cubicBezTo>
                      <a:pt x="639" y="619"/>
                      <a:pt x="639" y="619"/>
                      <a:pt x="639" y="619"/>
                    </a:cubicBezTo>
                    <a:cubicBezTo>
                      <a:pt x="638" y="605"/>
                      <a:pt x="638" y="605"/>
                      <a:pt x="638" y="605"/>
                    </a:cubicBezTo>
                    <a:cubicBezTo>
                      <a:pt x="630" y="577"/>
                      <a:pt x="630" y="577"/>
                      <a:pt x="630" y="577"/>
                    </a:cubicBezTo>
                    <a:cubicBezTo>
                      <a:pt x="630" y="577"/>
                      <a:pt x="630" y="577"/>
                      <a:pt x="630" y="577"/>
                    </a:cubicBezTo>
                    <a:cubicBezTo>
                      <a:pt x="630" y="575"/>
                      <a:pt x="630" y="575"/>
                      <a:pt x="630" y="575"/>
                    </a:cubicBezTo>
                    <a:cubicBezTo>
                      <a:pt x="632" y="555"/>
                      <a:pt x="632" y="555"/>
                      <a:pt x="632" y="555"/>
                    </a:cubicBezTo>
                    <a:cubicBezTo>
                      <a:pt x="632" y="552"/>
                      <a:pt x="632" y="552"/>
                      <a:pt x="632" y="552"/>
                    </a:cubicBezTo>
                    <a:cubicBezTo>
                      <a:pt x="634" y="550"/>
                      <a:pt x="634" y="550"/>
                      <a:pt x="634" y="550"/>
                    </a:cubicBezTo>
                    <a:cubicBezTo>
                      <a:pt x="645" y="537"/>
                      <a:pt x="645" y="537"/>
                      <a:pt x="645" y="537"/>
                    </a:cubicBezTo>
                    <a:cubicBezTo>
                      <a:pt x="647" y="535"/>
                      <a:pt x="647" y="535"/>
                      <a:pt x="647" y="535"/>
                    </a:cubicBezTo>
                    <a:cubicBezTo>
                      <a:pt x="650" y="535"/>
                      <a:pt x="650" y="535"/>
                      <a:pt x="650" y="535"/>
                    </a:cubicBezTo>
                    <a:cubicBezTo>
                      <a:pt x="678" y="540"/>
                      <a:pt x="678" y="540"/>
                      <a:pt x="678" y="540"/>
                    </a:cubicBezTo>
                    <a:cubicBezTo>
                      <a:pt x="680" y="540"/>
                      <a:pt x="680" y="540"/>
                      <a:pt x="680" y="540"/>
                    </a:cubicBezTo>
                    <a:cubicBezTo>
                      <a:pt x="703" y="546"/>
                      <a:pt x="703" y="546"/>
                      <a:pt x="703" y="546"/>
                    </a:cubicBezTo>
                    <a:cubicBezTo>
                      <a:pt x="723" y="540"/>
                      <a:pt x="723" y="540"/>
                      <a:pt x="723" y="540"/>
                    </a:cubicBezTo>
                    <a:cubicBezTo>
                      <a:pt x="734" y="563"/>
                      <a:pt x="734" y="563"/>
                      <a:pt x="734" y="563"/>
                    </a:cubicBezTo>
                    <a:cubicBezTo>
                      <a:pt x="735" y="564"/>
                      <a:pt x="735" y="564"/>
                      <a:pt x="735" y="564"/>
                    </a:cubicBezTo>
                    <a:cubicBezTo>
                      <a:pt x="735" y="581"/>
                      <a:pt x="735" y="581"/>
                      <a:pt x="735" y="581"/>
                    </a:cubicBezTo>
                    <a:cubicBezTo>
                      <a:pt x="739" y="597"/>
                      <a:pt x="739" y="597"/>
                      <a:pt x="739" y="597"/>
                    </a:cubicBezTo>
                    <a:cubicBezTo>
                      <a:pt x="741" y="603"/>
                      <a:pt x="745" y="607"/>
                      <a:pt x="749" y="609"/>
                    </a:cubicBezTo>
                    <a:cubicBezTo>
                      <a:pt x="751" y="609"/>
                      <a:pt x="751" y="609"/>
                      <a:pt x="751" y="609"/>
                    </a:cubicBezTo>
                    <a:cubicBezTo>
                      <a:pt x="761" y="611"/>
                      <a:pt x="766" y="615"/>
                      <a:pt x="767" y="621"/>
                    </a:cubicBezTo>
                    <a:cubicBezTo>
                      <a:pt x="768" y="626"/>
                      <a:pt x="772" y="634"/>
                      <a:pt x="780" y="642"/>
                    </a:cubicBezTo>
                    <a:cubicBezTo>
                      <a:pt x="789" y="656"/>
                      <a:pt x="789" y="656"/>
                      <a:pt x="789" y="656"/>
                    </a:cubicBezTo>
                    <a:cubicBezTo>
                      <a:pt x="789" y="656"/>
                      <a:pt x="789" y="656"/>
                      <a:pt x="789" y="656"/>
                    </a:cubicBezTo>
                    <a:cubicBezTo>
                      <a:pt x="789" y="657"/>
                      <a:pt x="789" y="657"/>
                      <a:pt x="789" y="657"/>
                    </a:cubicBezTo>
                    <a:cubicBezTo>
                      <a:pt x="796" y="669"/>
                      <a:pt x="796" y="669"/>
                      <a:pt x="796" y="669"/>
                    </a:cubicBezTo>
                    <a:cubicBezTo>
                      <a:pt x="805" y="668"/>
                      <a:pt x="805" y="668"/>
                      <a:pt x="805" y="668"/>
                    </a:cubicBezTo>
                    <a:cubicBezTo>
                      <a:pt x="823" y="652"/>
                      <a:pt x="823" y="652"/>
                      <a:pt x="823" y="652"/>
                    </a:cubicBezTo>
                    <a:cubicBezTo>
                      <a:pt x="835" y="676"/>
                      <a:pt x="835" y="676"/>
                      <a:pt x="835" y="676"/>
                    </a:cubicBezTo>
                    <a:cubicBezTo>
                      <a:pt x="858" y="683"/>
                      <a:pt x="858" y="683"/>
                      <a:pt x="858" y="683"/>
                    </a:cubicBezTo>
                    <a:cubicBezTo>
                      <a:pt x="859" y="683"/>
                      <a:pt x="859" y="683"/>
                      <a:pt x="859" y="683"/>
                    </a:cubicBezTo>
                    <a:cubicBezTo>
                      <a:pt x="860" y="684"/>
                      <a:pt x="860" y="684"/>
                      <a:pt x="860" y="684"/>
                    </a:cubicBezTo>
                    <a:cubicBezTo>
                      <a:pt x="872" y="706"/>
                      <a:pt x="872" y="706"/>
                      <a:pt x="872" y="706"/>
                    </a:cubicBezTo>
                    <a:cubicBezTo>
                      <a:pt x="877" y="709"/>
                      <a:pt x="877" y="709"/>
                      <a:pt x="877" y="709"/>
                    </a:cubicBezTo>
                    <a:cubicBezTo>
                      <a:pt x="878" y="689"/>
                      <a:pt x="878" y="689"/>
                      <a:pt x="878" y="689"/>
                    </a:cubicBezTo>
                    <a:cubicBezTo>
                      <a:pt x="878" y="688"/>
                      <a:pt x="878" y="688"/>
                      <a:pt x="878" y="688"/>
                    </a:cubicBezTo>
                    <a:cubicBezTo>
                      <a:pt x="878" y="684"/>
                      <a:pt x="878" y="684"/>
                      <a:pt x="878" y="684"/>
                    </a:cubicBezTo>
                    <a:cubicBezTo>
                      <a:pt x="924" y="683"/>
                      <a:pt x="924" y="683"/>
                      <a:pt x="924" y="683"/>
                    </a:cubicBezTo>
                    <a:cubicBezTo>
                      <a:pt x="925" y="679"/>
                      <a:pt x="925" y="679"/>
                      <a:pt x="925" y="679"/>
                    </a:cubicBezTo>
                    <a:cubicBezTo>
                      <a:pt x="927" y="677"/>
                      <a:pt x="927" y="673"/>
                      <a:pt x="924" y="670"/>
                    </a:cubicBezTo>
                    <a:cubicBezTo>
                      <a:pt x="921" y="663"/>
                      <a:pt x="920" y="658"/>
                      <a:pt x="919" y="651"/>
                    </a:cubicBezTo>
                    <a:cubicBezTo>
                      <a:pt x="918" y="642"/>
                      <a:pt x="919" y="636"/>
                      <a:pt x="921" y="634"/>
                    </a:cubicBezTo>
                    <a:cubicBezTo>
                      <a:pt x="924" y="630"/>
                      <a:pt x="927" y="630"/>
                      <a:pt x="932" y="631"/>
                    </a:cubicBezTo>
                    <a:cubicBezTo>
                      <a:pt x="951" y="637"/>
                      <a:pt x="951" y="637"/>
                      <a:pt x="951" y="637"/>
                    </a:cubicBezTo>
                    <a:cubicBezTo>
                      <a:pt x="953" y="623"/>
                      <a:pt x="953" y="623"/>
                      <a:pt x="953" y="623"/>
                    </a:cubicBezTo>
                    <a:cubicBezTo>
                      <a:pt x="918" y="607"/>
                      <a:pt x="918" y="607"/>
                      <a:pt x="918" y="607"/>
                    </a:cubicBezTo>
                    <a:cubicBezTo>
                      <a:pt x="916" y="607"/>
                      <a:pt x="916" y="607"/>
                      <a:pt x="916" y="607"/>
                    </a:cubicBezTo>
                    <a:cubicBezTo>
                      <a:pt x="915" y="605"/>
                      <a:pt x="915" y="605"/>
                      <a:pt x="915" y="605"/>
                    </a:cubicBezTo>
                    <a:cubicBezTo>
                      <a:pt x="915" y="604"/>
                      <a:pt x="915" y="604"/>
                      <a:pt x="915" y="604"/>
                    </a:cubicBezTo>
                    <a:cubicBezTo>
                      <a:pt x="915" y="603"/>
                      <a:pt x="915" y="603"/>
                      <a:pt x="915" y="603"/>
                    </a:cubicBezTo>
                    <a:cubicBezTo>
                      <a:pt x="910" y="561"/>
                      <a:pt x="910" y="561"/>
                      <a:pt x="910" y="561"/>
                    </a:cubicBezTo>
                    <a:cubicBezTo>
                      <a:pt x="911" y="535"/>
                      <a:pt x="911" y="535"/>
                      <a:pt x="911" y="535"/>
                    </a:cubicBezTo>
                    <a:cubicBezTo>
                      <a:pt x="911" y="531"/>
                      <a:pt x="911" y="531"/>
                      <a:pt x="911" y="531"/>
                    </a:cubicBezTo>
                    <a:cubicBezTo>
                      <a:pt x="911" y="529"/>
                      <a:pt x="911" y="529"/>
                      <a:pt x="911" y="529"/>
                    </a:cubicBezTo>
                    <a:cubicBezTo>
                      <a:pt x="969" y="537"/>
                      <a:pt x="969" y="537"/>
                      <a:pt x="969" y="537"/>
                    </a:cubicBezTo>
                    <a:cubicBezTo>
                      <a:pt x="983" y="523"/>
                      <a:pt x="983" y="523"/>
                      <a:pt x="983" y="523"/>
                    </a:cubicBezTo>
                    <a:cubicBezTo>
                      <a:pt x="987" y="518"/>
                      <a:pt x="986" y="514"/>
                      <a:pt x="983" y="512"/>
                    </a:cubicBezTo>
                    <a:cubicBezTo>
                      <a:pt x="969" y="507"/>
                      <a:pt x="961" y="501"/>
                      <a:pt x="961" y="495"/>
                    </a:cubicBezTo>
                    <a:cubicBezTo>
                      <a:pt x="961" y="491"/>
                      <a:pt x="962" y="487"/>
                      <a:pt x="968" y="485"/>
                    </a:cubicBezTo>
                    <a:cubicBezTo>
                      <a:pt x="992" y="461"/>
                      <a:pt x="992" y="461"/>
                      <a:pt x="992" y="461"/>
                    </a:cubicBezTo>
                    <a:cubicBezTo>
                      <a:pt x="1018" y="460"/>
                      <a:pt x="1018" y="460"/>
                      <a:pt x="1018" y="460"/>
                    </a:cubicBezTo>
                    <a:cubicBezTo>
                      <a:pt x="1032" y="436"/>
                      <a:pt x="1032" y="436"/>
                      <a:pt x="1032" y="436"/>
                    </a:cubicBezTo>
                    <a:cubicBezTo>
                      <a:pt x="1032" y="414"/>
                      <a:pt x="1032" y="414"/>
                      <a:pt x="1032" y="414"/>
                    </a:cubicBezTo>
                    <a:cubicBezTo>
                      <a:pt x="1052" y="410"/>
                      <a:pt x="1052" y="410"/>
                      <a:pt x="1052" y="410"/>
                    </a:cubicBezTo>
                    <a:cubicBezTo>
                      <a:pt x="1057" y="394"/>
                      <a:pt x="1061" y="386"/>
                      <a:pt x="1063" y="383"/>
                    </a:cubicBezTo>
                    <a:cubicBezTo>
                      <a:pt x="1071" y="365"/>
                      <a:pt x="1071" y="365"/>
                      <a:pt x="1071" y="365"/>
                    </a:cubicBezTo>
                    <a:cubicBezTo>
                      <a:pt x="1056" y="338"/>
                      <a:pt x="1056" y="338"/>
                      <a:pt x="1056" y="338"/>
                    </a:cubicBezTo>
                    <a:cubicBezTo>
                      <a:pt x="1056" y="337"/>
                      <a:pt x="1056" y="337"/>
                      <a:pt x="1056" y="337"/>
                    </a:cubicBezTo>
                    <a:cubicBezTo>
                      <a:pt x="1056" y="337"/>
                      <a:pt x="1056" y="337"/>
                      <a:pt x="1056" y="337"/>
                    </a:cubicBezTo>
                    <a:cubicBezTo>
                      <a:pt x="1056" y="336"/>
                      <a:pt x="1056" y="336"/>
                      <a:pt x="1056" y="336"/>
                    </a:cubicBezTo>
                    <a:cubicBezTo>
                      <a:pt x="1047" y="300"/>
                      <a:pt x="1047" y="300"/>
                      <a:pt x="1047" y="300"/>
                    </a:cubicBezTo>
                    <a:cubicBezTo>
                      <a:pt x="1047" y="299"/>
                      <a:pt x="1047" y="299"/>
                      <a:pt x="1047" y="299"/>
                    </a:cubicBezTo>
                    <a:cubicBezTo>
                      <a:pt x="1040" y="262"/>
                      <a:pt x="1040" y="262"/>
                      <a:pt x="1040" y="262"/>
                    </a:cubicBezTo>
                    <a:cubicBezTo>
                      <a:pt x="1028" y="241"/>
                      <a:pt x="1028" y="241"/>
                      <a:pt x="1028" y="241"/>
                    </a:cubicBezTo>
                    <a:cubicBezTo>
                      <a:pt x="1009" y="222"/>
                      <a:pt x="1009" y="222"/>
                      <a:pt x="1009" y="222"/>
                    </a:cubicBezTo>
                    <a:cubicBezTo>
                      <a:pt x="1009" y="221"/>
                      <a:pt x="1009" y="221"/>
                      <a:pt x="1009" y="221"/>
                    </a:cubicBezTo>
                    <a:cubicBezTo>
                      <a:pt x="1009" y="220"/>
                      <a:pt x="1009" y="220"/>
                      <a:pt x="1009" y="220"/>
                    </a:cubicBezTo>
                    <a:cubicBezTo>
                      <a:pt x="1008" y="219"/>
                      <a:pt x="1008" y="219"/>
                      <a:pt x="1008" y="219"/>
                    </a:cubicBezTo>
                    <a:cubicBezTo>
                      <a:pt x="1007" y="199"/>
                      <a:pt x="1007" y="199"/>
                      <a:pt x="1007" y="199"/>
                    </a:cubicBezTo>
                    <a:cubicBezTo>
                      <a:pt x="972" y="210"/>
                      <a:pt x="972" y="210"/>
                      <a:pt x="972" y="210"/>
                    </a:cubicBezTo>
                    <a:cubicBezTo>
                      <a:pt x="971" y="208"/>
                      <a:pt x="971" y="208"/>
                      <a:pt x="971" y="208"/>
                    </a:cubicBezTo>
                    <a:cubicBezTo>
                      <a:pt x="955" y="191"/>
                      <a:pt x="955" y="191"/>
                      <a:pt x="955" y="191"/>
                    </a:cubicBezTo>
                    <a:cubicBezTo>
                      <a:pt x="908" y="155"/>
                      <a:pt x="908" y="155"/>
                      <a:pt x="908" y="155"/>
                    </a:cubicBezTo>
                    <a:cubicBezTo>
                      <a:pt x="906" y="155"/>
                      <a:pt x="906" y="155"/>
                      <a:pt x="906" y="155"/>
                    </a:cubicBezTo>
                    <a:cubicBezTo>
                      <a:pt x="889" y="131"/>
                      <a:pt x="889" y="131"/>
                      <a:pt x="889" y="131"/>
                    </a:cubicBezTo>
                    <a:cubicBezTo>
                      <a:pt x="877" y="124"/>
                      <a:pt x="877" y="124"/>
                      <a:pt x="877" y="124"/>
                    </a:cubicBezTo>
                    <a:cubicBezTo>
                      <a:pt x="870" y="136"/>
                      <a:pt x="870" y="136"/>
                      <a:pt x="870" y="136"/>
                    </a:cubicBezTo>
                    <a:cubicBezTo>
                      <a:pt x="870" y="138"/>
                      <a:pt x="870" y="138"/>
                      <a:pt x="870" y="138"/>
                    </a:cubicBezTo>
                    <a:cubicBezTo>
                      <a:pt x="868" y="139"/>
                      <a:pt x="868" y="139"/>
                      <a:pt x="868" y="139"/>
                    </a:cubicBezTo>
                    <a:cubicBezTo>
                      <a:pt x="867" y="139"/>
                      <a:pt x="867" y="139"/>
                      <a:pt x="867" y="139"/>
                    </a:cubicBezTo>
                    <a:cubicBezTo>
                      <a:pt x="865" y="139"/>
                      <a:pt x="865" y="139"/>
                      <a:pt x="865" y="139"/>
                    </a:cubicBezTo>
                    <a:cubicBezTo>
                      <a:pt x="851" y="140"/>
                      <a:pt x="851" y="140"/>
                      <a:pt x="851" y="140"/>
                    </a:cubicBezTo>
                    <a:cubicBezTo>
                      <a:pt x="848" y="141"/>
                      <a:pt x="848" y="141"/>
                      <a:pt x="848" y="141"/>
                    </a:cubicBezTo>
                    <a:cubicBezTo>
                      <a:pt x="847" y="141"/>
                      <a:pt x="847" y="141"/>
                      <a:pt x="847" y="141"/>
                    </a:cubicBezTo>
                    <a:cubicBezTo>
                      <a:pt x="813" y="103"/>
                      <a:pt x="813" y="103"/>
                      <a:pt x="813" y="103"/>
                    </a:cubicBezTo>
                    <a:cubicBezTo>
                      <a:pt x="805" y="100"/>
                      <a:pt x="798" y="92"/>
                      <a:pt x="787" y="82"/>
                    </a:cubicBezTo>
                    <a:cubicBezTo>
                      <a:pt x="771" y="70"/>
                      <a:pt x="771" y="70"/>
                      <a:pt x="771" y="70"/>
                    </a:cubicBezTo>
                    <a:cubicBezTo>
                      <a:pt x="770" y="69"/>
                      <a:pt x="770" y="69"/>
                      <a:pt x="770" y="69"/>
                    </a:cubicBezTo>
                    <a:cubicBezTo>
                      <a:pt x="752" y="59"/>
                      <a:pt x="752" y="59"/>
                      <a:pt x="752" y="59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9"/>
                      <a:pt x="741" y="69"/>
                      <a:pt x="741" y="69"/>
                    </a:cubicBezTo>
                    <a:cubicBezTo>
                      <a:pt x="740" y="68"/>
                      <a:pt x="740" y="68"/>
                      <a:pt x="740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19" y="71"/>
                      <a:pt x="719" y="71"/>
                      <a:pt x="719" y="71"/>
                    </a:cubicBezTo>
                    <a:cubicBezTo>
                      <a:pt x="718" y="72"/>
                      <a:pt x="718" y="72"/>
                      <a:pt x="718" y="72"/>
                    </a:cubicBezTo>
                    <a:cubicBezTo>
                      <a:pt x="716" y="73"/>
                      <a:pt x="716" y="73"/>
                      <a:pt x="716" y="73"/>
                    </a:cubicBezTo>
                    <a:cubicBezTo>
                      <a:pt x="715" y="73"/>
                      <a:pt x="715" y="73"/>
                      <a:pt x="715" y="73"/>
                    </a:cubicBezTo>
                    <a:cubicBezTo>
                      <a:pt x="701" y="76"/>
                      <a:pt x="701" y="76"/>
                      <a:pt x="701" y="76"/>
                    </a:cubicBezTo>
                    <a:cubicBezTo>
                      <a:pt x="681" y="64"/>
                      <a:pt x="661" y="52"/>
                      <a:pt x="63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2991961" y="4044950"/>
                <a:ext cx="1400175" cy="1227138"/>
              </a:xfrm>
              <a:custGeom>
                <a:avLst/>
                <a:gdLst>
                  <a:gd name="T0" fmla="*/ 27 w 928"/>
                  <a:gd name="T1" fmla="*/ 37 h 814"/>
                  <a:gd name="T2" fmla="*/ 23 w 928"/>
                  <a:gd name="T3" fmla="*/ 93 h 814"/>
                  <a:gd name="T4" fmla="*/ 13 w 928"/>
                  <a:gd name="T5" fmla="*/ 151 h 814"/>
                  <a:gd name="T6" fmla="*/ 52 w 928"/>
                  <a:gd name="T7" fmla="*/ 182 h 814"/>
                  <a:gd name="T8" fmla="*/ 94 w 928"/>
                  <a:gd name="T9" fmla="*/ 255 h 814"/>
                  <a:gd name="T10" fmla="*/ 98 w 928"/>
                  <a:gd name="T11" fmla="*/ 323 h 814"/>
                  <a:gd name="T12" fmla="*/ 120 w 928"/>
                  <a:gd name="T13" fmla="*/ 378 h 814"/>
                  <a:gd name="T14" fmla="*/ 132 w 928"/>
                  <a:gd name="T15" fmla="*/ 461 h 814"/>
                  <a:gd name="T16" fmla="*/ 125 w 928"/>
                  <a:gd name="T17" fmla="*/ 576 h 814"/>
                  <a:gd name="T18" fmla="*/ 146 w 928"/>
                  <a:gd name="T19" fmla="*/ 609 h 814"/>
                  <a:gd name="T20" fmla="*/ 165 w 928"/>
                  <a:gd name="T21" fmla="*/ 561 h 814"/>
                  <a:gd name="T22" fmla="*/ 206 w 928"/>
                  <a:gd name="T23" fmla="*/ 581 h 814"/>
                  <a:gd name="T24" fmla="*/ 226 w 928"/>
                  <a:gd name="T25" fmla="*/ 625 h 814"/>
                  <a:gd name="T26" fmla="*/ 269 w 928"/>
                  <a:gd name="T27" fmla="*/ 630 h 814"/>
                  <a:gd name="T28" fmla="*/ 316 w 928"/>
                  <a:gd name="T29" fmla="*/ 735 h 814"/>
                  <a:gd name="T30" fmla="*/ 324 w 928"/>
                  <a:gd name="T31" fmla="*/ 788 h 814"/>
                  <a:gd name="T32" fmla="*/ 347 w 928"/>
                  <a:gd name="T33" fmla="*/ 812 h 814"/>
                  <a:gd name="T34" fmla="*/ 404 w 928"/>
                  <a:gd name="T35" fmla="*/ 773 h 814"/>
                  <a:gd name="T36" fmla="*/ 434 w 928"/>
                  <a:gd name="T37" fmla="*/ 707 h 814"/>
                  <a:gd name="T38" fmla="*/ 458 w 928"/>
                  <a:gd name="T39" fmla="*/ 672 h 814"/>
                  <a:gd name="T40" fmla="*/ 493 w 928"/>
                  <a:gd name="T41" fmla="*/ 620 h 814"/>
                  <a:gd name="T42" fmla="*/ 516 w 928"/>
                  <a:gd name="T43" fmla="*/ 576 h 814"/>
                  <a:gd name="T44" fmla="*/ 583 w 928"/>
                  <a:gd name="T45" fmla="*/ 595 h 814"/>
                  <a:gd name="T46" fmla="*/ 606 w 928"/>
                  <a:gd name="T47" fmla="*/ 622 h 814"/>
                  <a:gd name="T48" fmla="*/ 633 w 928"/>
                  <a:gd name="T49" fmla="*/ 614 h 814"/>
                  <a:gd name="T50" fmla="*/ 675 w 928"/>
                  <a:gd name="T51" fmla="*/ 657 h 814"/>
                  <a:gd name="T52" fmla="*/ 726 w 928"/>
                  <a:gd name="T53" fmla="*/ 615 h 814"/>
                  <a:gd name="T54" fmla="*/ 697 w 928"/>
                  <a:gd name="T55" fmla="*/ 603 h 814"/>
                  <a:gd name="T56" fmla="*/ 685 w 928"/>
                  <a:gd name="T57" fmla="*/ 555 h 814"/>
                  <a:gd name="T58" fmla="*/ 726 w 928"/>
                  <a:gd name="T59" fmla="*/ 553 h 814"/>
                  <a:gd name="T60" fmla="*/ 683 w 928"/>
                  <a:gd name="T61" fmla="*/ 493 h 814"/>
                  <a:gd name="T62" fmla="*/ 672 w 928"/>
                  <a:gd name="T63" fmla="*/ 429 h 814"/>
                  <a:gd name="T64" fmla="*/ 801 w 928"/>
                  <a:gd name="T65" fmla="*/ 378 h 814"/>
                  <a:gd name="T66" fmla="*/ 865 w 928"/>
                  <a:gd name="T67" fmla="*/ 320 h 814"/>
                  <a:gd name="T68" fmla="*/ 878 w 928"/>
                  <a:gd name="T69" fmla="*/ 294 h 814"/>
                  <a:gd name="T70" fmla="*/ 907 w 928"/>
                  <a:gd name="T71" fmla="*/ 226 h 814"/>
                  <a:gd name="T72" fmla="*/ 859 w 928"/>
                  <a:gd name="T73" fmla="*/ 207 h 814"/>
                  <a:gd name="T74" fmla="*/ 833 w 928"/>
                  <a:gd name="T75" fmla="*/ 180 h 814"/>
                  <a:gd name="T76" fmla="*/ 803 w 928"/>
                  <a:gd name="T77" fmla="*/ 192 h 814"/>
                  <a:gd name="T78" fmla="*/ 786 w 928"/>
                  <a:gd name="T79" fmla="*/ 165 h 814"/>
                  <a:gd name="T80" fmla="*/ 759 w 928"/>
                  <a:gd name="T81" fmla="*/ 163 h 814"/>
                  <a:gd name="T82" fmla="*/ 694 w 928"/>
                  <a:gd name="T83" fmla="*/ 153 h 814"/>
                  <a:gd name="T84" fmla="*/ 667 w 928"/>
                  <a:gd name="T85" fmla="*/ 157 h 814"/>
                  <a:gd name="T86" fmla="*/ 580 w 928"/>
                  <a:gd name="T87" fmla="*/ 146 h 814"/>
                  <a:gd name="T88" fmla="*/ 573 w 928"/>
                  <a:gd name="T89" fmla="*/ 102 h 814"/>
                  <a:gd name="T90" fmla="*/ 475 w 928"/>
                  <a:gd name="T91" fmla="*/ 43 h 814"/>
                  <a:gd name="T92" fmla="*/ 431 w 928"/>
                  <a:gd name="T93" fmla="*/ 15 h 814"/>
                  <a:gd name="T94" fmla="*/ 422 w 928"/>
                  <a:gd name="T95" fmla="*/ 81 h 814"/>
                  <a:gd name="T96" fmla="*/ 370 w 928"/>
                  <a:gd name="T97" fmla="*/ 86 h 814"/>
                  <a:gd name="T98" fmla="*/ 345 w 928"/>
                  <a:gd name="T99" fmla="*/ 110 h 814"/>
                  <a:gd name="T100" fmla="*/ 322 w 928"/>
                  <a:gd name="T101" fmla="*/ 145 h 814"/>
                  <a:gd name="T102" fmla="*/ 250 w 928"/>
                  <a:gd name="T103" fmla="*/ 178 h 814"/>
                  <a:gd name="T104" fmla="*/ 205 w 928"/>
                  <a:gd name="T105" fmla="*/ 133 h 814"/>
                  <a:gd name="T106" fmla="*/ 166 w 928"/>
                  <a:gd name="T107" fmla="*/ 124 h 814"/>
                  <a:gd name="T108" fmla="*/ 130 w 928"/>
                  <a:gd name="T109" fmla="*/ 81 h 814"/>
                  <a:gd name="T110" fmla="*/ 90 w 928"/>
                  <a:gd name="T111" fmla="*/ 2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8" h="814">
                    <a:moveTo>
                      <a:pt x="87" y="2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11" y="150"/>
                      <a:pt x="11" y="150"/>
                      <a:pt x="11" y="150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1" y="181"/>
                      <a:pt x="51" y="181"/>
                      <a:pt x="51" y="181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2" y="182"/>
                      <a:pt x="52" y="182"/>
                      <a:pt x="52" y="182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78" y="240"/>
                      <a:pt x="84" y="247"/>
                      <a:pt x="93" y="255"/>
                    </a:cubicBezTo>
                    <a:cubicBezTo>
                      <a:pt x="94" y="255"/>
                      <a:pt x="94" y="255"/>
                      <a:pt x="94" y="255"/>
                    </a:cubicBezTo>
                    <a:cubicBezTo>
                      <a:pt x="95" y="256"/>
                      <a:pt x="95" y="256"/>
                      <a:pt x="95" y="256"/>
                    </a:cubicBezTo>
                    <a:cubicBezTo>
                      <a:pt x="95" y="257"/>
                      <a:pt x="95" y="257"/>
                      <a:pt x="95" y="257"/>
                    </a:cubicBezTo>
                    <a:cubicBezTo>
                      <a:pt x="94" y="259"/>
                      <a:pt x="94" y="259"/>
                      <a:pt x="94" y="259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97" y="289"/>
                      <a:pt x="98" y="303"/>
                      <a:pt x="98" y="323"/>
                    </a:cubicBezTo>
                    <a:cubicBezTo>
                      <a:pt x="108" y="336"/>
                      <a:pt x="112" y="346"/>
                      <a:pt x="112" y="352"/>
                    </a:cubicBezTo>
                    <a:cubicBezTo>
                      <a:pt x="112" y="357"/>
                      <a:pt x="115" y="365"/>
                      <a:pt x="120" y="377"/>
                    </a:cubicBezTo>
                    <a:cubicBezTo>
                      <a:pt x="120" y="377"/>
                      <a:pt x="120" y="377"/>
                      <a:pt x="120" y="377"/>
                    </a:cubicBezTo>
                    <a:cubicBezTo>
                      <a:pt x="120" y="378"/>
                      <a:pt x="120" y="378"/>
                      <a:pt x="120" y="378"/>
                    </a:cubicBezTo>
                    <a:cubicBezTo>
                      <a:pt x="120" y="378"/>
                      <a:pt x="120" y="378"/>
                      <a:pt x="120" y="378"/>
                    </a:cubicBezTo>
                    <a:cubicBezTo>
                      <a:pt x="123" y="392"/>
                      <a:pt x="122" y="405"/>
                      <a:pt x="118" y="416"/>
                    </a:cubicBezTo>
                    <a:cubicBezTo>
                      <a:pt x="115" y="423"/>
                      <a:pt x="119" y="437"/>
                      <a:pt x="131" y="456"/>
                    </a:cubicBezTo>
                    <a:cubicBezTo>
                      <a:pt x="132" y="457"/>
                      <a:pt x="132" y="457"/>
                      <a:pt x="132" y="457"/>
                    </a:cubicBezTo>
                    <a:cubicBezTo>
                      <a:pt x="133" y="459"/>
                      <a:pt x="133" y="459"/>
                      <a:pt x="133" y="459"/>
                    </a:cubicBezTo>
                    <a:cubicBezTo>
                      <a:pt x="132" y="461"/>
                      <a:pt x="132" y="461"/>
                      <a:pt x="132" y="461"/>
                    </a:cubicBezTo>
                    <a:cubicBezTo>
                      <a:pt x="115" y="498"/>
                      <a:pt x="115" y="498"/>
                      <a:pt x="115" y="498"/>
                    </a:cubicBezTo>
                    <a:cubicBezTo>
                      <a:pt x="118" y="506"/>
                      <a:pt x="119" y="513"/>
                      <a:pt x="119" y="517"/>
                    </a:cubicBezTo>
                    <a:cubicBezTo>
                      <a:pt x="115" y="552"/>
                      <a:pt x="115" y="552"/>
                      <a:pt x="115" y="552"/>
                    </a:cubicBezTo>
                    <a:cubicBezTo>
                      <a:pt x="113" y="563"/>
                      <a:pt x="113" y="570"/>
                      <a:pt x="118" y="572"/>
                    </a:cubicBezTo>
                    <a:cubicBezTo>
                      <a:pt x="125" y="576"/>
                      <a:pt x="125" y="576"/>
                      <a:pt x="125" y="576"/>
                    </a:cubicBezTo>
                    <a:cubicBezTo>
                      <a:pt x="134" y="580"/>
                      <a:pt x="137" y="586"/>
                      <a:pt x="137" y="591"/>
                    </a:cubicBezTo>
                    <a:cubicBezTo>
                      <a:pt x="136" y="609"/>
                      <a:pt x="136" y="609"/>
                      <a:pt x="136" y="609"/>
                    </a:cubicBezTo>
                    <a:cubicBezTo>
                      <a:pt x="142" y="611"/>
                      <a:pt x="142" y="611"/>
                      <a:pt x="142" y="611"/>
                    </a:cubicBezTo>
                    <a:cubicBezTo>
                      <a:pt x="143" y="612"/>
                      <a:pt x="143" y="612"/>
                      <a:pt x="143" y="612"/>
                    </a:cubicBezTo>
                    <a:cubicBezTo>
                      <a:pt x="146" y="609"/>
                      <a:pt x="146" y="609"/>
                      <a:pt x="146" y="609"/>
                    </a:cubicBezTo>
                    <a:cubicBezTo>
                      <a:pt x="149" y="606"/>
                      <a:pt x="152" y="601"/>
                      <a:pt x="153" y="596"/>
                    </a:cubicBezTo>
                    <a:cubicBezTo>
                      <a:pt x="155" y="593"/>
                      <a:pt x="155" y="593"/>
                      <a:pt x="155" y="593"/>
                    </a:cubicBezTo>
                    <a:cubicBezTo>
                      <a:pt x="156" y="591"/>
                      <a:pt x="156" y="591"/>
                      <a:pt x="156" y="591"/>
                    </a:cubicBezTo>
                    <a:cubicBezTo>
                      <a:pt x="161" y="589"/>
                      <a:pt x="163" y="586"/>
                      <a:pt x="166" y="581"/>
                    </a:cubicBezTo>
                    <a:cubicBezTo>
                      <a:pt x="167" y="575"/>
                      <a:pt x="167" y="569"/>
                      <a:pt x="165" y="561"/>
                    </a:cubicBezTo>
                    <a:cubicBezTo>
                      <a:pt x="163" y="556"/>
                      <a:pt x="163" y="556"/>
                      <a:pt x="163" y="556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85" y="551"/>
                      <a:pt x="194" y="552"/>
                      <a:pt x="198" y="559"/>
                    </a:cubicBezTo>
                    <a:cubicBezTo>
                      <a:pt x="206" y="580"/>
                      <a:pt x="206" y="580"/>
                      <a:pt x="206" y="580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6" y="582"/>
                      <a:pt x="206" y="582"/>
                      <a:pt x="206" y="582"/>
                    </a:cubicBezTo>
                    <a:cubicBezTo>
                      <a:pt x="210" y="617"/>
                      <a:pt x="210" y="617"/>
                      <a:pt x="210" y="617"/>
                    </a:cubicBezTo>
                    <a:cubicBezTo>
                      <a:pt x="224" y="625"/>
                      <a:pt x="224" y="625"/>
                      <a:pt x="224" y="625"/>
                    </a:cubicBezTo>
                    <a:cubicBezTo>
                      <a:pt x="225" y="625"/>
                      <a:pt x="225" y="625"/>
                      <a:pt x="225" y="625"/>
                    </a:cubicBezTo>
                    <a:cubicBezTo>
                      <a:pt x="226" y="625"/>
                      <a:pt x="226" y="625"/>
                      <a:pt x="226" y="625"/>
                    </a:cubicBezTo>
                    <a:cubicBezTo>
                      <a:pt x="234" y="632"/>
                      <a:pt x="234" y="632"/>
                      <a:pt x="234" y="632"/>
                    </a:cubicBezTo>
                    <a:cubicBezTo>
                      <a:pt x="243" y="622"/>
                      <a:pt x="243" y="622"/>
                      <a:pt x="243" y="622"/>
                    </a:cubicBezTo>
                    <a:cubicBezTo>
                      <a:pt x="252" y="615"/>
                      <a:pt x="252" y="615"/>
                      <a:pt x="252" y="615"/>
                    </a:cubicBezTo>
                    <a:cubicBezTo>
                      <a:pt x="256" y="615"/>
                      <a:pt x="256" y="615"/>
                      <a:pt x="256" y="615"/>
                    </a:cubicBezTo>
                    <a:cubicBezTo>
                      <a:pt x="263" y="617"/>
                      <a:pt x="267" y="622"/>
                      <a:pt x="269" y="630"/>
                    </a:cubicBezTo>
                    <a:cubicBezTo>
                      <a:pt x="274" y="657"/>
                      <a:pt x="274" y="657"/>
                      <a:pt x="274" y="657"/>
                    </a:cubicBezTo>
                    <a:cubicBezTo>
                      <a:pt x="275" y="662"/>
                      <a:pt x="275" y="662"/>
                      <a:pt x="275" y="662"/>
                    </a:cubicBezTo>
                    <a:cubicBezTo>
                      <a:pt x="303" y="723"/>
                      <a:pt x="303" y="723"/>
                      <a:pt x="303" y="723"/>
                    </a:cubicBezTo>
                    <a:cubicBezTo>
                      <a:pt x="315" y="734"/>
                      <a:pt x="315" y="734"/>
                      <a:pt x="315" y="734"/>
                    </a:cubicBezTo>
                    <a:cubicBezTo>
                      <a:pt x="316" y="735"/>
                      <a:pt x="316" y="735"/>
                      <a:pt x="316" y="735"/>
                    </a:cubicBezTo>
                    <a:cubicBezTo>
                      <a:pt x="316" y="736"/>
                      <a:pt x="316" y="736"/>
                      <a:pt x="316" y="736"/>
                    </a:cubicBezTo>
                    <a:cubicBezTo>
                      <a:pt x="321" y="762"/>
                      <a:pt x="321" y="762"/>
                      <a:pt x="321" y="762"/>
                    </a:cubicBezTo>
                    <a:cubicBezTo>
                      <a:pt x="321" y="762"/>
                      <a:pt x="321" y="762"/>
                      <a:pt x="321" y="762"/>
                    </a:cubicBezTo>
                    <a:cubicBezTo>
                      <a:pt x="323" y="786"/>
                      <a:pt x="323" y="786"/>
                      <a:pt x="323" y="786"/>
                    </a:cubicBezTo>
                    <a:cubicBezTo>
                      <a:pt x="324" y="788"/>
                      <a:pt x="324" y="788"/>
                      <a:pt x="324" y="788"/>
                    </a:cubicBezTo>
                    <a:cubicBezTo>
                      <a:pt x="332" y="778"/>
                      <a:pt x="338" y="772"/>
                      <a:pt x="342" y="774"/>
                    </a:cubicBezTo>
                    <a:cubicBezTo>
                      <a:pt x="346" y="776"/>
                      <a:pt x="347" y="778"/>
                      <a:pt x="347" y="782"/>
                    </a:cubicBezTo>
                    <a:cubicBezTo>
                      <a:pt x="347" y="788"/>
                      <a:pt x="347" y="788"/>
                      <a:pt x="347" y="788"/>
                    </a:cubicBezTo>
                    <a:cubicBezTo>
                      <a:pt x="347" y="807"/>
                      <a:pt x="347" y="807"/>
                      <a:pt x="347" y="807"/>
                    </a:cubicBezTo>
                    <a:cubicBezTo>
                      <a:pt x="347" y="812"/>
                      <a:pt x="347" y="812"/>
                      <a:pt x="347" y="812"/>
                    </a:cubicBezTo>
                    <a:cubicBezTo>
                      <a:pt x="353" y="814"/>
                      <a:pt x="357" y="812"/>
                      <a:pt x="358" y="809"/>
                    </a:cubicBezTo>
                    <a:cubicBezTo>
                      <a:pt x="368" y="795"/>
                      <a:pt x="368" y="795"/>
                      <a:pt x="368" y="795"/>
                    </a:cubicBezTo>
                    <a:cubicBezTo>
                      <a:pt x="380" y="783"/>
                      <a:pt x="380" y="783"/>
                      <a:pt x="380" y="783"/>
                    </a:cubicBezTo>
                    <a:cubicBezTo>
                      <a:pt x="388" y="778"/>
                      <a:pt x="395" y="773"/>
                      <a:pt x="403" y="773"/>
                    </a:cubicBezTo>
                    <a:cubicBezTo>
                      <a:pt x="404" y="773"/>
                      <a:pt x="404" y="773"/>
                      <a:pt x="404" y="773"/>
                    </a:cubicBezTo>
                    <a:cubicBezTo>
                      <a:pt x="427" y="779"/>
                      <a:pt x="427" y="779"/>
                      <a:pt x="427" y="779"/>
                    </a:cubicBezTo>
                    <a:cubicBezTo>
                      <a:pt x="433" y="776"/>
                      <a:pt x="433" y="776"/>
                      <a:pt x="433" y="776"/>
                    </a:cubicBezTo>
                    <a:cubicBezTo>
                      <a:pt x="444" y="761"/>
                      <a:pt x="444" y="761"/>
                      <a:pt x="444" y="761"/>
                    </a:cubicBezTo>
                    <a:cubicBezTo>
                      <a:pt x="442" y="738"/>
                      <a:pt x="442" y="738"/>
                      <a:pt x="442" y="738"/>
                    </a:cubicBezTo>
                    <a:cubicBezTo>
                      <a:pt x="435" y="725"/>
                      <a:pt x="432" y="714"/>
                      <a:pt x="434" y="707"/>
                    </a:cubicBezTo>
                    <a:cubicBezTo>
                      <a:pt x="437" y="688"/>
                      <a:pt x="437" y="688"/>
                      <a:pt x="437" y="688"/>
                    </a:cubicBezTo>
                    <a:cubicBezTo>
                      <a:pt x="437" y="686"/>
                      <a:pt x="437" y="686"/>
                      <a:pt x="437" y="686"/>
                    </a:cubicBezTo>
                    <a:cubicBezTo>
                      <a:pt x="438" y="684"/>
                      <a:pt x="438" y="684"/>
                      <a:pt x="438" y="684"/>
                    </a:cubicBezTo>
                    <a:cubicBezTo>
                      <a:pt x="438" y="684"/>
                      <a:pt x="438" y="684"/>
                      <a:pt x="438" y="684"/>
                    </a:cubicBezTo>
                    <a:cubicBezTo>
                      <a:pt x="458" y="672"/>
                      <a:pt x="458" y="672"/>
                      <a:pt x="458" y="672"/>
                    </a:cubicBezTo>
                    <a:cubicBezTo>
                      <a:pt x="459" y="672"/>
                      <a:pt x="459" y="672"/>
                      <a:pt x="459" y="672"/>
                    </a:cubicBezTo>
                    <a:cubicBezTo>
                      <a:pt x="459" y="672"/>
                      <a:pt x="459" y="672"/>
                      <a:pt x="459" y="672"/>
                    </a:cubicBezTo>
                    <a:cubicBezTo>
                      <a:pt x="474" y="663"/>
                      <a:pt x="474" y="663"/>
                      <a:pt x="474" y="663"/>
                    </a:cubicBezTo>
                    <a:cubicBezTo>
                      <a:pt x="491" y="638"/>
                      <a:pt x="491" y="638"/>
                      <a:pt x="491" y="638"/>
                    </a:cubicBezTo>
                    <a:cubicBezTo>
                      <a:pt x="493" y="620"/>
                      <a:pt x="493" y="620"/>
                      <a:pt x="493" y="620"/>
                    </a:cubicBezTo>
                    <a:cubicBezTo>
                      <a:pt x="474" y="576"/>
                      <a:pt x="474" y="576"/>
                      <a:pt x="474" y="576"/>
                    </a:cubicBezTo>
                    <a:cubicBezTo>
                      <a:pt x="516" y="595"/>
                      <a:pt x="516" y="595"/>
                      <a:pt x="516" y="595"/>
                    </a:cubicBezTo>
                    <a:cubicBezTo>
                      <a:pt x="516" y="577"/>
                      <a:pt x="516" y="577"/>
                      <a:pt x="516" y="577"/>
                    </a:cubicBezTo>
                    <a:cubicBezTo>
                      <a:pt x="516" y="577"/>
                      <a:pt x="516" y="577"/>
                      <a:pt x="516" y="577"/>
                    </a:cubicBezTo>
                    <a:cubicBezTo>
                      <a:pt x="516" y="576"/>
                      <a:pt x="516" y="576"/>
                      <a:pt x="516" y="576"/>
                    </a:cubicBezTo>
                    <a:cubicBezTo>
                      <a:pt x="532" y="562"/>
                      <a:pt x="532" y="562"/>
                      <a:pt x="532" y="562"/>
                    </a:cubicBezTo>
                    <a:cubicBezTo>
                      <a:pt x="563" y="554"/>
                      <a:pt x="563" y="554"/>
                      <a:pt x="563" y="554"/>
                    </a:cubicBezTo>
                    <a:cubicBezTo>
                      <a:pt x="565" y="554"/>
                      <a:pt x="565" y="554"/>
                      <a:pt x="565" y="554"/>
                    </a:cubicBezTo>
                    <a:cubicBezTo>
                      <a:pt x="583" y="593"/>
                      <a:pt x="583" y="593"/>
                      <a:pt x="583" y="593"/>
                    </a:cubicBezTo>
                    <a:cubicBezTo>
                      <a:pt x="583" y="595"/>
                      <a:pt x="583" y="595"/>
                      <a:pt x="583" y="595"/>
                    </a:cubicBezTo>
                    <a:cubicBezTo>
                      <a:pt x="581" y="610"/>
                      <a:pt x="581" y="610"/>
                      <a:pt x="581" y="610"/>
                    </a:cubicBezTo>
                    <a:cubicBezTo>
                      <a:pt x="583" y="624"/>
                      <a:pt x="583" y="624"/>
                      <a:pt x="583" y="624"/>
                    </a:cubicBezTo>
                    <a:cubicBezTo>
                      <a:pt x="585" y="630"/>
                      <a:pt x="589" y="633"/>
                      <a:pt x="592" y="633"/>
                    </a:cubicBezTo>
                    <a:cubicBezTo>
                      <a:pt x="596" y="633"/>
                      <a:pt x="601" y="630"/>
                      <a:pt x="605" y="625"/>
                    </a:cubicBezTo>
                    <a:cubicBezTo>
                      <a:pt x="606" y="622"/>
                      <a:pt x="606" y="622"/>
                      <a:pt x="606" y="622"/>
                    </a:cubicBezTo>
                    <a:cubicBezTo>
                      <a:pt x="606" y="622"/>
                      <a:pt x="606" y="622"/>
                      <a:pt x="606" y="622"/>
                    </a:cubicBezTo>
                    <a:cubicBezTo>
                      <a:pt x="607" y="622"/>
                      <a:pt x="607" y="622"/>
                      <a:pt x="607" y="622"/>
                    </a:cubicBezTo>
                    <a:cubicBezTo>
                      <a:pt x="632" y="614"/>
                      <a:pt x="632" y="614"/>
                      <a:pt x="632" y="614"/>
                    </a:cubicBezTo>
                    <a:cubicBezTo>
                      <a:pt x="632" y="614"/>
                      <a:pt x="632" y="614"/>
                      <a:pt x="632" y="614"/>
                    </a:cubicBezTo>
                    <a:cubicBezTo>
                      <a:pt x="633" y="614"/>
                      <a:pt x="633" y="614"/>
                      <a:pt x="633" y="614"/>
                    </a:cubicBezTo>
                    <a:cubicBezTo>
                      <a:pt x="647" y="614"/>
                      <a:pt x="653" y="617"/>
                      <a:pt x="657" y="624"/>
                    </a:cubicBezTo>
                    <a:cubicBezTo>
                      <a:pt x="659" y="652"/>
                      <a:pt x="659" y="652"/>
                      <a:pt x="659" y="652"/>
                    </a:cubicBezTo>
                    <a:cubicBezTo>
                      <a:pt x="659" y="653"/>
                      <a:pt x="659" y="653"/>
                      <a:pt x="659" y="653"/>
                    </a:cubicBezTo>
                    <a:cubicBezTo>
                      <a:pt x="664" y="654"/>
                      <a:pt x="664" y="654"/>
                      <a:pt x="664" y="654"/>
                    </a:cubicBezTo>
                    <a:cubicBezTo>
                      <a:pt x="675" y="657"/>
                      <a:pt x="675" y="657"/>
                      <a:pt x="675" y="657"/>
                    </a:cubicBezTo>
                    <a:cubicBezTo>
                      <a:pt x="690" y="656"/>
                      <a:pt x="690" y="656"/>
                      <a:pt x="690" y="656"/>
                    </a:cubicBezTo>
                    <a:cubicBezTo>
                      <a:pt x="717" y="649"/>
                      <a:pt x="717" y="649"/>
                      <a:pt x="717" y="649"/>
                    </a:cubicBezTo>
                    <a:cubicBezTo>
                      <a:pt x="733" y="635"/>
                      <a:pt x="733" y="635"/>
                      <a:pt x="733" y="635"/>
                    </a:cubicBezTo>
                    <a:cubicBezTo>
                      <a:pt x="734" y="624"/>
                      <a:pt x="734" y="624"/>
                      <a:pt x="734" y="624"/>
                    </a:cubicBezTo>
                    <a:cubicBezTo>
                      <a:pt x="726" y="615"/>
                      <a:pt x="726" y="615"/>
                      <a:pt x="726" y="615"/>
                    </a:cubicBezTo>
                    <a:cubicBezTo>
                      <a:pt x="699" y="606"/>
                      <a:pt x="699" y="606"/>
                      <a:pt x="699" y="606"/>
                    </a:cubicBezTo>
                    <a:cubicBezTo>
                      <a:pt x="699" y="606"/>
                      <a:pt x="699" y="606"/>
                      <a:pt x="699" y="606"/>
                    </a:cubicBezTo>
                    <a:cubicBezTo>
                      <a:pt x="697" y="605"/>
                      <a:pt x="697" y="605"/>
                      <a:pt x="697" y="605"/>
                    </a:cubicBezTo>
                    <a:cubicBezTo>
                      <a:pt x="697" y="605"/>
                      <a:pt x="697" y="605"/>
                      <a:pt x="697" y="605"/>
                    </a:cubicBezTo>
                    <a:cubicBezTo>
                      <a:pt x="697" y="603"/>
                      <a:pt x="697" y="603"/>
                      <a:pt x="697" y="603"/>
                    </a:cubicBezTo>
                    <a:cubicBezTo>
                      <a:pt x="665" y="572"/>
                      <a:pt x="665" y="572"/>
                      <a:pt x="665" y="572"/>
                    </a:cubicBezTo>
                    <a:cubicBezTo>
                      <a:pt x="668" y="570"/>
                      <a:pt x="668" y="570"/>
                      <a:pt x="668" y="570"/>
                    </a:cubicBezTo>
                    <a:cubicBezTo>
                      <a:pt x="684" y="556"/>
                      <a:pt x="684" y="556"/>
                      <a:pt x="684" y="556"/>
                    </a:cubicBezTo>
                    <a:cubicBezTo>
                      <a:pt x="685" y="555"/>
                      <a:pt x="685" y="555"/>
                      <a:pt x="685" y="555"/>
                    </a:cubicBezTo>
                    <a:cubicBezTo>
                      <a:pt x="685" y="555"/>
                      <a:pt x="685" y="555"/>
                      <a:pt x="685" y="555"/>
                    </a:cubicBezTo>
                    <a:cubicBezTo>
                      <a:pt x="701" y="549"/>
                      <a:pt x="701" y="549"/>
                      <a:pt x="701" y="549"/>
                    </a:cubicBezTo>
                    <a:cubicBezTo>
                      <a:pt x="701" y="549"/>
                      <a:pt x="701" y="549"/>
                      <a:pt x="701" y="549"/>
                    </a:cubicBezTo>
                    <a:cubicBezTo>
                      <a:pt x="704" y="549"/>
                      <a:pt x="704" y="549"/>
                      <a:pt x="704" y="549"/>
                    </a:cubicBezTo>
                    <a:cubicBezTo>
                      <a:pt x="725" y="553"/>
                      <a:pt x="725" y="553"/>
                      <a:pt x="725" y="553"/>
                    </a:cubicBezTo>
                    <a:cubicBezTo>
                      <a:pt x="726" y="553"/>
                      <a:pt x="726" y="553"/>
                      <a:pt x="726" y="553"/>
                    </a:cubicBezTo>
                    <a:cubicBezTo>
                      <a:pt x="727" y="554"/>
                      <a:pt x="727" y="554"/>
                      <a:pt x="727" y="554"/>
                    </a:cubicBezTo>
                    <a:cubicBezTo>
                      <a:pt x="727" y="545"/>
                      <a:pt x="727" y="545"/>
                      <a:pt x="727" y="545"/>
                    </a:cubicBezTo>
                    <a:cubicBezTo>
                      <a:pt x="718" y="530"/>
                      <a:pt x="718" y="530"/>
                      <a:pt x="718" y="530"/>
                    </a:cubicBezTo>
                    <a:cubicBezTo>
                      <a:pt x="703" y="522"/>
                      <a:pt x="703" y="522"/>
                      <a:pt x="703" y="522"/>
                    </a:cubicBezTo>
                    <a:cubicBezTo>
                      <a:pt x="683" y="493"/>
                      <a:pt x="683" y="493"/>
                      <a:pt x="683" y="493"/>
                    </a:cubicBezTo>
                    <a:cubicBezTo>
                      <a:pt x="683" y="493"/>
                      <a:pt x="683" y="493"/>
                      <a:pt x="683" y="493"/>
                    </a:cubicBezTo>
                    <a:cubicBezTo>
                      <a:pt x="682" y="492"/>
                      <a:pt x="682" y="492"/>
                      <a:pt x="682" y="492"/>
                    </a:cubicBezTo>
                    <a:cubicBezTo>
                      <a:pt x="682" y="491"/>
                      <a:pt x="682" y="491"/>
                      <a:pt x="682" y="491"/>
                    </a:cubicBezTo>
                    <a:cubicBezTo>
                      <a:pt x="672" y="456"/>
                      <a:pt x="672" y="456"/>
                      <a:pt x="672" y="456"/>
                    </a:cubicBezTo>
                    <a:cubicBezTo>
                      <a:pt x="672" y="429"/>
                      <a:pt x="672" y="429"/>
                      <a:pt x="672" y="429"/>
                    </a:cubicBezTo>
                    <a:cubicBezTo>
                      <a:pt x="689" y="414"/>
                      <a:pt x="689" y="414"/>
                      <a:pt x="689" y="414"/>
                    </a:cubicBezTo>
                    <a:cubicBezTo>
                      <a:pt x="715" y="414"/>
                      <a:pt x="715" y="414"/>
                      <a:pt x="715" y="414"/>
                    </a:cubicBezTo>
                    <a:cubicBezTo>
                      <a:pt x="774" y="419"/>
                      <a:pt x="774" y="419"/>
                      <a:pt x="774" y="419"/>
                    </a:cubicBezTo>
                    <a:cubicBezTo>
                      <a:pt x="801" y="380"/>
                      <a:pt x="801" y="380"/>
                      <a:pt x="801" y="380"/>
                    </a:cubicBezTo>
                    <a:cubicBezTo>
                      <a:pt x="801" y="378"/>
                      <a:pt x="801" y="378"/>
                      <a:pt x="801" y="378"/>
                    </a:cubicBezTo>
                    <a:cubicBezTo>
                      <a:pt x="803" y="378"/>
                      <a:pt x="803" y="378"/>
                      <a:pt x="803" y="378"/>
                    </a:cubicBezTo>
                    <a:cubicBezTo>
                      <a:pt x="825" y="366"/>
                      <a:pt x="825" y="366"/>
                      <a:pt x="825" y="366"/>
                    </a:cubicBezTo>
                    <a:cubicBezTo>
                      <a:pt x="837" y="343"/>
                      <a:pt x="837" y="343"/>
                      <a:pt x="837" y="343"/>
                    </a:cubicBezTo>
                    <a:cubicBezTo>
                      <a:pt x="838" y="342"/>
                      <a:pt x="838" y="342"/>
                      <a:pt x="838" y="342"/>
                    </a:cubicBezTo>
                    <a:cubicBezTo>
                      <a:pt x="865" y="320"/>
                      <a:pt x="865" y="320"/>
                      <a:pt x="865" y="320"/>
                    </a:cubicBezTo>
                    <a:cubicBezTo>
                      <a:pt x="877" y="296"/>
                      <a:pt x="877" y="296"/>
                      <a:pt x="877" y="296"/>
                    </a:cubicBezTo>
                    <a:cubicBezTo>
                      <a:pt x="877" y="295"/>
                      <a:pt x="877" y="295"/>
                      <a:pt x="877" y="295"/>
                    </a:cubicBezTo>
                    <a:cubicBezTo>
                      <a:pt x="878" y="295"/>
                      <a:pt x="878" y="295"/>
                      <a:pt x="878" y="295"/>
                    </a:cubicBezTo>
                    <a:cubicBezTo>
                      <a:pt x="878" y="294"/>
                      <a:pt x="878" y="294"/>
                      <a:pt x="878" y="294"/>
                    </a:cubicBezTo>
                    <a:cubicBezTo>
                      <a:pt x="878" y="294"/>
                      <a:pt x="878" y="294"/>
                      <a:pt x="878" y="294"/>
                    </a:cubicBezTo>
                    <a:cubicBezTo>
                      <a:pt x="889" y="284"/>
                      <a:pt x="889" y="284"/>
                      <a:pt x="889" y="284"/>
                    </a:cubicBezTo>
                    <a:cubicBezTo>
                      <a:pt x="901" y="263"/>
                      <a:pt x="901" y="263"/>
                      <a:pt x="901" y="263"/>
                    </a:cubicBezTo>
                    <a:cubicBezTo>
                      <a:pt x="906" y="230"/>
                      <a:pt x="906" y="230"/>
                      <a:pt x="906" y="230"/>
                    </a:cubicBezTo>
                    <a:cubicBezTo>
                      <a:pt x="906" y="227"/>
                      <a:pt x="906" y="227"/>
                      <a:pt x="906" y="227"/>
                    </a:cubicBezTo>
                    <a:cubicBezTo>
                      <a:pt x="907" y="226"/>
                      <a:pt x="907" y="226"/>
                      <a:pt x="907" y="226"/>
                    </a:cubicBezTo>
                    <a:cubicBezTo>
                      <a:pt x="924" y="214"/>
                      <a:pt x="924" y="214"/>
                      <a:pt x="924" y="214"/>
                    </a:cubicBezTo>
                    <a:cubicBezTo>
                      <a:pt x="928" y="210"/>
                      <a:pt x="928" y="210"/>
                      <a:pt x="928" y="210"/>
                    </a:cubicBezTo>
                    <a:cubicBezTo>
                      <a:pt x="903" y="206"/>
                      <a:pt x="903" y="206"/>
                      <a:pt x="903" y="206"/>
                    </a:cubicBezTo>
                    <a:cubicBezTo>
                      <a:pt x="860" y="208"/>
                      <a:pt x="860" y="208"/>
                      <a:pt x="860" y="208"/>
                    </a:cubicBezTo>
                    <a:cubicBezTo>
                      <a:pt x="859" y="207"/>
                      <a:pt x="859" y="207"/>
                      <a:pt x="859" y="207"/>
                    </a:cubicBezTo>
                    <a:cubicBezTo>
                      <a:pt x="843" y="194"/>
                      <a:pt x="843" y="194"/>
                      <a:pt x="843" y="194"/>
                    </a:cubicBezTo>
                    <a:cubicBezTo>
                      <a:pt x="841" y="194"/>
                      <a:pt x="841" y="194"/>
                      <a:pt x="841" y="194"/>
                    </a:cubicBezTo>
                    <a:cubicBezTo>
                      <a:pt x="841" y="193"/>
                      <a:pt x="841" y="193"/>
                      <a:pt x="841" y="193"/>
                    </a:cubicBezTo>
                    <a:cubicBezTo>
                      <a:pt x="841" y="193"/>
                      <a:pt x="841" y="193"/>
                      <a:pt x="841" y="193"/>
                    </a:cubicBezTo>
                    <a:cubicBezTo>
                      <a:pt x="833" y="180"/>
                      <a:pt x="833" y="180"/>
                      <a:pt x="833" y="180"/>
                    </a:cubicBezTo>
                    <a:cubicBezTo>
                      <a:pt x="831" y="181"/>
                      <a:pt x="831" y="181"/>
                      <a:pt x="831" y="181"/>
                    </a:cubicBezTo>
                    <a:cubicBezTo>
                      <a:pt x="830" y="183"/>
                      <a:pt x="830" y="183"/>
                      <a:pt x="830" y="183"/>
                    </a:cubicBezTo>
                    <a:cubicBezTo>
                      <a:pt x="828" y="187"/>
                      <a:pt x="822" y="188"/>
                      <a:pt x="816" y="188"/>
                    </a:cubicBezTo>
                    <a:cubicBezTo>
                      <a:pt x="810" y="191"/>
                      <a:pt x="810" y="191"/>
                      <a:pt x="810" y="191"/>
                    </a:cubicBezTo>
                    <a:cubicBezTo>
                      <a:pt x="808" y="192"/>
                      <a:pt x="806" y="193"/>
                      <a:pt x="803" y="192"/>
                    </a:cubicBezTo>
                    <a:cubicBezTo>
                      <a:pt x="801" y="192"/>
                      <a:pt x="800" y="189"/>
                      <a:pt x="798" y="183"/>
                    </a:cubicBezTo>
                    <a:cubicBezTo>
                      <a:pt x="797" y="178"/>
                      <a:pt x="795" y="173"/>
                      <a:pt x="789" y="168"/>
                    </a:cubicBezTo>
                    <a:cubicBezTo>
                      <a:pt x="787" y="167"/>
                      <a:pt x="787" y="167"/>
                      <a:pt x="787" y="167"/>
                    </a:cubicBezTo>
                    <a:cubicBezTo>
                      <a:pt x="787" y="165"/>
                      <a:pt x="787" y="165"/>
                      <a:pt x="787" y="165"/>
                    </a:cubicBezTo>
                    <a:cubicBezTo>
                      <a:pt x="786" y="165"/>
                      <a:pt x="786" y="165"/>
                      <a:pt x="786" y="165"/>
                    </a:cubicBezTo>
                    <a:cubicBezTo>
                      <a:pt x="781" y="152"/>
                      <a:pt x="781" y="152"/>
                      <a:pt x="781" y="152"/>
                    </a:cubicBezTo>
                    <a:cubicBezTo>
                      <a:pt x="777" y="152"/>
                      <a:pt x="777" y="152"/>
                      <a:pt x="777" y="152"/>
                    </a:cubicBez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0" y="163"/>
                      <a:pt x="760" y="163"/>
                      <a:pt x="760" y="163"/>
                    </a:cubicBezTo>
                    <a:cubicBezTo>
                      <a:pt x="759" y="163"/>
                      <a:pt x="759" y="163"/>
                      <a:pt x="759" y="163"/>
                    </a:cubicBezTo>
                    <a:cubicBezTo>
                      <a:pt x="722" y="171"/>
                      <a:pt x="722" y="171"/>
                      <a:pt x="722" y="171"/>
                    </a:cubicBezTo>
                    <a:cubicBezTo>
                      <a:pt x="720" y="171"/>
                      <a:pt x="720" y="171"/>
                      <a:pt x="720" y="171"/>
                    </a:cubicBezTo>
                    <a:cubicBezTo>
                      <a:pt x="718" y="170"/>
                      <a:pt x="718" y="170"/>
                      <a:pt x="718" y="170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3" y="152"/>
                      <a:pt x="693" y="152"/>
                      <a:pt x="693" y="152"/>
                    </a:cubicBezTo>
                    <a:cubicBezTo>
                      <a:pt x="693" y="151"/>
                      <a:pt x="693" y="151"/>
                      <a:pt x="693" y="151"/>
                    </a:cubicBezTo>
                    <a:cubicBezTo>
                      <a:pt x="691" y="151"/>
                      <a:pt x="691" y="151"/>
                      <a:pt x="691" y="151"/>
                    </a:cubicBezTo>
                    <a:cubicBezTo>
                      <a:pt x="685" y="138"/>
                      <a:pt x="685" y="138"/>
                      <a:pt x="685" y="138"/>
                    </a:cubicBezTo>
                    <a:cubicBezTo>
                      <a:pt x="667" y="157"/>
                      <a:pt x="667" y="157"/>
                      <a:pt x="667" y="157"/>
                    </a:cubicBezTo>
                    <a:cubicBezTo>
                      <a:pt x="655" y="172"/>
                      <a:pt x="645" y="176"/>
                      <a:pt x="639" y="172"/>
                    </a:cubicBezTo>
                    <a:cubicBezTo>
                      <a:pt x="614" y="159"/>
                      <a:pt x="614" y="159"/>
                      <a:pt x="614" y="159"/>
                    </a:cubicBezTo>
                    <a:cubicBezTo>
                      <a:pt x="598" y="157"/>
                      <a:pt x="598" y="157"/>
                      <a:pt x="598" y="157"/>
                    </a:cubicBezTo>
                    <a:cubicBezTo>
                      <a:pt x="595" y="158"/>
                      <a:pt x="595" y="158"/>
                      <a:pt x="595" y="158"/>
                    </a:cubicBezTo>
                    <a:cubicBezTo>
                      <a:pt x="580" y="146"/>
                      <a:pt x="580" y="146"/>
                      <a:pt x="580" y="146"/>
                    </a:cubicBezTo>
                    <a:cubicBezTo>
                      <a:pt x="579" y="145"/>
                      <a:pt x="579" y="145"/>
                      <a:pt x="579" y="145"/>
                    </a:cubicBezTo>
                    <a:cubicBezTo>
                      <a:pt x="575" y="144"/>
                      <a:pt x="575" y="144"/>
                      <a:pt x="575" y="144"/>
                    </a:cubicBezTo>
                    <a:cubicBezTo>
                      <a:pt x="583" y="116"/>
                      <a:pt x="583" y="116"/>
                      <a:pt x="583" y="116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3" y="102"/>
                      <a:pt x="573" y="102"/>
                      <a:pt x="573" y="102"/>
                    </a:cubicBezTo>
                    <a:cubicBezTo>
                      <a:pt x="572" y="102"/>
                      <a:pt x="572" y="102"/>
                      <a:pt x="572" y="102"/>
                    </a:cubicBezTo>
                    <a:cubicBezTo>
                      <a:pt x="550" y="78"/>
                      <a:pt x="550" y="78"/>
                      <a:pt x="550" y="78"/>
                    </a:cubicBezTo>
                    <a:cubicBezTo>
                      <a:pt x="551" y="60"/>
                      <a:pt x="551" y="60"/>
                      <a:pt x="551" y="60"/>
                    </a:cubicBezTo>
                    <a:cubicBezTo>
                      <a:pt x="496" y="55"/>
                      <a:pt x="496" y="55"/>
                      <a:pt x="496" y="55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0" y="40"/>
                      <a:pt x="466" y="34"/>
                      <a:pt x="462" y="23"/>
                    </a:cubicBezTo>
                    <a:cubicBezTo>
                      <a:pt x="459" y="16"/>
                      <a:pt x="459" y="16"/>
                      <a:pt x="459" y="16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448" y="1"/>
                      <a:pt x="448" y="1"/>
                      <a:pt x="448" y="1"/>
                    </a:cubicBezTo>
                    <a:cubicBezTo>
                      <a:pt x="431" y="15"/>
                      <a:pt x="431" y="15"/>
                      <a:pt x="431" y="15"/>
                    </a:cubicBezTo>
                    <a:cubicBezTo>
                      <a:pt x="411" y="39"/>
                      <a:pt x="411" y="39"/>
                      <a:pt x="411" y="39"/>
                    </a:cubicBezTo>
                    <a:cubicBezTo>
                      <a:pt x="415" y="57"/>
                      <a:pt x="415" y="57"/>
                      <a:pt x="415" y="57"/>
                    </a:cubicBezTo>
                    <a:cubicBezTo>
                      <a:pt x="421" y="80"/>
                      <a:pt x="421" y="80"/>
                      <a:pt x="421" y="80"/>
                    </a:cubicBezTo>
                    <a:cubicBezTo>
                      <a:pt x="421" y="81"/>
                      <a:pt x="421" y="81"/>
                      <a:pt x="421" y="81"/>
                    </a:cubicBezTo>
                    <a:cubicBezTo>
                      <a:pt x="422" y="81"/>
                      <a:pt x="422" y="81"/>
                      <a:pt x="422" y="81"/>
                    </a:cubicBezTo>
                    <a:cubicBezTo>
                      <a:pt x="421" y="82"/>
                      <a:pt x="421" y="82"/>
                      <a:pt x="421" y="82"/>
                    </a:cubicBezTo>
                    <a:cubicBezTo>
                      <a:pt x="421" y="83"/>
                      <a:pt x="421" y="83"/>
                      <a:pt x="421" y="83"/>
                    </a:cubicBezTo>
                    <a:cubicBezTo>
                      <a:pt x="419" y="89"/>
                      <a:pt x="413" y="93"/>
                      <a:pt x="403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70" y="86"/>
                      <a:pt x="370" y="86"/>
                      <a:pt x="370" y="86"/>
                    </a:cubicBezTo>
                    <a:cubicBezTo>
                      <a:pt x="354" y="93"/>
                      <a:pt x="354" y="93"/>
                      <a:pt x="354" y="93"/>
                    </a:cubicBezTo>
                    <a:cubicBezTo>
                      <a:pt x="351" y="94"/>
                      <a:pt x="351" y="94"/>
                      <a:pt x="351" y="94"/>
                    </a:cubicBezTo>
                    <a:cubicBezTo>
                      <a:pt x="348" y="93"/>
                      <a:pt x="348" y="93"/>
                      <a:pt x="348" y="93"/>
                    </a:cubicBezTo>
                    <a:cubicBezTo>
                      <a:pt x="346" y="107"/>
                      <a:pt x="346" y="107"/>
                      <a:pt x="346" y="107"/>
                    </a:cubicBezTo>
                    <a:cubicBezTo>
                      <a:pt x="345" y="110"/>
                      <a:pt x="345" y="110"/>
                      <a:pt x="345" y="110"/>
                    </a:cubicBezTo>
                    <a:cubicBezTo>
                      <a:pt x="345" y="113"/>
                      <a:pt x="345" y="113"/>
                      <a:pt x="345" y="113"/>
                    </a:cubicBezTo>
                    <a:cubicBezTo>
                      <a:pt x="342" y="113"/>
                      <a:pt x="342" y="113"/>
                      <a:pt x="342" y="113"/>
                    </a:cubicBezTo>
                    <a:cubicBezTo>
                      <a:pt x="316" y="104"/>
                      <a:pt x="316" y="104"/>
                      <a:pt x="316" y="104"/>
                    </a:cubicBezTo>
                    <a:cubicBezTo>
                      <a:pt x="316" y="113"/>
                      <a:pt x="317" y="119"/>
                      <a:pt x="321" y="126"/>
                    </a:cubicBezTo>
                    <a:cubicBezTo>
                      <a:pt x="324" y="134"/>
                      <a:pt x="325" y="139"/>
                      <a:pt x="322" y="145"/>
                    </a:cubicBezTo>
                    <a:cubicBezTo>
                      <a:pt x="319" y="154"/>
                      <a:pt x="319" y="154"/>
                      <a:pt x="319" y="154"/>
                    </a:cubicBezTo>
                    <a:cubicBezTo>
                      <a:pt x="316" y="157"/>
                      <a:pt x="306" y="158"/>
                      <a:pt x="293" y="157"/>
                    </a:cubicBezTo>
                    <a:cubicBezTo>
                      <a:pt x="275" y="157"/>
                      <a:pt x="275" y="157"/>
                      <a:pt x="275" y="157"/>
                    </a:cubicBezTo>
                    <a:cubicBezTo>
                      <a:pt x="274" y="187"/>
                      <a:pt x="274" y="187"/>
                      <a:pt x="274" y="187"/>
                    </a:cubicBezTo>
                    <a:cubicBezTo>
                      <a:pt x="250" y="178"/>
                      <a:pt x="250" y="178"/>
                      <a:pt x="250" y="178"/>
                    </a:cubicBezTo>
                    <a:cubicBezTo>
                      <a:pt x="249" y="178"/>
                      <a:pt x="249" y="178"/>
                      <a:pt x="249" y="178"/>
                    </a:cubicBezTo>
                    <a:cubicBezTo>
                      <a:pt x="248" y="177"/>
                      <a:pt x="248" y="177"/>
                      <a:pt x="248" y="177"/>
                    </a:cubicBezTo>
                    <a:cubicBezTo>
                      <a:pt x="237" y="155"/>
                      <a:pt x="237" y="155"/>
                      <a:pt x="237" y="155"/>
                    </a:cubicBezTo>
                    <a:cubicBezTo>
                      <a:pt x="211" y="146"/>
                      <a:pt x="211" y="146"/>
                      <a:pt x="211" y="146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195" y="140"/>
                      <a:pt x="195" y="140"/>
                      <a:pt x="195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79" y="143"/>
                      <a:pt x="179" y="143"/>
                      <a:pt x="179" y="143"/>
                    </a:cubicBezTo>
                    <a:cubicBezTo>
                      <a:pt x="174" y="143"/>
                      <a:pt x="174" y="143"/>
                      <a:pt x="174" y="143"/>
                    </a:cubicBezTo>
                    <a:cubicBezTo>
                      <a:pt x="166" y="124"/>
                      <a:pt x="166" y="124"/>
                      <a:pt x="166" y="124"/>
                    </a:cubicBezTo>
                    <a:cubicBezTo>
                      <a:pt x="157" y="113"/>
                      <a:pt x="157" y="113"/>
                      <a:pt x="157" y="113"/>
                    </a:cubicBez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8" y="101"/>
                      <a:pt x="144" y="92"/>
                      <a:pt x="142" y="86"/>
                    </a:cubicBezTo>
                    <a:cubicBezTo>
                      <a:pt x="142" y="85"/>
                      <a:pt x="139" y="83"/>
                      <a:pt x="134" y="82"/>
                    </a:cubicBezTo>
                    <a:cubicBezTo>
                      <a:pt x="130" y="81"/>
                      <a:pt x="130" y="81"/>
                      <a:pt x="130" y="81"/>
                    </a:cubicBezTo>
                    <a:cubicBezTo>
                      <a:pt x="123" y="78"/>
                      <a:pt x="117" y="72"/>
                      <a:pt x="114" y="62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lnTo>
                      <a:pt x="8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667861" y="3549650"/>
                <a:ext cx="2505075" cy="1519238"/>
              </a:xfrm>
              <a:custGeom>
                <a:avLst/>
                <a:gdLst>
                  <a:gd name="T0" fmla="*/ 177 w 1661"/>
                  <a:gd name="T1" fmla="*/ 45 h 1007"/>
                  <a:gd name="T2" fmla="*/ 90 w 1661"/>
                  <a:gd name="T3" fmla="*/ 76 h 1007"/>
                  <a:gd name="T4" fmla="*/ 57 w 1661"/>
                  <a:gd name="T5" fmla="*/ 140 h 1007"/>
                  <a:gd name="T6" fmla="*/ 27 w 1661"/>
                  <a:gd name="T7" fmla="*/ 275 h 1007"/>
                  <a:gd name="T8" fmla="*/ 23 w 1661"/>
                  <a:gd name="T9" fmla="*/ 313 h 1007"/>
                  <a:gd name="T10" fmla="*/ 82 w 1661"/>
                  <a:gd name="T11" fmla="*/ 435 h 1007"/>
                  <a:gd name="T12" fmla="*/ 171 w 1661"/>
                  <a:gd name="T13" fmla="*/ 537 h 1007"/>
                  <a:gd name="T14" fmla="*/ 244 w 1661"/>
                  <a:gd name="T15" fmla="*/ 515 h 1007"/>
                  <a:gd name="T16" fmla="*/ 312 w 1661"/>
                  <a:gd name="T17" fmla="*/ 604 h 1007"/>
                  <a:gd name="T18" fmla="*/ 384 w 1661"/>
                  <a:gd name="T19" fmla="*/ 658 h 1007"/>
                  <a:gd name="T20" fmla="*/ 415 w 1661"/>
                  <a:gd name="T21" fmla="*/ 713 h 1007"/>
                  <a:gd name="T22" fmla="*/ 499 w 1661"/>
                  <a:gd name="T23" fmla="*/ 771 h 1007"/>
                  <a:gd name="T24" fmla="*/ 539 w 1661"/>
                  <a:gd name="T25" fmla="*/ 794 h 1007"/>
                  <a:gd name="T26" fmla="*/ 624 w 1661"/>
                  <a:gd name="T27" fmla="*/ 827 h 1007"/>
                  <a:gd name="T28" fmla="*/ 791 w 1661"/>
                  <a:gd name="T29" fmla="*/ 854 h 1007"/>
                  <a:gd name="T30" fmla="*/ 784 w 1661"/>
                  <a:gd name="T31" fmla="*/ 921 h 1007"/>
                  <a:gd name="T32" fmla="*/ 1022 w 1661"/>
                  <a:gd name="T33" fmla="*/ 893 h 1007"/>
                  <a:gd name="T34" fmla="*/ 1048 w 1661"/>
                  <a:gd name="T35" fmla="*/ 972 h 1007"/>
                  <a:gd name="T36" fmla="*/ 1265 w 1661"/>
                  <a:gd name="T37" fmla="*/ 941 h 1007"/>
                  <a:gd name="T38" fmla="*/ 1354 w 1661"/>
                  <a:gd name="T39" fmla="*/ 895 h 1007"/>
                  <a:gd name="T40" fmla="*/ 1503 w 1661"/>
                  <a:gd name="T41" fmla="*/ 947 h 1007"/>
                  <a:gd name="T42" fmla="*/ 1504 w 1661"/>
                  <a:gd name="T43" fmla="*/ 942 h 1007"/>
                  <a:gd name="T44" fmla="*/ 1575 w 1661"/>
                  <a:gd name="T45" fmla="*/ 918 h 1007"/>
                  <a:gd name="T46" fmla="*/ 1604 w 1661"/>
                  <a:gd name="T47" fmla="*/ 874 h 1007"/>
                  <a:gd name="T48" fmla="*/ 1648 w 1661"/>
                  <a:gd name="T49" fmla="*/ 739 h 1007"/>
                  <a:gd name="T50" fmla="*/ 1628 w 1661"/>
                  <a:gd name="T51" fmla="*/ 653 h 1007"/>
                  <a:gd name="T52" fmla="*/ 1588 w 1661"/>
                  <a:gd name="T53" fmla="*/ 545 h 1007"/>
                  <a:gd name="T54" fmla="*/ 1566 w 1661"/>
                  <a:gd name="T55" fmla="*/ 504 h 1007"/>
                  <a:gd name="T56" fmla="*/ 1540 w 1661"/>
                  <a:gd name="T57" fmla="*/ 519 h 1007"/>
                  <a:gd name="T58" fmla="*/ 1473 w 1661"/>
                  <a:gd name="T59" fmla="*/ 535 h 1007"/>
                  <a:gd name="T60" fmla="*/ 1405 w 1661"/>
                  <a:gd name="T61" fmla="*/ 562 h 1007"/>
                  <a:gd name="T62" fmla="*/ 1355 w 1661"/>
                  <a:gd name="T63" fmla="*/ 501 h 1007"/>
                  <a:gd name="T64" fmla="*/ 1309 w 1661"/>
                  <a:gd name="T65" fmla="*/ 453 h 1007"/>
                  <a:gd name="T66" fmla="*/ 1170 w 1661"/>
                  <a:gd name="T67" fmla="*/ 438 h 1007"/>
                  <a:gd name="T68" fmla="*/ 1065 w 1661"/>
                  <a:gd name="T69" fmla="*/ 393 h 1007"/>
                  <a:gd name="T70" fmla="*/ 1028 w 1661"/>
                  <a:gd name="T71" fmla="*/ 352 h 1007"/>
                  <a:gd name="T72" fmla="*/ 973 w 1661"/>
                  <a:gd name="T73" fmla="*/ 356 h 1007"/>
                  <a:gd name="T74" fmla="*/ 916 w 1661"/>
                  <a:gd name="T75" fmla="*/ 257 h 1007"/>
                  <a:gd name="T76" fmla="*/ 941 w 1661"/>
                  <a:gd name="T77" fmla="*/ 193 h 1007"/>
                  <a:gd name="T78" fmla="*/ 943 w 1661"/>
                  <a:gd name="T79" fmla="*/ 103 h 1007"/>
                  <a:gd name="T80" fmla="*/ 944 w 1661"/>
                  <a:gd name="T81" fmla="*/ 55 h 1007"/>
                  <a:gd name="T82" fmla="*/ 936 w 1661"/>
                  <a:gd name="T83" fmla="*/ 52 h 1007"/>
                  <a:gd name="T84" fmla="*/ 915 w 1661"/>
                  <a:gd name="T85" fmla="*/ 39 h 1007"/>
                  <a:gd name="T86" fmla="*/ 806 w 1661"/>
                  <a:gd name="T87" fmla="*/ 5 h 1007"/>
                  <a:gd name="T88" fmla="*/ 686 w 1661"/>
                  <a:gd name="T89" fmla="*/ 29 h 1007"/>
                  <a:gd name="T90" fmla="*/ 584 w 1661"/>
                  <a:gd name="T91" fmla="*/ 47 h 1007"/>
                  <a:gd name="T92" fmla="*/ 544 w 1661"/>
                  <a:gd name="T93" fmla="*/ 52 h 1007"/>
                  <a:gd name="T94" fmla="*/ 453 w 1661"/>
                  <a:gd name="T95" fmla="*/ 47 h 1007"/>
                  <a:gd name="T96" fmla="*/ 402 w 1661"/>
                  <a:gd name="T97" fmla="*/ 0 h 1007"/>
                  <a:gd name="T98" fmla="*/ 356 w 1661"/>
                  <a:gd name="T99" fmla="*/ 24 h 1007"/>
                  <a:gd name="T100" fmla="*/ 244 w 1661"/>
                  <a:gd name="T101" fmla="*/ 14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61" h="1007">
                    <a:moveTo>
                      <a:pt x="205" y="3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1" y="13"/>
                      <a:pt x="193" y="20"/>
                      <a:pt x="185" y="27"/>
                    </a:cubicBezTo>
                    <a:cubicBezTo>
                      <a:pt x="179" y="30"/>
                      <a:pt x="177" y="35"/>
                      <a:pt x="177" y="42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50"/>
                      <a:pt x="173" y="59"/>
                      <a:pt x="165" y="71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62" y="80"/>
                      <a:pt x="158" y="82"/>
                      <a:pt x="150" y="82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69" y="114"/>
                      <a:pt x="58" y="129"/>
                      <a:pt x="57" y="140"/>
                    </a:cubicBezTo>
                    <a:cubicBezTo>
                      <a:pt x="56" y="145"/>
                      <a:pt x="63" y="164"/>
                      <a:pt x="76" y="197"/>
                    </a:cubicBezTo>
                    <a:cubicBezTo>
                      <a:pt x="86" y="219"/>
                      <a:pt x="86" y="219"/>
                      <a:pt x="86" y="219"/>
                    </a:cubicBezTo>
                    <a:cubicBezTo>
                      <a:pt x="90" y="230"/>
                      <a:pt x="87" y="242"/>
                      <a:pt x="77" y="256"/>
                    </a:cubicBezTo>
                    <a:cubicBezTo>
                      <a:pt x="58" y="275"/>
                      <a:pt x="58" y="275"/>
                      <a:pt x="58" y="275"/>
                    </a:cubicBezTo>
                    <a:cubicBezTo>
                      <a:pt x="27" y="275"/>
                      <a:pt x="27" y="275"/>
                      <a:pt x="27" y="275"/>
                    </a:cubicBezTo>
                    <a:cubicBezTo>
                      <a:pt x="20" y="240"/>
                      <a:pt x="20" y="240"/>
                      <a:pt x="20" y="240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26" y="305"/>
                      <a:pt x="26" y="305"/>
                      <a:pt x="26" y="305"/>
                    </a:cubicBezTo>
                    <a:cubicBezTo>
                      <a:pt x="27" y="308"/>
                      <a:pt x="27" y="310"/>
                      <a:pt x="26" y="311"/>
                    </a:cubicBezTo>
                    <a:cubicBezTo>
                      <a:pt x="23" y="313"/>
                      <a:pt x="23" y="313"/>
                      <a:pt x="23" y="313"/>
                    </a:cubicBezTo>
                    <a:cubicBezTo>
                      <a:pt x="19" y="316"/>
                      <a:pt x="13" y="327"/>
                      <a:pt x="7" y="345"/>
                    </a:cubicBezTo>
                    <a:cubicBezTo>
                      <a:pt x="0" y="360"/>
                      <a:pt x="3" y="376"/>
                      <a:pt x="16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50" y="395"/>
                      <a:pt x="63" y="409"/>
                      <a:pt x="80" y="433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82" y="443"/>
                      <a:pt x="85" y="448"/>
                      <a:pt x="90" y="452"/>
                    </a:cubicBezTo>
                    <a:cubicBezTo>
                      <a:pt x="146" y="504"/>
                      <a:pt x="146" y="504"/>
                      <a:pt x="146" y="504"/>
                    </a:cubicBezTo>
                    <a:cubicBezTo>
                      <a:pt x="146" y="505"/>
                      <a:pt x="146" y="505"/>
                      <a:pt x="146" y="505"/>
                    </a:cubicBezTo>
                    <a:cubicBezTo>
                      <a:pt x="171" y="537"/>
                      <a:pt x="171" y="537"/>
                      <a:pt x="171" y="537"/>
                    </a:cubicBezTo>
                    <a:cubicBezTo>
                      <a:pt x="186" y="537"/>
                      <a:pt x="186" y="537"/>
                      <a:pt x="186" y="537"/>
                    </a:cubicBezTo>
                    <a:cubicBezTo>
                      <a:pt x="202" y="508"/>
                      <a:pt x="202" y="508"/>
                      <a:pt x="202" y="508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5" y="505"/>
                      <a:pt x="205" y="505"/>
                      <a:pt x="205" y="505"/>
                    </a:cubicBezTo>
                    <a:cubicBezTo>
                      <a:pt x="244" y="515"/>
                      <a:pt x="244" y="515"/>
                      <a:pt x="244" y="515"/>
                    </a:cubicBezTo>
                    <a:cubicBezTo>
                      <a:pt x="244" y="516"/>
                      <a:pt x="244" y="516"/>
                      <a:pt x="244" y="516"/>
                    </a:cubicBezTo>
                    <a:cubicBezTo>
                      <a:pt x="244" y="518"/>
                      <a:pt x="244" y="518"/>
                      <a:pt x="244" y="518"/>
                    </a:cubicBezTo>
                    <a:cubicBezTo>
                      <a:pt x="249" y="544"/>
                      <a:pt x="249" y="544"/>
                      <a:pt x="249" y="544"/>
                    </a:cubicBezTo>
                    <a:cubicBezTo>
                      <a:pt x="296" y="598"/>
                      <a:pt x="296" y="598"/>
                      <a:pt x="296" y="598"/>
                    </a:cubicBezTo>
                    <a:cubicBezTo>
                      <a:pt x="312" y="604"/>
                      <a:pt x="312" y="604"/>
                      <a:pt x="312" y="604"/>
                    </a:cubicBezTo>
                    <a:cubicBezTo>
                      <a:pt x="313" y="605"/>
                      <a:pt x="313" y="605"/>
                      <a:pt x="313" y="605"/>
                    </a:cubicBezTo>
                    <a:cubicBezTo>
                      <a:pt x="320" y="610"/>
                      <a:pt x="320" y="610"/>
                      <a:pt x="320" y="610"/>
                    </a:cubicBezTo>
                    <a:cubicBezTo>
                      <a:pt x="321" y="611"/>
                      <a:pt x="321" y="611"/>
                      <a:pt x="321" y="611"/>
                    </a:cubicBezTo>
                    <a:cubicBezTo>
                      <a:pt x="356" y="662"/>
                      <a:pt x="356" y="662"/>
                      <a:pt x="356" y="662"/>
                    </a:cubicBezTo>
                    <a:cubicBezTo>
                      <a:pt x="384" y="658"/>
                      <a:pt x="384" y="658"/>
                      <a:pt x="384" y="658"/>
                    </a:cubicBezTo>
                    <a:cubicBezTo>
                      <a:pt x="387" y="658"/>
                      <a:pt x="387" y="658"/>
                      <a:pt x="387" y="658"/>
                    </a:cubicBezTo>
                    <a:cubicBezTo>
                      <a:pt x="388" y="658"/>
                      <a:pt x="388" y="658"/>
                      <a:pt x="388" y="658"/>
                    </a:cubicBezTo>
                    <a:cubicBezTo>
                      <a:pt x="390" y="660"/>
                      <a:pt x="390" y="660"/>
                      <a:pt x="390" y="660"/>
                    </a:cubicBezTo>
                    <a:cubicBezTo>
                      <a:pt x="391" y="662"/>
                      <a:pt x="391" y="662"/>
                      <a:pt x="391" y="662"/>
                    </a:cubicBezTo>
                    <a:cubicBezTo>
                      <a:pt x="415" y="713"/>
                      <a:pt x="415" y="713"/>
                      <a:pt x="415" y="713"/>
                    </a:cubicBezTo>
                    <a:cubicBezTo>
                      <a:pt x="445" y="731"/>
                      <a:pt x="445" y="731"/>
                      <a:pt x="445" y="731"/>
                    </a:cubicBezTo>
                    <a:cubicBezTo>
                      <a:pt x="469" y="737"/>
                      <a:pt x="469" y="737"/>
                      <a:pt x="469" y="737"/>
                    </a:cubicBezTo>
                    <a:cubicBezTo>
                      <a:pt x="480" y="770"/>
                      <a:pt x="480" y="770"/>
                      <a:pt x="480" y="770"/>
                    </a:cubicBezTo>
                    <a:cubicBezTo>
                      <a:pt x="498" y="770"/>
                      <a:pt x="498" y="770"/>
                      <a:pt x="498" y="770"/>
                    </a:cubicBezTo>
                    <a:cubicBezTo>
                      <a:pt x="499" y="771"/>
                      <a:pt x="499" y="771"/>
                      <a:pt x="499" y="771"/>
                    </a:cubicBezTo>
                    <a:cubicBezTo>
                      <a:pt x="499" y="771"/>
                      <a:pt x="499" y="771"/>
                      <a:pt x="499" y="771"/>
                    </a:cubicBezTo>
                    <a:cubicBezTo>
                      <a:pt x="537" y="792"/>
                      <a:pt x="537" y="792"/>
                      <a:pt x="537" y="792"/>
                    </a:cubicBezTo>
                    <a:cubicBezTo>
                      <a:pt x="537" y="793"/>
                      <a:pt x="537" y="793"/>
                      <a:pt x="537" y="793"/>
                    </a:cubicBezTo>
                    <a:cubicBezTo>
                      <a:pt x="537" y="793"/>
                      <a:pt x="537" y="793"/>
                      <a:pt x="537" y="793"/>
                    </a:cubicBezTo>
                    <a:cubicBezTo>
                      <a:pt x="539" y="794"/>
                      <a:pt x="539" y="794"/>
                      <a:pt x="539" y="794"/>
                    </a:cubicBezTo>
                    <a:cubicBezTo>
                      <a:pt x="566" y="828"/>
                      <a:pt x="566" y="828"/>
                      <a:pt x="566" y="828"/>
                    </a:cubicBezTo>
                    <a:cubicBezTo>
                      <a:pt x="606" y="821"/>
                      <a:pt x="606" y="821"/>
                      <a:pt x="606" y="821"/>
                    </a:cubicBezTo>
                    <a:cubicBezTo>
                      <a:pt x="608" y="821"/>
                      <a:pt x="608" y="821"/>
                      <a:pt x="608" y="821"/>
                    </a:cubicBezTo>
                    <a:cubicBezTo>
                      <a:pt x="623" y="827"/>
                      <a:pt x="623" y="827"/>
                      <a:pt x="623" y="827"/>
                    </a:cubicBezTo>
                    <a:cubicBezTo>
                      <a:pt x="624" y="827"/>
                      <a:pt x="624" y="827"/>
                      <a:pt x="624" y="827"/>
                    </a:cubicBezTo>
                    <a:cubicBezTo>
                      <a:pt x="649" y="849"/>
                      <a:pt x="649" y="849"/>
                      <a:pt x="649" y="849"/>
                    </a:cubicBezTo>
                    <a:cubicBezTo>
                      <a:pt x="695" y="852"/>
                      <a:pt x="695" y="852"/>
                      <a:pt x="695" y="852"/>
                    </a:cubicBezTo>
                    <a:cubicBezTo>
                      <a:pt x="722" y="848"/>
                      <a:pt x="722" y="848"/>
                      <a:pt x="722" y="848"/>
                    </a:cubicBezTo>
                    <a:cubicBezTo>
                      <a:pt x="722" y="848"/>
                      <a:pt x="722" y="848"/>
                      <a:pt x="722" y="848"/>
                    </a:cubicBezTo>
                    <a:cubicBezTo>
                      <a:pt x="759" y="842"/>
                      <a:pt x="782" y="845"/>
                      <a:pt x="791" y="854"/>
                    </a:cubicBezTo>
                    <a:cubicBezTo>
                      <a:pt x="796" y="863"/>
                      <a:pt x="793" y="871"/>
                      <a:pt x="780" y="882"/>
                    </a:cubicBezTo>
                    <a:cubicBezTo>
                      <a:pt x="770" y="892"/>
                      <a:pt x="770" y="892"/>
                      <a:pt x="770" y="892"/>
                    </a:cubicBezTo>
                    <a:cubicBezTo>
                      <a:pt x="766" y="898"/>
                      <a:pt x="771" y="906"/>
                      <a:pt x="784" y="919"/>
                    </a:cubicBezTo>
                    <a:cubicBezTo>
                      <a:pt x="785" y="921"/>
                      <a:pt x="785" y="921"/>
                      <a:pt x="785" y="921"/>
                    </a:cubicBezTo>
                    <a:cubicBezTo>
                      <a:pt x="784" y="921"/>
                      <a:pt x="784" y="921"/>
                      <a:pt x="784" y="921"/>
                    </a:cubicBezTo>
                    <a:cubicBezTo>
                      <a:pt x="793" y="927"/>
                      <a:pt x="793" y="927"/>
                      <a:pt x="793" y="927"/>
                    </a:cubicBezTo>
                    <a:cubicBezTo>
                      <a:pt x="796" y="924"/>
                      <a:pt x="796" y="924"/>
                      <a:pt x="796" y="924"/>
                    </a:cubicBezTo>
                    <a:cubicBezTo>
                      <a:pt x="822" y="874"/>
                      <a:pt x="844" y="847"/>
                      <a:pt x="858" y="842"/>
                    </a:cubicBezTo>
                    <a:cubicBezTo>
                      <a:pt x="874" y="836"/>
                      <a:pt x="907" y="850"/>
                      <a:pt x="959" y="882"/>
                    </a:cubicBezTo>
                    <a:cubicBezTo>
                      <a:pt x="1022" y="893"/>
                      <a:pt x="1022" y="893"/>
                      <a:pt x="1022" y="893"/>
                    </a:cubicBezTo>
                    <a:cubicBezTo>
                      <a:pt x="1021" y="896"/>
                      <a:pt x="1021" y="896"/>
                      <a:pt x="1021" y="896"/>
                    </a:cubicBezTo>
                    <a:cubicBezTo>
                      <a:pt x="1021" y="898"/>
                      <a:pt x="1021" y="898"/>
                      <a:pt x="1021" y="898"/>
                    </a:cubicBezTo>
                    <a:cubicBezTo>
                      <a:pt x="1018" y="927"/>
                      <a:pt x="1018" y="927"/>
                      <a:pt x="1018" y="927"/>
                    </a:cubicBezTo>
                    <a:cubicBezTo>
                      <a:pt x="1049" y="931"/>
                      <a:pt x="1049" y="931"/>
                      <a:pt x="1049" y="931"/>
                    </a:cubicBezTo>
                    <a:cubicBezTo>
                      <a:pt x="1048" y="972"/>
                      <a:pt x="1048" y="972"/>
                      <a:pt x="1048" y="972"/>
                    </a:cubicBezTo>
                    <a:cubicBezTo>
                      <a:pt x="1058" y="990"/>
                      <a:pt x="1065" y="1000"/>
                      <a:pt x="1069" y="1003"/>
                    </a:cubicBezTo>
                    <a:cubicBezTo>
                      <a:pt x="1076" y="1007"/>
                      <a:pt x="1107" y="1007"/>
                      <a:pt x="1163" y="1003"/>
                    </a:cubicBezTo>
                    <a:cubicBezTo>
                      <a:pt x="1196" y="986"/>
                      <a:pt x="1196" y="986"/>
                      <a:pt x="1196" y="986"/>
                    </a:cubicBezTo>
                    <a:cubicBezTo>
                      <a:pt x="1228" y="942"/>
                      <a:pt x="1228" y="942"/>
                      <a:pt x="1228" y="942"/>
                    </a:cubicBezTo>
                    <a:cubicBezTo>
                      <a:pt x="1265" y="941"/>
                      <a:pt x="1265" y="941"/>
                      <a:pt x="1265" y="941"/>
                    </a:cubicBezTo>
                    <a:cubicBezTo>
                      <a:pt x="1283" y="936"/>
                      <a:pt x="1283" y="936"/>
                      <a:pt x="1283" y="936"/>
                    </a:cubicBezTo>
                    <a:cubicBezTo>
                      <a:pt x="1352" y="896"/>
                      <a:pt x="1352" y="896"/>
                      <a:pt x="1352" y="896"/>
                    </a:cubicBezTo>
                    <a:cubicBezTo>
                      <a:pt x="1353" y="896"/>
                      <a:pt x="1353" y="896"/>
                      <a:pt x="1353" y="896"/>
                    </a:cubicBezTo>
                    <a:cubicBezTo>
                      <a:pt x="1354" y="895"/>
                      <a:pt x="1354" y="895"/>
                      <a:pt x="1354" y="895"/>
                    </a:cubicBezTo>
                    <a:cubicBezTo>
                      <a:pt x="1354" y="895"/>
                      <a:pt x="1354" y="895"/>
                      <a:pt x="1354" y="895"/>
                    </a:cubicBezTo>
                    <a:cubicBezTo>
                      <a:pt x="1394" y="890"/>
                      <a:pt x="1418" y="889"/>
                      <a:pt x="1424" y="895"/>
                    </a:cubicBezTo>
                    <a:cubicBezTo>
                      <a:pt x="1469" y="933"/>
                      <a:pt x="1469" y="933"/>
                      <a:pt x="1469" y="933"/>
                    </a:cubicBezTo>
                    <a:cubicBezTo>
                      <a:pt x="1483" y="938"/>
                      <a:pt x="1483" y="938"/>
                      <a:pt x="1483" y="938"/>
                    </a:cubicBezTo>
                    <a:cubicBezTo>
                      <a:pt x="1485" y="940"/>
                      <a:pt x="1485" y="940"/>
                      <a:pt x="1485" y="940"/>
                    </a:cubicBezTo>
                    <a:cubicBezTo>
                      <a:pt x="1503" y="947"/>
                      <a:pt x="1503" y="947"/>
                      <a:pt x="1503" y="947"/>
                    </a:cubicBezTo>
                    <a:cubicBezTo>
                      <a:pt x="1504" y="948"/>
                      <a:pt x="1504" y="948"/>
                      <a:pt x="1504" y="948"/>
                    </a:cubicBezTo>
                    <a:cubicBezTo>
                      <a:pt x="1504" y="945"/>
                      <a:pt x="1504" y="945"/>
                      <a:pt x="1504" y="945"/>
                    </a:cubicBezTo>
                    <a:cubicBezTo>
                      <a:pt x="1504" y="944"/>
                      <a:pt x="1504" y="944"/>
                      <a:pt x="1504" y="944"/>
                    </a:cubicBezTo>
                    <a:cubicBezTo>
                      <a:pt x="1504" y="943"/>
                      <a:pt x="1504" y="943"/>
                      <a:pt x="1504" y="943"/>
                    </a:cubicBezTo>
                    <a:cubicBezTo>
                      <a:pt x="1504" y="942"/>
                      <a:pt x="1504" y="942"/>
                      <a:pt x="1504" y="942"/>
                    </a:cubicBezTo>
                    <a:cubicBezTo>
                      <a:pt x="1512" y="910"/>
                      <a:pt x="1512" y="910"/>
                      <a:pt x="1512" y="910"/>
                    </a:cubicBezTo>
                    <a:cubicBezTo>
                      <a:pt x="1508" y="901"/>
                      <a:pt x="1508" y="893"/>
                      <a:pt x="1512" y="887"/>
                    </a:cubicBezTo>
                    <a:cubicBezTo>
                      <a:pt x="1514" y="882"/>
                      <a:pt x="1519" y="879"/>
                      <a:pt x="1527" y="877"/>
                    </a:cubicBezTo>
                    <a:cubicBezTo>
                      <a:pt x="1543" y="873"/>
                      <a:pt x="1558" y="887"/>
                      <a:pt x="1573" y="917"/>
                    </a:cubicBezTo>
                    <a:cubicBezTo>
                      <a:pt x="1575" y="918"/>
                      <a:pt x="1575" y="918"/>
                      <a:pt x="1575" y="918"/>
                    </a:cubicBezTo>
                    <a:cubicBezTo>
                      <a:pt x="1576" y="918"/>
                      <a:pt x="1576" y="918"/>
                      <a:pt x="1576" y="918"/>
                    </a:cubicBezTo>
                    <a:cubicBezTo>
                      <a:pt x="1602" y="906"/>
                      <a:pt x="1602" y="906"/>
                      <a:pt x="1602" y="906"/>
                    </a:cubicBezTo>
                    <a:cubicBezTo>
                      <a:pt x="1608" y="905"/>
                      <a:pt x="1610" y="900"/>
                      <a:pt x="1610" y="895"/>
                    </a:cubicBezTo>
                    <a:cubicBezTo>
                      <a:pt x="1604" y="876"/>
                      <a:pt x="1604" y="876"/>
                      <a:pt x="1604" y="876"/>
                    </a:cubicBezTo>
                    <a:cubicBezTo>
                      <a:pt x="1604" y="874"/>
                      <a:pt x="1604" y="874"/>
                      <a:pt x="1604" y="874"/>
                    </a:cubicBezTo>
                    <a:cubicBezTo>
                      <a:pt x="1602" y="866"/>
                      <a:pt x="1604" y="859"/>
                      <a:pt x="1613" y="855"/>
                    </a:cubicBezTo>
                    <a:cubicBezTo>
                      <a:pt x="1622" y="848"/>
                      <a:pt x="1622" y="848"/>
                      <a:pt x="1622" y="848"/>
                    </a:cubicBezTo>
                    <a:cubicBezTo>
                      <a:pt x="1646" y="823"/>
                      <a:pt x="1646" y="823"/>
                      <a:pt x="1646" y="823"/>
                    </a:cubicBezTo>
                    <a:cubicBezTo>
                      <a:pt x="1661" y="788"/>
                      <a:pt x="1661" y="788"/>
                      <a:pt x="1661" y="788"/>
                    </a:cubicBezTo>
                    <a:cubicBezTo>
                      <a:pt x="1648" y="766"/>
                      <a:pt x="1644" y="750"/>
                      <a:pt x="1648" y="739"/>
                    </a:cubicBezTo>
                    <a:cubicBezTo>
                      <a:pt x="1651" y="710"/>
                      <a:pt x="1651" y="710"/>
                      <a:pt x="1651" y="710"/>
                    </a:cubicBezTo>
                    <a:cubicBezTo>
                      <a:pt x="1645" y="697"/>
                      <a:pt x="1641" y="689"/>
                      <a:pt x="1641" y="681"/>
                    </a:cubicBezTo>
                    <a:cubicBezTo>
                      <a:pt x="1641" y="678"/>
                      <a:pt x="1637" y="669"/>
                      <a:pt x="1629" y="656"/>
                    </a:cubicBezTo>
                    <a:cubicBezTo>
                      <a:pt x="1628" y="656"/>
                      <a:pt x="1628" y="656"/>
                      <a:pt x="1628" y="656"/>
                    </a:cubicBezTo>
                    <a:cubicBezTo>
                      <a:pt x="1628" y="653"/>
                      <a:pt x="1628" y="653"/>
                      <a:pt x="1628" y="653"/>
                    </a:cubicBezTo>
                    <a:cubicBezTo>
                      <a:pt x="1625" y="615"/>
                      <a:pt x="1625" y="615"/>
                      <a:pt x="1625" y="615"/>
                    </a:cubicBezTo>
                    <a:cubicBezTo>
                      <a:pt x="1623" y="609"/>
                      <a:pt x="1622" y="600"/>
                      <a:pt x="1625" y="590"/>
                    </a:cubicBezTo>
                    <a:cubicBezTo>
                      <a:pt x="1615" y="582"/>
                      <a:pt x="1609" y="575"/>
                      <a:pt x="1604" y="567"/>
                    </a:cubicBezTo>
                    <a:cubicBezTo>
                      <a:pt x="1589" y="546"/>
                      <a:pt x="1589" y="546"/>
                      <a:pt x="1589" y="546"/>
                    </a:cubicBezTo>
                    <a:cubicBezTo>
                      <a:pt x="1588" y="545"/>
                      <a:pt x="1588" y="545"/>
                      <a:pt x="1588" y="545"/>
                    </a:cubicBezTo>
                    <a:cubicBezTo>
                      <a:pt x="1588" y="543"/>
                      <a:pt x="1588" y="543"/>
                      <a:pt x="1588" y="543"/>
                    </a:cubicBezTo>
                    <a:cubicBezTo>
                      <a:pt x="1588" y="542"/>
                      <a:pt x="1588" y="542"/>
                      <a:pt x="1588" y="542"/>
                    </a:cubicBezTo>
                    <a:cubicBezTo>
                      <a:pt x="1582" y="516"/>
                      <a:pt x="1582" y="516"/>
                      <a:pt x="1582" y="516"/>
                    </a:cubicBezTo>
                    <a:cubicBezTo>
                      <a:pt x="1566" y="503"/>
                      <a:pt x="1566" y="503"/>
                      <a:pt x="1566" y="503"/>
                    </a:cubicBezTo>
                    <a:cubicBezTo>
                      <a:pt x="1566" y="504"/>
                      <a:pt x="1566" y="504"/>
                      <a:pt x="1566" y="504"/>
                    </a:cubicBezTo>
                    <a:cubicBezTo>
                      <a:pt x="1536" y="480"/>
                      <a:pt x="1536" y="480"/>
                      <a:pt x="1536" y="480"/>
                    </a:cubicBezTo>
                    <a:cubicBezTo>
                      <a:pt x="1536" y="482"/>
                      <a:pt x="1536" y="482"/>
                      <a:pt x="1536" y="482"/>
                    </a:cubicBezTo>
                    <a:cubicBezTo>
                      <a:pt x="1540" y="515"/>
                      <a:pt x="1540" y="515"/>
                      <a:pt x="1540" y="515"/>
                    </a:cubicBezTo>
                    <a:cubicBezTo>
                      <a:pt x="1540" y="516"/>
                      <a:pt x="1540" y="516"/>
                      <a:pt x="1540" y="516"/>
                    </a:cubicBezTo>
                    <a:cubicBezTo>
                      <a:pt x="1540" y="519"/>
                      <a:pt x="1540" y="519"/>
                      <a:pt x="1540" y="519"/>
                    </a:cubicBezTo>
                    <a:cubicBezTo>
                      <a:pt x="1524" y="526"/>
                      <a:pt x="1524" y="526"/>
                      <a:pt x="1524" y="526"/>
                    </a:cubicBezTo>
                    <a:cubicBezTo>
                      <a:pt x="1522" y="546"/>
                      <a:pt x="1522" y="546"/>
                      <a:pt x="1522" y="546"/>
                    </a:cubicBezTo>
                    <a:cubicBezTo>
                      <a:pt x="1522" y="549"/>
                      <a:pt x="1522" y="549"/>
                      <a:pt x="1522" y="549"/>
                    </a:cubicBezTo>
                    <a:cubicBezTo>
                      <a:pt x="1485" y="564"/>
                      <a:pt x="1485" y="564"/>
                      <a:pt x="1485" y="564"/>
                    </a:cubicBezTo>
                    <a:cubicBezTo>
                      <a:pt x="1473" y="535"/>
                      <a:pt x="1473" y="535"/>
                      <a:pt x="1473" y="535"/>
                    </a:cubicBezTo>
                    <a:cubicBezTo>
                      <a:pt x="1465" y="533"/>
                      <a:pt x="1465" y="533"/>
                      <a:pt x="1465" y="533"/>
                    </a:cubicBezTo>
                    <a:cubicBezTo>
                      <a:pt x="1454" y="544"/>
                      <a:pt x="1454" y="544"/>
                      <a:pt x="1454" y="544"/>
                    </a:cubicBezTo>
                    <a:cubicBezTo>
                      <a:pt x="1446" y="565"/>
                      <a:pt x="1446" y="565"/>
                      <a:pt x="1446" y="565"/>
                    </a:cubicBezTo>
                    <a:cubicBezTo>
                      <a:pt x="1420" y="573"/>
                      <a:pt x="1420" y="573"/>
                      <a:pt x="1420" y="573"/>
                    </a:cubicBezTo>
                    <a:cubicBezTo>
                      <a:pt x="1405" y="562"/>
                      <a:pt x="1405" y="562"/>
                      <a:pt x="1405" y="562"/>
                    </a:cubicBezTo>
                    <a:cubicBezTo>
                      <a:pt x="1384" y="556"/>
                      <a:pt x="1384" y="556"/>
                      <a:pt x="1384" y="556"/>
                    </a:cubicBezTo>
                    <a:cubicBezTo>
                      <a:pt x="1378" y="526"/>
                      <a:pt x="1378" y="526"/>
                      <a:pt x="1378" y="526"/>
                    </a:cubicBezTo>
                    <a:cubicBezTo>
                      <a:pt x="1369" y="508"/>
                      <a:pt x="1369" y="508"/>
                      <a:pt x="1369" y="508"/>
                    </a:cubicBezTo>
                    <a:cubicBezTo>
                      <a:pt x="1356" y="503"/>
                      <a:pt x="1356" y="503"/>
                      <a:pt x="1356" y="503"/>
                    </a:cubicBezTo>
                    <a:cubicBezTo>
                      <a:pt x="1355" y="501"/>
                      <a:pt x="1355" y="501"/>
                      <a:pt x="1355" y="501"/>
                    </a:cubicBezTo>
                    <a:cubicBezTo>
                      <a:pt x="1346" y="489"/>
                      <a:pt x="1346" y="489"/>
                      <a:pt x="1346" y="489"/>
                    </a:cubicBezTo>
                    <a:cubicBezTo>
                      <a:pt x="1346" y="489"/>
                      <a:pt x="1346" y="489"/>
                      <a:pt x="1346" y="489"/>
                    </a:cubicBezTo>
                    <a:cubicBezTo>
                      <a:pt x="1336" y="472"/>
                      <a:pt x="1336" y="472"/>
                      <a:pt x="1336" y="472"/>
                    </a:cubicBezTo>
                    <a:cubicBezTo>
                      <a:pt x="1322" y="453"/>
                      <a:pt x="1322" y="453"/>
                      <a:pt x="1322" y="453"/>
                    </a:cubicBezTo>
                    <a:cubicBezTo>
                      <a:pt x="1309" y="453"/>
                      <a:pt x="1309" y="453"/>
                      <a:pt x="1309" y="453"/>
                    </a:cubicBezTo>
                    <a:cubicBezTo>
                      <a:pt x="1288" y="461"/>
                      <a:pt x="1288" y="461"/>
                      <a:pt x="1288" y="461"/>
                    </a:cubicBezTo>
                    <a:cubicBezTo>
                      <a:pt x="1287" y="462"/>
                      <a:pt x="1287" y="462"/>
                      <a:pt x="1287" y="462"/>
                    </a:cubicBezTo>
                    <a:cubicBezTo>
                      <a:pt x="1233" y="459"/>
                      <a:pt x="1233" y="459"/>
                      <a:pt x="1233" y="459"/>
                    </a:cubicBezTo>
                    <a:cubicBezTo>
                      <a:pt x="1192" y="450"/>
                      <a:pt x="1192" y="450"/>
                      <a:pt x="1192" y="450"/>
                    </a:cubicBezTo>
                    <a:cubicBezTo>
                      <a:pt x="1189" y="448"/>
                      <a:pt x="1181" y="445"/>
                      <a:pt x="1170" y="438"/>
                    </a:cubicBezTo>
                    <a:cubicBezTo>
                      <a:pt x="1138" y="427"/>
                      <a:pt x="1138" y="427"/>
                      <a:pt x="1138" y="427"/>
                    </a:cubicBezTo>
                    <a:cubicBezTo>
                      <a:pt x="1114" y="421"/>
                      <a:pt x="1100" y="415"/>
                      <a:pt x="1097" y="409"/>
                    </a:cubicBezTo>
                    <a:cubicBezTo>
                      <a:pt x="1092" y="406"/>
                      <a:pt x="1092" y="406"/>
                      <a:pt x="1092" y="406"/>
                    </a:cubicBezTo>
                    <a:cubicBezTo>
                      <a:pt x="1084" y="404"/>
                      <a:pt x="1084" y="404"/>
                      <a:pt x="1084" y="404"/>
                    </a:cubicBezTo>
                    <a:cubicBezTo>
                      <a:pt x="1065" y="393"/>
                      <a:pt x="1065" y="393"/>
                      <a:pt x="1065" y="393"/>
                    </a:cubicBezTo>
                    <a:cubicBezTo>
                      <a:pt x="1063" y="392"/>
                      <a:pt x="1063" y="392"/>
                      <a:pt x="1063" y="392"/>
                    </a:cubicBezTo>
                    <a:cubicBezTo>
                      <a:pt x="1060" y="388"/>
                      <a:pt x="1057" y="385"/>
                      <a:pt x="1055" y="381"/>
                    </a:cubicBezTo>
                    <a:cubicBezTo>
                      <a:pt x="1050" y="371"/>
                      <a:pt x="1050" y="371"/>
                      <a:pt x="1050" y="371"/>
                    </a:cubicBezTo>
                    <a:cubicBezTo>
                      <a:pt x="1042" y="358"/>
                      <a:pt x="1042" y="358"/>
                      <a:pt x="1042" y="358"/>
                    </a:cubicBezTo>
                    <a:cubicBezTo>
                      <a:pt x="1028" y="352"/>
                      <a:pt x="1028" y="352"/>
                      <a:pt x="1028" y="352"/>
                    </a:cubicBezTo>
                    <a:cubicBezTo>
                      <a:pt x="1023" y="355"/>
                      <a:pt x="1023" y="355"/>
                      <a:pt x="1023" y="355"/>
                    </a:cubicBezTo>
                    <a:cubicBezTo>
                      <a:pt x="1018" y="359"/>
                      <a:pt x="1018" y="359"/>
                      <a:pt x="1018" y="359"/>
                    </a:cubicBezTo>
                    <a:cubicBezTo>
                      <a:pt x="1015" y="362"/>
                      <a:pt x="1015" y="362"/>
                      <a:pt x="1015" y="362"/>
                    </a:cubicBezTo>
                    <a:cubicBezTo>
                      <a:pt x="1009" y="366"/>
                      <a:pt x="1004" y="368"/>
                      <a:pt x="1000" y="369"/>
                    </a:cubicBezTo>
                    <a:cubicBezTo>
                      <a:pt x="991" y="371"/>
                      <a:pt x="983" y="367"/>
                      <a:pt x="973" y="356"/>
                    </a:cubicBezTo>
                    <a:cubicBezTo>
                      <a:pt x="953" y="335"/>
                      <a:pt x="953" y="335"/>
                      <a:pt x="953" y="335"/>
                    </a:cubicBezTo>
                    <a:cubicBezTo>
                      <a:pt x="946" y="326"/>
                      <a:pt x="941" y="318"/>
                      <a:pt x="939" y="313"/>
                    </a:cubicBezTo>
                    <a:cubicBezTo>
                      <a:pt x="933" y="305"/>
                      <a:pt x="933" y="305"/>
                      <a:pt x="933" y="305"/>
                    </a:cubicBezTo>
                    <a:cubicBezTo>
                      <a:pt x="926" y="297"/>
                      <a:pt x="921" y="290"/>
                      <a:pt x="917" y="283"/>
                    </a:cubicBezTo>
                    <a:cubicBezTo>
                      <a:pt x="914" y="274"/>
                      <a:pt x="913" y="266"/>
                      <a:pt x="916" y="257"/>
                    </a:cubicBezTo>
                    <a:cubicBezTo>
                      <a:pt x="916" y="256"/>
                      <a:pt x="916" y="256"/>
                      <a:pt x="916" y="256"/>
                    </a:cubicBezTo>
                    <a:cubicBezTo>
                      <a:pt x="916" y="256"/>
                      <a:pt x="916" y="256"/>
                      <a:pt x="916" y="256"/>
                    </a:cubicBezTo>
                    <a:cubicBezTo>
                      <a:pt x="930" y="233"/>
                      <a:pt x="930" y="233"/>
                      <a:pt x="930" y="233"/>
                    </a:cubicBezTo>
                    <a:cubicBezTo>
                      <a:pt x="937" y="209"/>
                      <a:pt x="937" y="209"/>
                      <a:pt x="937" y="209"/>
                    </a:cubicBezTo>
                    <a:cubicBezTo>
                      <a:pt x="941" y="193"/>
                      <a:pt x="941" y="193"/>
                      <a:pt x="941" y="193"/>
                    </a:cubicBezTo>
                    <a:cubicBezTo>
                      <a:pt x="935" y="168"/>
                      <a:pt x="935" y="168"/>
                      <a:pt x="935" y="168"/>
                    </a:cubicBezTo>
                    <a:cubicBezTo>
                      <a:pt x="920" y="155"/>
                      <a:pt x="920" y="155"/>
                      <a:pt x="920" y="155"/>
                    </a:cubicBezTo>
                    <a:cubicBezTo>
                      <a:pt x="923" y="135"/>
                      <a:pt x="923" y="135"/>
                      <a:pt x="923" y="135"/>
                    </a:cubicBezTo>
                    <a:cubicBezTo>
                      <a:pt x="923" y="120"/>
                      <a:pt x="928" y="112"/>
                      <a:pt x="939" y="110"/>
                    </a:cubicBezTo>
                    <a:cubicBezTo>
                      <a:pt x="942" y="109"/>
                      <a:pt x="944" y="107"/>
                      <a:pt x="943" y="103"/>
                    </a:cubicBezTo>
                    <a:cubicBezTo>
                      <a:pt x="943" y="102"/>
                      <a:pt x="943" y="102"/>
                      <a:pt x="943" y="102"/>
                    </a:cubicBezTo>
                    <a:cubicBezTo>
                      <a:pt x="944" y="81"/>
                      <a:pt x="944" y="81"/>
                      <a:pt x="944" y="81"/>
                    </a:cubicBezTo>
                    <a:cubicBezTo>
                      <a:pt x="944" y="80"/>
                      <a:pt x="944" y="80"/>
                      <a:pt x="944" y="80"/>
                    </a:cubicBezTo>
                    <a:cubicBezTo>
                      <a:pt x="944" y="80"/>
                      <a:pt x="944" y="80"/>
                      <a:pt x="944" y="80"/>
                    </a:cubicBezTo>
                    <a:cubicBezTo>
                      <a:pt x="944" y="55"/>
                      <a:pt x="944" y="55"/>
                      <a:pt x="944" y="55"/>
                    </a:cubicBezTo>
                    <a:cubicBezTo>
                      <a:pt x="942" y="55"/>
                      <a:pt x="942" y="55"/>
                      <a:pt x="942" y="55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36" y="52"/>
                      <a:pt x="936" y="52"/>
                      <a:pt x="936" y="52"/>
                    </a:cubicBezTo>
                    <a:cubicBezTo>
                      <a:pt x="936" y="51"/>
                      <a:pt x="936" y="51"/>
                      <a:pt x="936" y="51"/>
                    </a:cubicBezTo>
                    <a:cubicBezTo>
                      <a:pt x="935" y="51"/>
                      <a:pt x="935" y="51"/>
                      <a:pt x="935" y="51"/>
                    </a:cubicBezTo>
                    <a:cubicBezTo>
                      <a:pt x="916" y="39"/>
                      <a:pt x="916" y="39"/>
                      <a:pt x="916" y="39"/>
                    </a:cubicBezTo>
                    <a:cubicBezTo>
                      <a:pt x="916" y="39"/>
                      <a:pt x="916" y="39"/>
                      <a:pt x="916" y="39"/>
                    </a:cubicBezTo>
                    <a:cubicBezTo>
                      <a:pt x="915" y="39"/>
                      <a:pt x="915" y="39"/>
                      <a:pt x="915" y="39"/>
                    </a:cubicBezTo>
                    <a:cubicBezTo>
                      <a:pt x="901" y="26"/>
                      <a:pt x="901" y="26"/>
                      <a:pt x="901" y="26"/>
                    </a:cubicBezTo>
                    <a:cubicBezTo>
                      <a:pt x="851" y="16"/>
                      <a:pt x="851" y="16"/>
                      <a:pt x="851" y="16"/>
                    </a:cubicBezTo>
                    <a:cubicBezTo>
                      <a:pt x="851" y="16"/>
                      <a:pt x="851" y="16"/>
                      <a:pt x="851" y="16"/>
                    </a:cubicBezTo>
                    <a:cubicBezTo>
                      <a:pt x="835" y="5"/>
                      <a:pt x="835" y="5"/>
                      <a:pt x="835" y="5"/>
                    </a:cubicBezTo>
                    <a:cubicBezTo>
                      <a:pt x="806" y="5"/>
                      <a:pt x="806" y="5"/>
                      <a:pt x="806" y="5"/>
                    </a:cubicBezTo>
                    <a:cubicBezTo>
                      <a:pt x="801" y="5"/>
                      <a:pt x="796" y="8"/>
                      <a:pt x="789" y="12"/>
                    </a:cubicBezTo>
                    <a:cubicBezTo>
                      <a:pt x="788" y="12"/>
                      <a:pt x="788" y="12"/>
                      <a:pt x="788" y="12"/>
                    </a:cubicBezTo>
                    <a:cubicBezTo>
                      <a:pt x="764" y="21"/>
                      <a:pt x="764" y="21"/>
                      <a:pt x="764" y="21"/>
                    </a:cubicBezTo>
                    <a:cubicBezTo>
                      <a:pt x="706" y="21"/>
                      <a:pt x="706" y="21"/>
                      <a:pt x="706" y="21"/>
                    </a:cubicBezTo>
                    <a:cubicBezTo>
                      <a:pt x="698" y="23"/>
                      <a:pt x="690" y="25"/>
                      <a:pt x="686" y="29"/>
                    </a:cubicBezTo>
                    <a:cubicBezTo>
                      <a:pt x="680" y="34"/>
                      <a:pt x="668" y="39"/>
                      <a:pt x="653" y="44"/>
                    </a:cubicBezTo>
                    <a:cubicBezTo>
                      <a:pt x="625" y="50"/>
                      <a:pt x="625" y="50"/>
                      <a:pt x="625" y="50"/>
                    </a:cubicBezTo>
                    <a:cubicBezTo>
                      <a:pt x="625" y="51"/>
                      <a:pt x="625" y="51"/>
                      <a:pt x="625" y="51"/>
                    </a:cubicBezTo>
                    <a:cubicBezTo>
                      <a:pt x="623" y="51"/>
                      <a:pt x="623" y="51"/>
                      <a:pt x="623" y="51"/>
                    </a:cubicBezTo>
                    <a:cubicBezTo>
                      <a:pt x="584" y="47"/>
                      <a:pt x="584" y="47"/>
                      <a:pt x="584" y="47"/>
                    </a:cubicBezTo>
                    <a:cubicBezTo>
                      <a:pt x="581" y="46"/>
                      <a:pt x="581" y="46"/>
                      <a:pt x="581" y="46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81" y="46"/>
                      <a:pt x="581" y="46"/>
                      <a:pt x="581" y="46"/>
                    </a:cubicBezTo>
                    <a:cubicBezTo>
                      <a:pt x="567" y="45"/>
                      <a:pt x="567" y="45"/>
                      <a:pt x="567" y="45"/>
                    </a:cubicBezTo>
                    <a:cubicBezTo>
                      <a:pt x="544" y="52"/>
                      <a:pt x="544" y="52"/>
                      <a:pt x="544" y="52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6" y="57"/>
                      <a:pt x="496" y="57"/>
                      <a:pt x="496" y="57"/>
                    </a:cubicBezTo>
                    <a:cubicBezTo>
                      <a:pt x="495" y="55"/>
                      <a:pt x="495" y="55"/>
                      <a:pt x="495" y="55"/>
                    </a:cubicBezTo>
                    <a:cubicBezTo>
                      <a:pt x="472" y="47"/>
                      <a:pt x="472" y="47"/>
                      <a:pt x="472" y="47"/>
                    </a:cubicBezTo>
                    <a:cubicBezTo>
                      <a:pt x="453" y="47"/>
                      <a:pt x="453" y="47"/>
                      <a:pt x="453" y="47"/>
                    </a:cubicBezTo>
                    <a:cubicBezTo>
                      <a:pt x="445" y="45"/>
                      <a:pt x="435" y="39"/>
                      <a:pt x="425" y="26"/>
                    </a:cubicBezTo>
                    <a:cubicBezTo>
                      <a:pt x="423" y="24"/>
                      <a:pt x="423" y="24"/>
                      <a:pt x="423" y="24"/>
                    </a:cubicBezTo>
                    <a:cubicBezTo>
                      <a:pt x="421" y="14"/>
                      <a:pt x="418" y="10"/>
                      <a:pt x="417" y="8"/>
                    </a:cubicBezTo>
                    <a:cubicBezTo>
                      <a:pt x="412" y="5"/>
                      <a:pt x="412" y="5"/>
                      <a:pt x="412" y="5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10"/>
                      <a:pt x="393" y="10"/>
                      <a:pt x="393" y="10"/>
                    </a:cubicBezTo>
                    <a:cubicBezTo>
                      <a:pt x="359" y="24"/>
                      <a:pt x="359" y="24"/>
                      <a:pt x="359" y="24"/>
                    </a:cubicBezTo>
                    <a:cubicBezTo>
                      <a:pt x="358" y="24"/>
                      <a:pt x="358" y="24"/>
                      <a:pt x="358" y="24"/>
                    </a:cubicBezTo>
                    <a:cubicBezTo>
                      <a:pt x="356" y="24"/>
                      <a:pt x="356" y="24"/>
                      <a:pt x="356" y="24"/>
                    </a:cubicBezTo>
                    <a:cubicBezTo>
                      <a:pt x="315" y="28"/>
                      <a:pt x="315" y="28"/>
                      <a:pt x="315" y="28"/>
                    </a:cubicBezTo>
                    <a:cubicBezTo>
                      <a:pt x="308" y="28"/>
                      <a:pt x="297" y="25"/>
                      <a:pt x="281" y="21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23" y="3"/>
                      <a:pt x="223" y="3"/>
                      <a:pt x="223" y="3"/>
                    </a:cubicBezTo>
                    <a:lnTo>
                      <a:pt x="20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8" name="Freeform 12"/>
              <p:cNvSpPr>
                <a:spLocks/>
              </p:cNvSpPr>
              <p:nvPr/>
            </p:nvSpPr>
            <p:spPr bwMode="auto">
              <a:xfrm>
                <a:off x="2952273" y="4813300"/>
                <a:ext cx="1128713" cy="1181100"/>
              </a:xfrm>
              <a:custGeom>
                <a:avLst/>
                <a:gdLst>
                  <a:gd name="T0" fmla="*/ 24 w 749"/>
                  <a:gd name="T1" fmla="*/ 481 h 782"/>
                  <a:gd name="T2" fmla="*/ 106 w 749"/>
                  <a:gd name="T3" fmla="*/ 477 h 782"/>
                  <a:gd name="T4" fmla="*/ 111 w 749"/>
                  <a:gd name="T5" fmla="*/ 514 h 782"/>
                  <a:gd name="T6" fmla="*/ 177 w 749"/>
                  <a:gd name="T7" fmla="*/ 583 h 782"/>
                  <a:gd name="T8" fmla="*/ 189 w 749"/>
                  <a:gd name="T9" fmla="*/ 686 h 782"/>
                  <a:gd name="T10" fmla="*/ 290 w 749"/>
                  <a:gd name="T11" fmla="*/ 713 h 782"/>
                  <a:gd name="T12" fmla="*/ 310 w 749"/>
                  <a:gd name="T13" fmla="*/ 744 h 782"/>
                  <a:gd name="T14" fmla="*/ 356 w 749"/>
                  <a:gd name="T15" fmla="*/ 782 h 782"/>
                  <a:gd name="T16" fmla="*/ 358 w 749"/>
                  <a:gd name="T17" fmla="*/ 750 h 782"/>
                  <a:gd name="T18" fmla="*/ 354 w 749"/>
                  <a:gd name="T19" fmla="*/ 643 h 782"/>
                  <a:gd name="T20" fmla="*/ 425 w 749"/>
                  <a:gd name="T21" fmla="*/ 621 h 782"/>
                  <a:gd name="T22" fmla="*/ 500 w 749"/>
                  <a:gd name="T23" fmla="*/ 621 h 782"/>
                  <a:gd name="T24" fmla="*/ 578 w 749"/>
                  <a:gd name="T25" fmla="*/ 614 h 782"/>
                  <a:gd name="T26" fmla="*/ 674 w 749"/>
                  <a:gd name="T27" fmla="*/ 556 h 782"/>
                  <a:gd name="T28" fmla="*/ 698 w 749"/>
                  <a:gd name="T29" fmla="*/ 564 h 782"/>
                  <a:gd name="T30" fmla="*/ 711 w 749"/>
                  <a:gd name="T31" fmla="*/ 568 h 782"/>
                  <a:gd name="T32" fmla="*/ 749 w 749"/>
                  <a:gd name="T33" fmla="*/ 541 h 782"/>
                  <a:gd name="T34" fmla="*/ 722 w 749"/>
                  <a:gd name="T35" fmla="*/ 512 h 782"/>
                  <a:gd name="T36" fmla="*/ 663 w 749"/>
                  <a:gd name="T37" fmla="*/ 476 h 782"/>
                  <a:gd name="T38" fmla="*/ 621 w 749"/>
                  <a:gd name="T39" fmla="*/ 479 h 782"/>
                  <a:gd name="T40" fmla="*/ 607 w 749"/>
                  <a:gd name="T41" fmla="*/ 448 h 782"/>
                  <a:gd name="T42" fmla="*/ 616 w 749"/>
                  <a:gd name="T43" fmla="*/ 408 h 782"/>
                  <a:gd name="T44" fmla="*/ 595 w 749"/>
                  <a:gd name="T45" fmla="*/ 359 h 782"/>
                  <a:gd name="T46" fmla="*/ 612 w 749"/>
                  <a:gd name="T47" fmla="*/ 278 h 782"/>
                  <a:gd name="T48" fmla="*/ 569 w 749"/>
                  <a:gd name="T49" fmla="*/ 269 h 782"/>
                  <a:gd name="T50" fmla="*/ 527 w 749"/>
                  <a:gd name="T51" fmla="*/ 220 h 782"/>
                  <a:gd name="T52" fmla="*/ 522 w 749"/>
                  <a:gd name="T53" fmla="*/ 196 h 782"/>
                  <a:gd name="T54" fmla="*/ 542 w 749"/>
                  <a:gd name="T55" fmla="*/ 173 h 782"/>
                  <a:gd name="T56" fmla="*/ 620 w 749"/>
                  <a:gd name="T57" fmla="*/ 165 h 782"/>
                  <a:gd name="T58" fmla="*/ 639 w 749"/>
                  <a:gd name="T59" fmla="*/ 173 h 782"/>
                  <a:gd name="T60" fmla="*/ 674 w 749"/>
                  <a:gd name="T61" fmla="*/ 141 h 782"/>
                  <a:gd name="T62" fmla="*/ 618 w 749"/>
                  <a:gd name="T63" fmla="*/ 136 h 782"/>
                  <a:gd name="T64" fmla="*/ 597 w 749"/>
                  <a:gd name="T65" fmla="*/ 117 h 782"/>
                  <a:gd name="T66" fmla="*/ 585 w 749"/>
                  <a:gd name="T67" fmla="*/ 58 h 782"/>
                  <a:gd name="T68" fmla="*/ 522 w 749"/>
                  <a:gd name="T69" fmla="*/ 88 h 782"/>
                  <a:gd name="T70" fmla="*/ 528 w 749"/>
                  <a:gd name="T71" fmla="*/ 131 h 782"/>
                  <a:gd name="T72" fmla="*/ 507 w 749"/>
                  <a:gd name="T73" fmla="*/ 162 h 782"/>
                  <a:gd name="T74" fmla="*/ 481 w 749"/>
                  <a:gd name="T75" fmla="*/ 224 h 782"/>
                  <a:gd name="T76" fmla="*/ 482 w 749"/>
                  <a:gd name="T77" fmla="*/ 257 h 782"/>
                  <a:gd name="T78" fmla="*/ 467 w 749"/>
                  <a:gd name="T79" fmla="*/ 275 h 782"/>
                  <a:gd name="T80" fmla="*/ 455 w 749"/>
                  <a:gd name="T81" fmla="*/ 281 h 782"/>
                  <a:gd name="T82" fmla="*/ 404 w 749"/>
                  <a:gd name="T83" fmla="*/ 294 h 782"/>
                  <a:gd name="T84" fmla="*/ 364 w 749"/>
                  <a:gd name="T85" fmla="*/ 289 h 782"/>
                  <a:gd name="T86" fmla="*/ 339 w 749"/>
                  <a:gd name="T87" fmla="*/ 279 h 782"/>
                  <a:gd name="T88" fmla="*/ 321 w 749"/>
                  <a:gd name="T89" fmla="*/ 220 h 782"/>
                  <a:gd name="T90" fmla="*/ 296 w 749"/>
                  <a:gd name="T91" fmla="*/ 167 h 782"/>
                  <a:gd name="T92" fmla="*/ 289 w 749"/>
                  <a:gd name="T93" fmla="*/ 150 h 782"/>
                  <a:gd name="T94" fmla="*/ 263 w 749"/>
                  <a:gd name="T95" fmla="*/ 136 h 782"/>
                  <a:gd name="T96" fmla="*/ 227 w 749"/>
                  <a:gd name="T97" fmla="*/ 116 h 782"/>
                  <a:gd name="T98" fmla="*/ 225 w 749"/>
                  <a:gd name="T99" fmla="*/ 91 h 782"/>
                  <a:gd name="T100" fmla="*/ 202 w 749"/>
                  <a:gd name="T101" fmla="*/ 76 h 782"/>
                  <a:gd name="T102" fmla="*/ 159 w 749"/>
                  <a:gd name="T103" fmla="*/ 109 h 782"/>
                  <a:gd name="T104" fmla="*/ 130 w 749"/>
                  <a:gd name="T105" fmla="*/ 54 h 782"/>
                  <a:gd name="T106" fmla="*/ 104 w 749"/>
                  <a:gd name="T107" fmla="*/ 27 h 782"/>
                  <a:gd name="T108" fmla="*/ 74 w 749"/>
                  <a:gd name="T109" fmla="*/ 86 h 782"/>
                  <a:gd name="T110" fmla="*/ 73 w 749"/>
                  <a:gd name="T111" fmla="*/ 141 h 782"/>
                  <a:gd name="T112" fmla="*/ 119 w 749"/>
                  <a:gd name="T113" fmla="*/ 183 h 782"/>
                  <a:gd name="T114" fmla="*/ 81 w 749"/>
                  <a:gd name="T115" fmla="*/ 336 h 782"/>
                  <a:gd name="T116" fmla="*/ 3 w 749"/>
                  <a:gd name="T117" fmla="*/ 458 h 782"/>
                  <a:gd name="T118" fmla="*/ 4 w 749"/>
                  <a:gd name="T119" fmla="*/ 479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9" h="782">
                    <a:moveTo>
                      <a:pt x="4" y="479"/>
                    </a:moveTo>
                    <a:cubicBezTo>
                      <a:pt x="0" y="492"/>
                      <a:pt x="0" y="492"/>
                      <a:pt x="0" y="492"/>
                    </a:cubicBezTo>
                    <a:cubicBezTo>
                      <a:pt x="6" y="492"/>
                      <a:pt x="14" y="488"/>
                      <a:pt x="23" y="482"/>
                    </a:cubicBezTo>
                    <a:cubicBezTo>
                      <a:pt x="24" y="481"/>
                      <a:pt x="24" y="481"/>
                      <a:pt x="24" y="481"/>
                    </a:cubicBezTo>
                    <a:cubicBezTo>
                      <a:pt x="26" y="481"/>
                      <a:pt x="26" y="481"/>
                      <a:pt x="26" y="481"/>
                    </a:cubicBezTo>
                    <a:cubicBezTo>
                      <a:pt x="68" y="476"/>
                      <a:pt x="68" y="476"/>
                      <a:pt x="68" y="476"/>
                    </a:cubicBezTo>
                    <a:cubicBezTo>
                      <a:pt x="96" y="462"/>
                      <a:pt x="96" y="462"/>
                      <a:pt x="96" y="462"/>
                    </a:cubicBezTo>
                    <a:cubicBezTo>
                      <a:pt x="106" y="477"/>
                      <a:pt x="106" y="477"/>
                      <a:pt x="106" y="477"/>
                    </a:cubicBezTo>
                    <a:cubicBezTo>
                      <a:pt x="108" y="478"/>
                      <a:pt x="108" y="478"/>
                      <a:pt x="108" y="478"/>
                    </a:cubicBezTo>
                    <a:cubicBezTo>
                      <a:pt x="96" y="498"/>
                      <a:pt x="96" y="498"/>
                      <a:pt x="96" y="498"/>
                    </a:cubicBezTo>
                    <a:cubicBezTo>
                      <a:pt x="111" y="512"/>
                      <a:pt x="111" y="512"/>
                      <a:pt x="111" y="512"/>
                    </a:cubicBezTo>
                    <a:cubicBezTo>
                      <a:pt x="111" y="514"/>
                      <a:pt x="111" y="514"/>
                      <a:pt x="111" y="514"/>
                    </a:cubicBezTo>
                    <a:cubicBezTo>
                      <a:pt x="111" y="517"/>
                      <a:pt x="111" y="517"/>
                      <a:pt x="111" y="517"/>
                    </a:cubicBezTo>
                    <a:cubicBezTo>
                      <a:pt x="100" y="561"/>
                      <a:pt x="100" y="561"/>
                      <a:pt x="100" y="561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177" y="583"/>
                      <a:pt x="177" y="583"/>
                      <a:pt x="177" y="583"/>
                    </a:cubicBezTo>
                    <a:cubicBezTo>
                      <a:pt x="170" y="593"/>
                      <a:pt x="170" y="593"/>
                      <a:pt x="170" y="593"/>
                    </a:cubicBezTo>
                    <a:cubicBezTo>
                      <a:pt x="138" y="632"/>
                      <a:pt x="123" y="655"/>
                      <a:pt x="124" y="662"/>
                    </a:cubicBezTo>
                    <a:cubicBezTo>
                      <a:pt x="143" y="667"/>
                      <a:pt x="143" y="667"/>
                      <a:pt x="143" y="667"/>
                    </a:cubicBezTo>
                    <a:cubicBezTo>
                      <a:pt x="169" y="669"/>
                      <a:pt x="183" y="676"/>
                      <a:pt x="189" y="686"/>
                    </a:cubicBezTo>
                    <a:cubicBezTo>
                      <a:pt x="195" y="698"/>
                      <a:pt x="201" y="711"/>
                      <a:pt x="207" y="726"/>
                    </a:cubicBezTo>
                    <a:cubicBezTo>
                      <a:pt x="235" y="741"/>
                      <a:pt x="235" y="741"/>
                      <a:pt x="235" y="741"/>
                    </a:cubicBezTo>
                    <a:cubicBezTo>
                      <a:pt x="253" y="745"/>
                      <a:pt x="253" y="745"/>
                      <a:pt x="253" y="745"/>
                    </a:cubicBezTo>
                    <a:cubicBezTo>
                      <a:pt x="290" y="713"/>
                      <a:pt x="290" y="713"/>
                      <a:pt x="290" y="713"/>
                    </a:cubicBezTo>
                    <a:cubicBezTo>
                      <a:pt x="309" y="741"/>
                      <a:pt x="309" y="741"/>
                      <a:pt x="309" y="741"/>
                    </a:cubicBezTo>
                    <a:cubicBezTo>
                      <a:pt x="309" y="743"/>
                      <a:pt x="309" y="743"/>
                      <a:pt x="309" y="743"/>
                    </a:cubicBezTo>
                    <a:cubicBezTo>
                      <a:pt x="309" y="743"/>
                      <a:pt x="309" y="743"/>
                      <a:pt x="309" y="743"/>
                    </a:cubicBezTo>
                    <a:cubicBezTo>
                      <a:pt x="310" y="744"/>
                      <a:pt x="310" y="744"/>
                      <a:pt x="310" y="744"/>
                    </a:cubicBezTo>
                    <a:cubicBezTo>
                      <a:pt x="316" y="770"/>
                      <a:pt x="316" y="770"/>
                      <a:pt x="316" y="770"/>
                    </a:cubicBezTo>
                    <a:cubicBezTo>
                      <a:pt x="332" y="773"/>
                      <a:pt x="332" y="773"/>
                      <a:pt x="332" y="773"/>
                    </a:cubicBezTo>
                    <a:cubicBezTo>
                      <a:pt x="332" y="773"/>
                      <a:pt x="332" y="773"/>
                      <a:pt x="332" y="773"/>
                    </a:cubicBezTo>
                    <a:cubicBezTo>
                      <a:pt x="356" y="782"/>
                      <a:pt x="356" y="782"/>
                      <a:pt x="356" y="782"/>
                    </a:cubicBezTo>
                    <a:cubicBezTo>
                      <a:pt x="363" y="779"/>
                      <a:pt x="363" y="779"/>
                      <a:pt x="363" y="779"/>
                    </a:cubicBezTo>
                    <a:cubicBezTo>
                      <a:pt x="363" y="778"/>
                      <a:pt x="363" y="778"/>
                      <a:pt x="363" y="778"/>
                    </a:cubicBezTo>
                    <a:cubicBezTo>
                      <a:pt x="359" y="751"/>
                      <a:pt x="359" y="751"/>
                      <a:pt x="359" y="751"/>
                    </a:cubicBezTo>
                    <a:cubicBezTo>
                      <a:pt x="358" y="750"/>
                      <a:pt x="358" y="750"/>
                      <a:pt x="358" y="750"/>
                    </a:cubicBezTo>
                    <a:cubicBezTo>
                      <a:pt x="344" y="688"/>
                      <a:pt x="344" y="688"/>
                      <a:pt x="344" y="688"/>
                    </a:cubicBezTo>
                    <a:cubicBezTo>
                      <a:pt x="344" y="686"/>
                      <a:pt x="344" y="686"/>
                      <a:pt x="344" y="686"/>
                    </a:cubicBezTo>
                    <a:cubicBezTo>
                      <a:pt x="352" y="642"/>
                      <a:pt x="352" y="642"/>
                      <a:pt x="352" y="642"/>
                    </a:cubicBezTo>
                    <a:cubicBezTo>
                      <a:pt x="354" y="643"/>
                      <a:pt x="354" y="643"/>
                      <a:pt x="354" y="643"/>
                    </a:cubicBezTo>
                    <a:cubicBezTo>
                      <a:pt x="358" y="643"/>
                      <a:pt x="358" y="643"/>
                      <a:pt x="358" y="643"/>
                    </a:cubicBezTo>
                    <a:cubicBezTo>
                      <a:pt x="386" y="645"/>
                      <a:pt x="386" y="645"/>
                      <a:pt x="386" y="645"/>
                    </a:cubicBezTo>
                    <a:cubicBezTo>
                      <a:pt x="422" y="619"/>
                      <a:pt x="422" y="619"/>
                      <a:pt x="422" y="619"/>
                    </a:cubicBezTo>
                    <a:cubicBezTo>
                      <a:pt x="425" y="621"/>
                      <a:pt x="425" y="621"/>
                      <a:pt x="425" y="621"/>
                    </a:cubicBezTo>
                    <a:cubicBezTo>
                      <a:pt x="444" y="636"/>
                      <a:pt x="457" y="648"/>
                      <a:pt x="463" y="656"/>
                    </a:cubicBezTo>
                    <a:cubicBezTo>
                      <a:pt x="469" y="654"/>
                      <a:pt x="481" y="642"/>
                      <a:pt x="497" y="624"/>
                    </a:cubicBezTo>
                    <a:cubicBezTo>
                      <a:pt x="498" y="623"/>
                      <a:pt x="498" y="623"/>
                      <a:pt x="498" y="623"/>
                    </a:cubicBezTo>
                    <a:cubicBezTo>
                      <a:pt x="500" y="621"/>
                      <a:pt x="500" y="621"/>
                      <a:pt x="500" y="621"/>
                    </a:cubicBezTo>
                    <a:cubicBezTo>
                      <a:pt x="553" y="635"/>
                      <a:pt x="553" y="635"/>
                      <a:pt x="553" y="635"/>
                    </a:cubicBezTo>
                    <a:cubicBezTo>
                      <a:pt x="576" y="616"/>
                      <a:pt x="576" y="616"/>
                      <a:pt x="576" y="616"/>
                    </a:cubicBez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8" y="614"/>
                      <a:pt x="578" y="614"/>
                      <a:pt x="578" y="614"/>
                    </a:cubicBezTo>
                    <a:cubicBezTo>
                      <a:pt x="579" y="614"/>
                      <a:pt x="579" y="614"/>
                      <a:pt x="579" y="614"/>
                    </a:cubicBezTo>
                    <a:cubicBezTo>
                      <a:pt x="580" y="615"/>
                      <a:pt x="580" y="615"/>
                      <a:pt x="580" y="615"/>
                    </a:cubicBezTo>
                    <a:cubicBezTo>
                      <a:pt x="602" y="619"/>
                      <a:pt x="602" y="619"/>
                      <a:pt x="602" y="619"/>
                    </a:cubicBezTo>
                    <a:cubicBezTo>
                      <a:pt x="674" y="556"/>
                      <a:pt x="674" y="556"/>
                      <a:pt x="674" y="556"/>
                    </a:cubicBezTo>
                    <a:cubicBezTo>
                      <a:pt x="696" y="562"/>
                      <a:pt x="696" y="562"/>
                      <a:pt x="696" y="562"/>
                    </a:cubicBezTo>
                    <a:cubicBezTo>
                      <a:pt x="696" y="562"/>
                      <a:pt x="696" y="562"/>
                      <a:pt x="696" y="562"/>
                    </a:cubicBezTo>
                    <a:cubicBezTo>
                      <a:pt x="697" y="563"/>
                      <a:pt x="697" y="563"/>
                      <a:pt x="697" y="563"/>
                    </a:cubicBezTo>
                    <a:cubicBezTo>
                      <a:pt x="698" y="564"/>
                      <a:pt x="698" y="564"/>
                      <a:pt x="698" y="564"/>
                    </a:cubicBezTo>
                    <a:cubicBezTo>
                      <a:pt x="699" y="565"/>
                      <a:pt x="699" y="565"/>
                      <a:pt x="699" y="565"/>
                    </a:cubicBezTo>
                    <a:cubicBezTo>
                      <a:pt x="705" y="575"/>
                      <a:pt x="705" y="575"/>
                      <a:pt x="705" y="575"/>
                    </a:cubicBezTo>
                    <a:cubicBezTo>
                      <a:pt x="710" y="568"/>
                      <a:pt x="710" y="568"/>
                      <a:pt x="710" y="56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711" y="567"/>
                      <a:pt x="711" y="567"/>
                      <a:pt x="711" y="567"/>
                    </a:cubicBezTo>
                    <a:cubicBezTo>
                      <a:pt x="712" y="567"/>
                      <a:pt x="712" y="567"/>
                      <a:pt x="712" y="567"/>
                    </a:cubicBezTo>
                    <a:cubicBezTo>
                      <a:pt x="733" y="556"/>
                      <a:pt x="733" y="556"/>
                      <a:pt x="733" y="556"/>
                    </a:cubicBezTo>
                    <a:cubicBezTo>
                      <a:pt x="749" y="541"/>
                      <a:pt x="749" y="541"/>
                      <a:pt x="749" y="541"/>
                    </a:cubicBezTo>
                    <a:cubicBezTo>
                      <a:pt x="745" y="508"/>
                      <a:pt x="745" y="508"/>
                      <a:pt x="745" y="508"/>
                    </a:cubicBezTo>
                    <a:cubicBezTo>
                      <a:pt x="742" y="504"/>
                      <a:pt x="742" y="504"/>
                      <a:pt x="742" y="504"/>
                    </a:cubicBezTo>
                    <a:cubicBezTo>
                      <a:pt x="722" y="512"/>
                      <a:pt x="722" y="512"/>
                      <a:pt x="722" y="512"/>
                    </a:cubicBezTo>
                    <a:cubicBezTo>
                      <a:pt x="722" y="512"/>
                      <a:pt x="722" y="512"/>
                      <a:pt x="722" y="512"/>
                    </a:cubicBezTo>
                    <a:cubicBezTo>
                      <a:pt x="715" y="515"/>
                      <a:pt x="710" y="517"/>
                      <a:pt x="703" y="517"/>
                    </a:cubicBezTo>
                    <a:cubicBezTo>
                      <a:pt x="679" y="517"/>
                      <a:pt x="679" y="517"/>
                      <a:pt x="679" y="517"/>
                    </a:cubicBezTo>
                    <a:cubicBezTo>
                      <a:pt x="672" y="516"/>
                      <a:pt x="668" y="514"/>
                      <a:pt x="665" y="509"/>
                    </a:cubicBezTo>
                    <a:cubicBezTo>
                      <a:pt x="663" y="476"/>
                      <a:pt x="663" y="476"/>
                      <a:pt x="663" y="476"/>
                    </a:cubicBezTo>
                    <a:cubicBezTo>
                      <a:pt x="655" y="471"/>
                      <a:pt x="652" y="469"/>
                      <a:pt x="649" y="469"/>
                    </a:cubicBezTo>
                    <a:cubicBezTo>
                      <a:pt x="644" y="471"/>
                      <a:pt x="644" y="471"/>
                      <a:pt x="644" y="471"/>
                    </a:cubicBezTo>
                    <a:cubicBezTo>
                      <a:pt x="636" y="476"/>
                      <a:pt x="636" y="476"/>
                      <a:pt x="636" y="476"/>
                    </a:cubicBezTo>
                    <a:cubicBezTo>
                      <a:pt x="621" y="479"/>
                      <a:pt x="621" y="479"/>
                      <a:pt x="621" y="479"/>
                    </a:cubicBezTo>
                    <a:cubicBezTo>
                      <a:pt x="617" y="479"/>
                      <a:pt x="617" y="479"/>
                      <a:pt x="617" y="479"/>
                    </a:cubicBezTo>
                    <a:cubicBezTo>
                      <a:pt x="616" y="477"/>
                      <a:pt x="616" y="477"/>
                      <a:pt x="616" y="477"/>
                    </a:cubicBezTo>
                    <a:cubicBezTo>
                      <a:pt x="608" y="462"/>
                      <a:pt x="608" y="462"/>
                      <a:pt x="608" y="462"/>
                    </a:cubicBezTo>
                    <a:cubicBezTo>
                      <a:pt x="607" y="448"/>
                      <a:pt x="607" y="448"/>
                      <a:pt x="607" y="448"/>
                    </a:cubicBezTo>
                    <a:cubicBezTo>
                      <a:pt x="607" y="448"/>
                      <a:pt x="607" y="448"/>
                      <a:pt x="607" y="448"/>
                    </a:cubicBezTo>
                    <a:cubicBezTo>
                      <a:pt x="615" y="408"/>
                      <a:pt x="615" y="408"/>
                      <a:pt x="615" y="408"/>
                    </a:cubicBezTo>
                    <a:cubicBezTo>
                      <a:pt x="615" y="408"/>
                      <a:pt x="615" y="408"/>
                      <a:pt x="615" y="408"/>
                    </a:cubicBezTo>
                    <a:cubicBezTo>
                      <a:pt x="616" y="408"/>
                      <a:pt x="616" y="408"/>
                      <a:pt x="616" y="408"/>
                    </a:cubicBezTo>
                    <a:cubicBezTo>
                      <a:pt x="616" y="407"/>
                      <a:pt x="616" y="407"/>
                      <a:pt x="616" y="407"/>
                    </a:cubicBezTo>
                    <a:cubicBezTo>
                      <a:pt x="626" y="387"/>
                      <a:pt x="626" y="387"/>
                      <a:pt x="626" y="387"/>
                    </a:cubicBezTo>
                    <a:cubicBezTo>
                      <a:pt x="596" y="360"/>
                      <a:pt x="596" y="360"/>
                      <a:pt x="596" y="360"/>
                    </a:cubicBezTo>
                    <a:cubicBezTo>
                      <a:pt x="595" y="359"/>
                      <a:pt x="595" y="359"/>
                      <a:pt x="595" y="359"/>
                    </a:cubicBezTo>
                    <a:cubicBezTo>
                      <a:pt x="594" y="358"/>
                      <a:pt x="594" y="358"/>
                      <a:pt x="594" y="35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5" y="327"/>
                      <a:pt x="595" y="327"/>
                      <a:pt x="595" y="327"/>
                    </a:cubicBezTo>
                    <a:cubicBezTo>
                      <a:pt x="612" y="278"/>
                      <a:pt x="612" y="278"/>
                      <a:pt x="612" y="278"/>
                    </a:cubicBezTo>
                    <a:cubicBezTo>
                      <a:pt x="601" y="252"/>
                      <a:pt x="601" y="252"/>
                      <a:pt x="601" y="252"/>
                    </a:cubicBezTo>
                    <a:cubicBezTo>
                      <a:pt x="592" y="250"/>
                      <a:pt x="592" y="250"/>
                      <a:pt x="592" y="250"/>
                    </a:cubicBezTo>
                    <a:cubicBezTo>
                      <a:pt x="580" y="251"/>
                      <a:pt x="580" y="251"/>
                      <a:pt x="580" y="251"/>
                    </a:cubicBezTo>
                    <a:cubicBezTo>
                      <a:pt x="569" y="269"/>
                      <a:pt x="569" y="269"/>
                      <a:pt x="569" y="269"/>
                    </a:cubicBezTo>
                    <a:cubicBezTo>
                      <a:pt x="554" y="258"/>
                      <a:pt x="554" y="258"/>
                      <a:pt x="554" y="258"/>
                    </a:cubicBez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3" y="199"/>
                      <a:pt x="523" y="199"/>
                      <a:pt x="523" y="199"/>
                    </a:cubicBezTo>
                    <a:cubicBezTo>
                      <a:pt x="523" y="197"/>
                      <a:pt x="523" y="197"/>
                      <a:pt x="523" y="197"/>
                    </a:cubicBezTo>
                    <a:cubicBezTo>
                      <a:pt x="522" y="196"/>
                      <a:pt x="522" y="196"/>
                      <a:pt x="522" y="196"/>
                    </a:cubicBezTo>
                    <a:cubicBezTo>
                      <a:pt x="525" y="194"/>
                      <a:pt x="525" y="194"/>
                      <a:pt x="525" y="194"/>
                    </a:cubicBezTo>
                    <a:cubicBezTo>
                      <a:pt x="539" y="175"/>
                      <a:pt x="539" y="175"/>
                      <a:pt x="539" y="175"/>
                    </a:cubicBezTo>
                    <a:cubicBezTo>
                      <a:pt x="542" y="173"/>
                      <a:pt x="542" y="173"/>
                      <a:pt x="542" y="173"/>
                    </a:cubicBezTo>
                    <a:cubicBezTo>
                      <a:pt x="542" y="173"/>
                      <a:pt x="542" y="173"/>
                      <a:pt x="542" y="173"/>
                    </a:cubicBezTo>
                    <a:cubicBezTo>
                      <a:pt x="543" y="173"/>
                      <a:pt x="543" y="173"/>
                      <a:pt x="543" y="173"/>
                    </a:cubicBezTo>
                    <a:cubicBezTo>
                      <a:pt x="554" y="171"/>
                      <a:pt x="554" y="171"/>
                      <a:pt x="554" y="171"/>
                    </a:cubicBezTo>
                    <a:cubicBezTo>
                      <a:pt x="565" y="167"/>
                      <a:pt x="565" y="167"/>
                      <a:pt x="565" y="167"/>
                    </a:cubicBezTo>
                    <a:cubicBezTo>
                      <a:pt x="620" y="165"/>
                      <a:pt x="620" y="165"/>
                      <a:pt x="620" y="165"/>
                    </a:cubicBezTo>
                    <a:cubicBezTo>
                      <a:pt x="621" y="165"/>
                      <a:pt x="621" y="165"/>
                      <a:pt x="621" y="165"/>
                    </a:cubicBezTo>
                    <a:cubicBezTo>
                      <a:pt x="629" y="168"/>
                      <a:pt x="629" y="168"/>
                      <a:pt x="629" y="168"/>
                    </a:cubicBezTo>
                    <a:cubicBezTo>
                      <a:pt x="631" y="169"/>
                      <a:pt x="631" y="169"/>
                      <a:pt x="631" y="169"/>
                    </a:cubicBezTo>
                    <a:cubicBezTo>
                      <a:pt x="639" y="173"/>
                      <a:pt x="639" y="173"/>
                      <a:pt x="639" y="173"/>
                    </a:cubicBezTo>
                    <a:cubicBezTo>
                      <a:pt x="654" y="166"/>
                      <a:pt x="654" y="166"/>
                      <a:pt x="654" y="166"/>
                    </a:cubicBezTo>
                    <a:cubicBezTo>
                      <a:pt x="667" y="157"/>
                      <a:pt x="667" y="157"/>
                      <a:pt x="667" y="157"/>
                    </a:cubicBezTo>
                    <a:cubicBezTo>
                      <a:pt x="673" y="146"/>
                      <a:pt x="673" y="146"/>
                      <a:pt x="673" y="146"/>
                    </a:cubicBezTo>
                    <a:cubicBezTo>
                      <a:pt x="674" y="141"/>
                      <a:pt x="674" y="141"/>
                      <a:pt x="674" y="141"/>
                    </a:cubicBezTo>
                    <a:cubicBezTo>
                      <a:pt x="673" y="118"/>
                      <a:pt x="673" y="118"/>
                      <a:pt x="673" y="118"/>
                    </a:cubicBezTo>
                    <a:cubicBezTo>
                      <a:pt x="661" y="116"/>
                      <a:pt x="661" y="116"/>
                      <a:pt x="661" y="116"/>
                    </a:cubicBezTo>
                    <a:cubicBezTo>
                      <a:pt x="639" y="123"/>
                      <a:pt x="639" y="123"/>
                      <a:pt x="639" y="123"/>
                    </a:cubicBezTo>
                    <a:cubicBezTo>
                      <a:pt x="633" y="130"/>
                      <a:pt x="626" y="136"/>
                      <a:pt x="618" y="136"/>
                    </a:cubicBezTo>
                    <a:cubicBezTo>
                      <a:pt x="611" y="136"/>
                      <a:pt x="604" y="129"/>
                      <a:pt x="598" y="118"/>
                    </a:cubicBezTo>
                    <a:cubicBezTo>
                      <a:pt x="598" y="118"/>
                      <a:pt x="598" y="118"/>
                      <a:pt x="598" y="118"/>
                    </a:cubicBezTo>
                    <a:cubicBezTo>
                      <a:pt x="597" y="118"/>
                      <a:pt x="597" y="118"/>
                      <a:pt x="597" y="118"/>
                    </a:cubicBezTo>
                    <a:cubicBezTo>
                      <a:pt x="597" y="117"/>
                      <a:pt x="597" y="117"/>
                      <a:pt x="597" y="117"/>
                    </a:cubicBezTo>
                    <a:cubicBezTo>
                      <a:pt x="596" y="102"/>
                      <a:pt x="596" y="102"/>
                      <a:pt x="596" y="102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7" y="86"/>
                      <a:pt x="597" y="86"/>
                      <a:pt x="597" y="86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563" y="64"/>
                      <a:pt x="563" y="64"/>
                      <a:pt x="563" y="64"/>
                    </a:cubicBezTo>
                    <a:cubicBezTo>
                      <a:pt x="554" y="72"/>
                      <a:pt x="554" y="72"/>
                      <a:pt x="554" y="72"/>
                    </a:cubicBezTo>
                    <a:cubicBezTo>
                      <a:pt x="557" y="104"/>
                      <a:pt x="557" y="104"/>
                      <a:pt x="557" y="104"/>
                    </a:cubicBezTo>
                    <a:cubicBezTo>
                      <a:pt x="522" y="88"/>
                      <a:pt x="522" y="88"/>
                      <a:pt x="522" y="88"/>
                    </a:cubicBezTo>
                    <a:cubicBezTo>
                      <a:pt x="531" y="107"/>
                      <a:pt x="531" y="107"/>
                      <a:pt x="531" y="107"/>
                    </a:cubicBezTo>
                    <a:cubicBezTo>
                      <a:pt x="532" y="108"/>
                      <a:pt x="532" y="108"/>
                      <a:pt x="532" y="108"/>
                    </a:cubicBezTo>
                    <a:cubicBezTo>
                      <a:pt x="532" y="110"/>
                      <a:pt x="532" y="110"/>
                      <a:pt x="532" y="110"/>
                    </a:cubicBezTo>
                    <a:cubicBezTo>
                      <a:pt x="528" y="131"/>
                      <a:pt x="528" y="131"/>
                      <a:pt x="528" y="131"/>
                    </a:cubicBezTo>
                    <a:cubicBezTo>
                      <a:pt x="528" y="134"/>
                      <a:pt x="528" y="134"/>
                      <a:pt x="528" y="134"/>
                    </a:cubicBezTo>
                    <a:cubicBezTo>
                      <a:pt x="527" y="134"/>
                      <a:pt x="527" y="134"/>
                      <a:pt x="527" y="134"/>
                    </a:cubicBezTo>
                    <a:cubicBezTo>
                      <a:pt x="507" y="162"/>
                      <a:pt x="507" y="162"/>
                      <a:pt x="507" y="162"/>
                    </a:cubicBezTo>
                    <a:cubicBezTo>
                      <a:pt x="507" y="162"/>
                      <a:pt x="507" y="162"/>
                      <a:pt x="507" y="162"/>
                    </a:cubicBezTo>
                    <a:cubicBezTo>
                      <a:pt x="475" y="182"/>
                      <a:pt x="475" y="182"/>
                      <a:pt x="475" y="182"/>
                    </a:cubicBezTo>
                    <a:cubicBezTo>
                      <a:pt x="471" y="201"/>
                      <a:pt x="471" y="201"/>
                      <a:pt x="471" y="201"/>
                    </a:cubicBezTo>
                    <a:cubicBezTo>
                      <a:pt x="470" y="204"/>
                      <a:pt x="475" y="213"/>
                      <a:pt x="480" y="223"/>
                    </a:cubicBezTo>
                    <a:cubicBezTo>
                      <a:pt x="481" y="224"/>
                      <a:pt x="481" y="224"/>
                      <a:pt x="481" y="224"/>
                    </a:cubicBezTo>
                    <a:cubicBezTo>
                      <a:pt x="481" y="225"/>
                      <a:pt x="481" y="225"/>
                      <a:pt x="481" y="225"/>
                    </a:cubicBezTo>
                    <a:cubicBezTo>
                      <a:pt x="483" y="253"/>
                      <a:pt x="483" y="253"/>
                      <a:pt x="483" y="253"/>
                    </a:cubicBezTo>
                    <a:cubicBezTo>
                      <a:pt x="483" y="256"/>
                      <a:pt x="483" y="256"/>
                      <a:pt x="483" y="256"/>
                    </a:cubicBezTo>
                    <a:cubicBezTo>
                      <a:pt x="482" y="257"/>
                      <a:pt x="482" y="257"/>
                      <a:pt x="482" y="257"/>
                    </a:cubicBezTo>
                    <a:cubicBezTo>
                      <a:pt x="469" y="274"/>
                      <a:pt x="469" y="274"/>
                      <a:pt x="469" y="274"/>
                    </a:cubicBezTo>
                    <a:cubicBezTo>
                      <a:pt x="469" y="274"/>
                      <a:pt x="469" y="274"/>
                      <a:pt x="469" y="274"/>
                    </a:cubicBezTo>
                    <a:cubicBezTo>
                      <a:pt x="468" y="275"/>
                      <a:pt x="468" y="275"/>
                      <a:pt x="468" y="275"/>
                    </a:cubicBezTo>
                    <a:cubicBezTo>
                      <a:pt x="467" y="275"/>
                      <a:pt x="467" y="275"/>
                      <a:pt x="467" y="275"/>
                    </a:cubicBezTo>
                    <a:cubicBezTo>
                      <a:pt x="458" y="281"/>
                      <a:pt x="458" y="281"/>
                      <a:pt x="458" y="281"/>
                    </a:cubicBezTo>
                    <a:cubicBezTo>
                      <a:pt x="457" y="281"/>
                      <a:pt x="457" y="281"/>
                      <a:pt x="457" y="281"/>
                    </a:cubicBezTo>
                    <a:cubicBezTo>
                      <a:pt x="456" y="281"/>
                      <a:pt x="456" y="281"/>
                      <a:pt x="456" y="281"/>
                    </a:cubicBezTo>
                    <a:cubicBezTo>
                      <a:pt x="455" y="281"/>
                      <a:pt x="455" y="281"/>
                      <a:pt x="455" y="281"/>
                    </a:cubicBezTo>
                    <a:cubicBezTo>
                      <a:pt x="454" y="281"/>
                      <a:pt x="454" y="281"/>
                      <a:pt x="454" y="281"/>
                    </a:cubicBezTo>
                    <a:cubicBezTo>
                      <a:pt x="429" y="276"/>
                      <a:pt x="429" y="276"/>
                      <a:pt x="429" y="276"/>
                    </a:cubicBezTo>
                    <a:cubicBezTo>
                      <a:pt x="425" y="276"/>
                      <a:pt x="420" y="278"/>
                      <a:pt x="415" y="282"/>
                    </a:cubicBezTo>
                    <a:cubicBezTo>
                      <a:pt x="404" y="294"/>
                      <a:pt x="404" y="294"/>
                      <a:pt x="404" y="294"/>
                    </a:cubicBezTo>
                    <a:cubicBezTo>
                      <a:pt x="395" y="305"/>
                      <a:pt x="395" y="305"/>
                      <a:pt x="395" y="305"/>
                    </a:cubicBezTo>
                    <a:cubicBezTo>
                      <a:pt x="390" y="314"/>
                      <a:pt x="383" y="316"/>
                      <a:pt x="371" y="314"/>
                    </a:cubicBezTo>
                    <a:cubicBezTo>
                      <a:pt x="364" y="313"/>
                      <a:pt x="362" y="306"/>
                      <a:pt x="364" y="296"/>
                    </a:cubicBezTo>
                    <a:cubicBezTo>
                      <a:pt x="364" y="289"/>
                      <a:pt x="364" y="289"/>
                      <a:pt x="364" y="289"/>
                    </a:cubicBezTo>
                    <a:cubicBezTo>
                      <a:pt x="363" y="281"/>
                      <a:pt x="363" y="281"/>
                      <a:pt x="363" y="281"/>
                    </a:cubicBezTo>
                    <a:cubicBezTo>
                      <a:pt x="359" y="287"/>
                      <a:pt x="359" y="287"/>
                      <a:pt x="359" y="287"/>
                    </a:cubicBezTo>
                    <a:cubicBezTo>
                      <a:pt x="355" y="291"/>
                      <a:pt x="352" y="292"/>
                      <a:pt x="348" y="292"/>
                    </a:cubicBezTo>
                    <a:cubicBezTo>
                      <a:pt x="344" y="291"/>
                      <a:pt x="341" y="287"/>
                      <a:pt x="339" y="279"/>
                    </a:cubicBezTo>
                    <a:cubicBezTo>
                      <a:pt x="339" y="278"/>
                      <a:pt x="339" y="278"/>
                      <a:pt x="339" y="278"/>
                    </a:cubicBezTo>
                    <a:cubicBezTo>
                      <a:pt x="336" y="254"/>
                      <a:pt x="336" y="254"/>
                      <a:pt x="336" y="254"/>
                    </a:cubicBezTo>
                    <a:cubicBezTo>
                      <a:pt x="331" y="231"/>
                      <a:pt x="331" y="231"/>
                      <a:pt x="331" y="231"/>
                    </a:cubicBezTo>
                    <a:cubicBezTo>
                      <a:pt x="321" y="220"/>
                      <a:pt x="321" y="220"/>
                      <a:pt x="321" y="220"/>
                    </a:cubicBezTo>
                    <a:cubicBezTo>
                      <a:pt x="321" y="220"/>
                      <a:pt x="321" y="220"/>
                      <a:pt x="321" y="220"/>
                    </a:cubicBezTo>
                    <a:cubicBezTo>
                      <a:pt x="320" y="219"/>
                      <a:pt x="320" y="219"/>
                      <a:pt x="320" y="219"/>
                    </a:cubicBezTo>
                    <a:cubicBezTo>
                      <a:pt x="297" y="168"/>
                      <a:pt x="297" y="168"/>
                      <a:pt x="297" y="168"/>
                    </a:cubicBezTo>
                    <a:cubicBezTo>
                      <a:pt x="296" y="167"/>
                      <a:pt x="296" y="167"/>
                      <a:pt x="296" y="167"/>
                    </a:cubicBezTo>
                    <a:cubicBezTo>
                      <a:pt x="290" y="153"/>
                      <a:pt x="290" y="153"/>
                      <a:pt x="290" y="153"/>
                    </a:cubicBezTo>
                    <a:cubicBezTo>
                      <a:pt x="290" y="152"/>
                      <a:pt x="290" y="152"/>
                      <a:pt x="290" y="152"/>
                    </a:cubicBezTo>
                    <a:cubicBezTo>
                      <a:pt x="289" y="152"/>
                      <a:pt x="289" y="152"/>
                      <a:pt x="289" y="152"/>
                    </a:cubicBezTo>
                    <a:cubicBezTo>
                      <a:pt x="289" y="150"/>
                      <a:pt x="289" y="150"/>
                      <a:pt x="289" y="150"/>
                    </a:cubicBezTo>
                    <a:cubicBezTo>
                      <a:pt x="285" y="123"/>
                      <a:pt x="285" y="123"/>
                      <a:pt x="285" y="123"/>
                    </a:cubicBezTo>
                    <a:cubicBezTo>
                      <a:pt x="282" y="119"/>
                      <a:pt x="282" y="119"/>
                      <a:pt x="282" y="119"/>
                    </a:cubicBezTo>
                    <a:cubicBezTo>
                      <a:pt x="277" y="122"/>
                      <a:pt x="277" y="122"/>
                      <a:pt x="277" y="122"/>
                    </a:cubicBezTo>
                    <a:cubicBezTo>
                      <a:pt x="270" y="130"/>
                      <a:pt x="265" y="136"/>
                      <a:pt x="263" y="136"/>
                    </a:cubicBezTo>
                    <a:cubicBezTo>
                      <a:pt x="259" y="136"/>
                      <a:pt x="254" y="131"/>
                      <a:pt x="246" y="125"/>
                    </a:cubicBezTo>
                    <a:cubicBezTo>
                      <a:pt x="230" y="118"/>
                      <a:pt x="230" y="118"/>
                      <a:pt x="230" y="118"/>
                    </a:cubicBezTo>
                    <a:cubicBezTo>
                      <a:pt x="228" y="117"/>
                      <a:pt x="228" y="117"/>
                      <a:pt x="228" y="117"/>
                    </a:cubicBezTo>
                    <a:cubicBezTo>
                      <a:pt x="227" y="116"/>
                      <a:pt x="227" y="116"/>
                      <a:pt x="227" y="116"/>
                    </a:cubicBezTo>
                    <a:cubicBezTo>
                      <a:pt x="227" y="115"/>
                      <a:pt x="227" y="115"/>
                      <a:pt x="227" y="115"/>
                    </a:cubicBezTo>
                    <a:cubicBezTo>
                      <a:pt x="226" y="112"/>
                      <a:pt x="226" y="112"/>
                      <a:pt x="226" y="112"/>
                    </a:cubicBezTo>
                    <a:cubicBezTo>
                      <a:pt x="225" y="91"/>
                      <a:pt x="225" y="91"/>
                      <a:pt x="225" y="91"/>
                    </a:cubicBezTo>
                    <a:cubicBezTo>
                      <a:pt x="225" y="91"/>
                      <a:pt x="225" y="91"/>
                      <a:pt x="225" y="91"/>
                    </a:cubicBezTo>
                    <a:cubicBezTo>
                      <a:pt x="221" y="76"/>
                      <a:pt x="221" y="76"/>
                      <a:pt x="221" y="76"/>
                    </a:cubicBezTo>
                    <a:cubicBezTo>
                      <a:pt x="213" y="54"/>
                      <a:pt x="213" y="54"/>
                      <a:pt x="21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6" y="63"/>
                      <a:pt x="204" y="70"/>
                      <a:pt x="202" y="76"/>
                    </a:cubicBezTo>
                    <a:cubicBezTo>
                      <a:pt x="200" y="82"/>
                      <a:pt x="196" y="86"/>
                      <a:pt x="190" y="91"/>
                    </a:cubicBezTo>
                    <a:cubicBezTo>
                      <a:pt x="188" y="99"/>
                      <a:pt x="184" y="104"/>
                      <a:pt x="180" y="108"/>
                    </a:cubicBezTo>
                    <a:cubicBezTo>
                      <a:pt x="174" y="115"/>
                      <a:pt x="169" y="115"/>
                      <a:pt x="162" y="110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53" y="107"/>
                      <a:pt x="152" y="100"/>
                      <a:pt x="153" y="86"/>
                    </a:cubicBezTo>
                    <a:cubicBezTo>
                      <a:pt x="153" y="81"/>
                      <a:pt x="153" y="81"/>
                      <a:pt x="153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4" y="70"/>
                      <a:pt x="131" y="64"/>
                      <a:pt x="130" y="5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16" y="19"/>
                      <a:pt x="116" y="19"/>
                      <a:pt x="116" y="19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5" y="44"/>
                      <a:pt x="107" y="51"/>
                      <a:pt x="107" y="57"/>
                    </a:cubicBezTo>
                    <a:cubicBezTo>
                      <a:pt x="107" y="67"/>
                      <a:pt x="102" y="76"/>
                      <a:pt x="93" y="79"/>
                    </a:cubicBezTo>
                    <a:cubicBezTo>
                      <a:pt x="74" y="86"/>
                      <a:pt x="74" y="86"/>
                      <a:pt x="74" y="86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8" y="136"/>
                      <a:pt x="69" y="141"/>
                      <a:pt x="73" y="141"/>
                    </a:cubicBezTo>
                    <a:cubicBezTo>
                      <a:pt x="79" y="144"/>
                      <a:pt x="86" y="144"/>
                      <a:pt x="93" y="139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19" y="182"/>
                      <a:pt x="119" y="182"/>
                      <a:pt x="119" y="18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2" y="269"/>
                      <a:pt x="104" y="316"/>
                      <a:pt x="95" y="329"/>
                    </a:cubicBezTo>
                    <a:cubicBezTo>
                      <a:pt x="90" y="333"/>
                      <a:pt x="87" y="335"/>
                      <a:pt x="81" y="336"/>
                    </a:cubicBezTo>
                    <a:cubicBezTo>
                      <a:pt x="74" y="336"/>
                      <a:pt x="68" y="335"/>
                      <a:pt x="61" y="331"/>
                    </a:cubicBezTo>
                    <a:cubicBezTo>
                      <a:pt x="34" y="386"/>
                      <a:pt x="16" y="414"/>
                      <a:pt x="7" y="419"/>
                    </a:cubicBezTo>
                    <a:cubicBezTo>
                      <a:pt x="8" y="419"/>
                      <a:pt x="8" y="419"/>
                      <a:pt x="8" y="419"/>
                    </a:cubicBezTo>
                    <a:cubicBezTo>
                      <a:pt x="4" y="420"/>
                      <a:pt x="2" y="433"/>
                      <a:pt x="3" y="458"/>
                    </a:cubicBezTo>
                    <a:cubicBezTo>
                      <a:pt x="9" y="463"/>
                      <a:pt x="9" y="463"/>
                      <a:pt x="9" y="463"/>
                    </a:cubicBezTo>
                    <a:cubicBezTo>
                      <a:pt x="11" y="465"/>
                      <a:pt x="11" y="465"/>
                      <a:pt x="11" y="465"/>
                    </a:cubicBezTo>
                    <a:cubicBezTo>
                      <a:pt x="13" y="467"/>
                      <a:pt x="13" y="467"/>
                      <a:pt x="13" y="467"/>
                    </a:cubicBezTo>
                    <a:lnTo>
                      <a:pt x="4" y="4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9" name="Freeform 13"/>
              <p:cNvSpPr>
                <a:spLocks/>
              </p:cNvSpPr>
              <p:nvPr/>
            </p:nvSpPr>
            <p:spPr bwMode="auto">
              <a:xfrm>
                <a:off x="3760311" y="4795838"/>
                <a:ext cx="763588" cy="660400"/>
              </a:xfrm>
              <a:custGeom>
                <a:avLst/>
                <a:gdLst>
                  <a:gd name="T0" fmla="*/ 377 w 506"/>
                  <a:gd name="T1" fmla="*/ 20 h 438"/>
                  <a:gd name="T2" fmla="*/ 346 w 506"/>
                  <a:gd name="T3" fmla="*/ 26 h 438"/>
                  <a:gd name="T4" fmla="*/ 342 w 506"/>
                  <a:gd name="T5" fmla="*/ 1 h 438"/>
                  <a:gd name="T6" fmla="*/ 331 w 506"/>
                  <a:gd name="T7" fmla="*/ 26 h 438"/>
                  <a:gd name="T8" fmla="*/ 314 w 506"/>
                  <a:gd name="T9" fmla="*/ 47 h 438"/>
                  <a:gd name="T10" fmla="*/ 285 w 506"/>
                  <a:gd name="T11" fmla="*/ 46 h 438"/>
                  <a:gd name="T12" fmla="*/ 280 w 506"/>
                  <a:gd name="T13" fmla="*/ 66 h 438"/>
                  <a:gd name="T14" fmla="*/ 250 w 506"/>
                  <a:gd name="T15" fmla="*/ 74 h 438"/>
                  <a:gd name="T16" fmla="*/ 239 w 506"/>
                  <a:gd name="T17" fmla="*/ 80 h 438"/>
                  <a:gd name="T18" fmla="*/ 212 w 506"/>
                  <a:gd name="T19" fmla="*/ 70 h 438"/>
                  <a:gd name="T20" fmla="*/ 194 w 506"/>
                  <a:gd name="T21" fmla="*/ 63 h 438"/>
                  <a:gd name="T22" fmla="*/ 223 w 506"/>
                  <a:gd name="T23" fmla="*/ 107 h 438"/>
                  <a:gd name="T24" fmla="*/ 238 w 506"/>
                  <a:gd name="T25" fmla="*/ 121 h 438"/>
                  <a:gd name="T26" fmla="*/ 232 w 506"/>
                  <a:gd name="T27" fmla="*/ 146 h 438"/>
                  <a:gd name="T28" fmla="*/ 184 w 506"/>
                  <a:gd name="T29" fmla="*/ 170 h 438"/>
                  <a:gd name="T30" fmla="*/ 165 w 506"/>
                  <a:gd name="T31" fmla="*/ 172 h 438"/>
                  <a:gd name="T32" fmla="*/ 146 w 506"/>
                  <a:gd name="T33" fmla="*/ 167 h 438"/>
                  <a:gd name="T34" fmla="*/ 124 w 506"/>
                  <a:gd name="T35" fmla="*/ 188 h 438"/>
                  <a:gd name="T36" fmla="*/ 103 w 506"/>
                  <a:gd name="T37" fmla="*/ 196 h 438"/>
                  <a:gd name="T38" fmla="*/ 21 w 506"/>
                  <a:gd name="T39" fmla="*/ 195 h 438"/>
                  <a:gd name="T40" fmla="*/ 13 w 506"/>
                  <a:gd name="T41" fmla="*/ 253 h 438"/>
                  <a:gd name="T42" fmla="*/ 29 w 506"/>
                  <a:gd name="T43" fmla="*/ 264 h 438"/>
                  <a:gd name="T44" fmla="*/ 40 w 506"/>
                  <a:gd name="T45" fmla="*/ 251 h 438"/>
                  <a:gd name="T46" fmla="*/ 74 w 506"/>
                  <a:gd name="T47" fmla="*/ 254 h 438"/>
                  <a:gd name="T48" fmla="*/ 82 w 506"/>
                  <a:gd name="T49" fmla="*/ 311 h 438"/>
                  <a:gd name="T50" fmla="*/ 70 w 506"/>
                  <a:gd name="T51" fmla="*/ 343 h 438"/>
                  <a:gd name="T52" fmla="*/ 100 w 506"/>
                  <a:gd name="T53" fmla="*/ 393 h 438"/>
                  <a:gd name="T54" fmla="*/ 87 w 506"/>
                  <a:gd name="T55" fmla="*/ 438 h 438"/>
                  <a:gd name="T56" fmla="*/ 122 w 506"/>
                  <a:gd name="T57" fmla="*/ 421 h 438"/>
                  <a:gd name="T58" fmla="*/ 146 w 506"/>
                  <a:gd name="T59" fmla="*/ 424 h 438"/>
                  <a:gd name="T60" fmla="*/ 223 w 506"/>
                  <a:gd name="T61" fmla="*/ 423 h 438"/>
                  <a:gd name="T62" fmla="*/ 261 w 506"/>
                  <a:gd name="T63" fmla="*/ 398 h 438"/>
                  <a:gd name="T64" fmla="*/ 303 w 506"/>
                  <a:gd name="T65" fmla="*/ 362 h 438"/>
                  <a:gd name="T66" fmla="*/ 329 w 506"/>
                  <a:gd name="T67" fmla="*/ 374 h 438"/>
                  <a:gd name="T68" fmla="*/ 363 w 506"/>
                  <a:gd name="T69" fmla="*/ 387 h 438"/>
                  <a:gd name="T70" fmla="*/ 387 w 506"/>
                  <a:gd name="T71" fmla="*/ 395 h 438"/>
                  <a:gd name="T72" fmla="*/ 391 w 506"/>
                  <a:gd name="T73" fmla="*/ 382 h 438"/>
                  <a:gd name="T74" fmla="*/ 400 w 506"/>
                  <a:gd name="T75" fmla="*/ 375 h 438"/>
                  <a:gd name="T76" fmla="*/ 416 w 506"/>
                  <a:gd name="T77" fmla="*/ 364 h 438"/>
                  <a:gd name="T78" fmla="*/ 458 w 506"/>
                  <a:gd name="T79" fmla="*/ 335 h 438"/>
                  <a:gd name="T80" fmla="*/ 464 w 506"/>
                  <a:gd name="T81" fmla="*/ 327 h 438"/>
                  <a:gd name="T82" fmla="*/ 484 w 506"/>
                  <a:gd name="T83" fmla="*/ 322 h 438"/>
                  <a:gd name="T84" fmla="*/ 501 w 506"/>
                  <a:gd name="T85" fmla="*/ 312 h 438"/>
                  <a:gd name="T86" fmla="*/ 491 w 506"/>
                  <a:gd name="T87" fmla="*/ 272 h 438"/>
                  <a:gd name="T88" fmla="*/ 496 w 506"/>
                  <a:gd name="T89" fmla="*/ 248 h 438"/>
                  <a:gd name="T90" fmla="*/ 459 w 506"/>
                  <a:gd name="T91" fmla="*/ 219 h 438"/>
                  <a:gd name="T92" fmla="*/ 493 w 506"/>
                  <a:gd name="T93" fmla="*/ 91 h 438"/>
                  <a:gd name="T94" fmla="*/ 472 w 506"/>
                  <a:gd name="T95" fmla="*/ 100 h 438"/>
                  <a:gd name="T96" fmla="*/ 445 w 506"/>
                  <a:gd name="T97" fmla="*/ 101 h 438"/>
                  <a:gd name="T98" fmla="*/ 441 w 506"/>
                  <a:gd name="T99" fmla="*/ 91 h 438"/>
                  <a:gd name="T100" fmla="*/ 438 w 506"/>
                  <a:gd name="T101" fmla="*/ 84 h 438"/>
                  <a:gd name="T102" fmla="*/ 414 w 506"/>
                  <a:gd name="T103" fmla="*/ 53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6" h="438">
                    <a:moveTo>
                      <a:pt x="398" y="8"/>
                    </a:moveTo>
                    <a:cubicBezTo>
                      <a:pt x="390" y="5"/>
                      <a:pt x="390" y="5"/>
                      <a:pt x="390" y="5"/>
                    </a:cubicBezTo>
                    <a:cubicBezTo>
                      <a:pt x="382" y="10"/>
                      <a:pt x="382" y="10"/>
                      <a:pt x="382" y="10"/>
                    </a:cubicBezTo>
                    <a:cubicBezTo>
                      <a:pt x="377" y="20"/>
                      <a:pt x="377" y="20"/>
                      <a:pt x="377" y="20"/>
                    </a:cubicBezTo>
                    <a:cubicBezTo>
                      <a:pt x="372" y="29"/>
                      <a:pt x="368" y="35"/>
                      <a:pt x="361" y="35"/>
                    </a:cubicBezTo>
                    <a:cubicBezTo>
                      <a:pt x="357" y="35"/>
                      <a:pt x="351" y="32"/>
                      <a:pt x="348" y="28"/>
                    </a:cubicBezTo>
                    <a:cubicBezTo>
                      <a:pt x="347" y="27"/>
                      <a:pt x="347" y="27"/>
                      <a:pt x="347" y="27"/>
                    </a:cubicBezTo>
                    <a:cubicBezTo>
                      <a:pt x="346" y="26"/>
                      <a:pt x="346" y="26"/>
                      <a:pt x="346" y="26"/>
                    </a:cubicBezTo>
                    <a:cubicBezTo>
                      <a:pt x="346" y="26"/>
                      <a:pt x="346" y="26"/>
                      <a:pt x="346" y="26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2" y="1"/>
                      <a:pt x="342" y="1"/>
                      <a:pt x="342" y="1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1" y="12"/>
                      <a:pt x="331" y="12"/>
                      <a:pt x="331" y="12"/>
                    </a:cubicBezTo>
                    <a:cubicBezTo>
                      <a:pt x="331" y="26"/>
                      <a:pt x="331" y="26"/>
                      <a:pt x="331" y="26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29" y="28"/>
                      <a:pt x="329" y="28"/>
                      <a:pt x="329" y="28"/>
                    </a:cubicBezTo>
                    <a:cubicBezTo>
                      <a:pt x="316" y="45"/>
                      <a:pt x="316" y="45"/>
                      <a:pt x="316" y="45"/>
                    </a:cubicBezTo>
                    <a:cubicBezTo>
                      <a:pt x="314" y="47"/>
                      <a:pt x="314" y="47"/>
                      <a:pt x="314" y="47"/>
                    </a:cubicBezTo>
                    <a:cubicBezTo>
                      <a:pt x="312" y="47"/>
                      <a:pt x="312" y="47"/>
                      <a:pt x="312" y="47"/>
                    </a:cubicBezTo>
                    <a:cubicBezTo>
                      <a:pt x="287" y="45"/>
                      <a:pt x="287" y="45"/>
                      <a:pt x="287" y="45"/>
                    </a:cubicBezTo>
                    <a:cubicBezTo>
                      <a:pt x="285" y="45"/>
                      <a:pt x="285" y="45"/>
                      <a:pt x="285" y="45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85" y="47"/>
                      <a:pt x="285" y="47"/>
                      <a:pt x="285" y="47"/>
                    </a:cubicBezTo>
                    <a:cubicBezTo>
                      <a:pt x="276" y="59"/>
                      <a:pt x="276" y="59"/>
                      <a:pt x="276" y="59"/>
                    </a:cubicBezTo>
                    <a:cubicBezTo>
                      <a:pt x="280" y="66"/>
                      <a:pt x="280" y="66"/>
                      <a:pt x="280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50" y="78"/>
                      <a:pt x="250" y="78"/>
                      <a:pt x="250" y="78"/>
                    </a:cubicBezTo>
                    <a:cubicBezTo>
                      <a:pt x="250" y="74"/>
                      <a:pt x="250" y="74"/>
                      <a:pt x="250" y="74"/>
                    </a:cubicBezTo>
                    <a:cubicBezTo>
                      <a:pt x="248" y="72"/>
                      <a:pt x="248" y="72"/>
                      <a:pt x="248" y="72"/>
                    </a:cubicBezTo>
                    <a:cubicBezTo>
                      <a:pt x="245" y="70"/>
                      <a:pt x="245" y="70"/>
                      <a:pt x="245" y="70"/>
                    </a:cubicBezTo>
                    <a:cubicBezTo>
                      <a:pt x="241" y="77"/>
                      <a:pt x="241" y="77"/>
                      <a:pt x="241" y="77"/>
                    </a:cubicBezTo>
                    <a:cubicBezTo>
                      <a:pt x="239" y="80"/>
                      <a:pt x="239" y="80"/>
                      <a:pt x="239" y="80"/>
                    </a:cubicBezTo>
                    <a:cubicBezTo>
                      <a:pt x="224" y="80"/>
                      <a:pt x="224" y="80"/>
                      <a:pt x="224" y="80"/>
                    </a:cubicBezTo>
                    <a:cubicBezTo>
                      <a:pt x="223" y="79"/>
                      <a:pt x="223" y="79"/>
                      <a:pt x="223" y="79"/>
                    </a:cubicBezTo>
                    <a:cubicBezTo>
                      <a:pt x="213" y="72"/>
                      <a:pt x="213" y="72"/>
                      <a:pt x="213" y="72"/>
                    </a:cubicBezTo>
                    <a:cubicBezTo>
                      <a:pt x="212" y="70"/>
                      <a:pt x="212" y="70"/>
                      <a:pt x="212" y="70"/>
                    </a:cubicBezTo>
                    <a:cubicBezTo>
                      <a:pt x="212" y="69"/>
                      <a:pt x="212" y="69"/>
                      <a:pt x="212" y="69"/>
                    </a:cubicBezTo>
                    <a:cubicBezTo>
                      <a:pt x="211" y="69"/>
                      <a:pt x="211" y="69"/>
                      <a:pt x="211" y="69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194" y="63"/>
                      <a:pt x="194" y="63"/>
                      <a:pt x="194" y="63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223" y="107"/>
                      <a:pt x="223" y="107"/>
                      <a:pt x="223" y="107"/>
                    </a:cubicBezTo>
                    <a:cubicBezTo>
                      <a:pt x="224" y="108"/>
                      <a:pt x="224" y="108"/>
                      <a:pt x="224" y="108"/>
                    </a:cubicBezTo>
                    <a:cubicBezTo>
                      <a:pt x="224" y="108"/>
                      <a:pt x="224" y="108"/>
                      <a:pt x="224" y="108"/>
                    </a:cubicBezTo>
                    <a:cubicBezTo>
                      <a:pt x="225" y="109"/>
                      <a:pt x="225" y="109"/>
                      <a:pt x="225" y="109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3" y="142"/>
                      <a:pt x="233" y="142"/>
                      <a:pt x="233" y="142"/>
                    </a:cubicBezTo>
                    <a:cubicBezTo>
                      <a:pt x="233" y="142"/>
                      <a:pt x="233" y="142"/>
                      <a:pt x="233" y="142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14" y="160"/>
                      <a:pt x="214" y="160"/>
                      <a:pt x="214" y="160"/>
                    </a:cubicBezTo>
                    <a:cubicBezTo>
                      <a:pt x="214" y="161"/>
                      <a:pt x="214" y="161"/>
                      <a:pt x="214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82" y="170"/>
                      <a:pt x="182" y="170"/>
                      <a:pt x="182" y="170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3" y="172"/>
                      <a:pt x="163" y="172"/>
                      <a:pt x="163" y="172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46" y="167"/>
                      <a:pt x="146" y="167"/>
                      <a:pt x="146" y="167"/>
                    </a:cubicBezTo>
                    <a:cubicBezTo>
                      <a:pt x="139" y="177"/>
                      <a:pt x="139" y="177"/>
                      <a:pt x="139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04" y="196"/>
                      <a:pt x="104" y="196"/>
                      <a:pt x="104" y="196"/>
                    </a:cubicBezTo>
                    <a:cubicBezTo>
                      <a:pt x="103" y="196"/>
                      <a:pt x="103" y="196"/>
                      <a:pt x="103" y="196"/>
                    </a:cubicBezTo>
                    <a:cubicBezTo>
                      <a:pt x="81" y="189"/>
                      <a:pt x="81" y="189"/>
                      <a:pt x="81" y="189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1" y="195"/>
                      <a:pt x="21" y="195"/>
                      <a:pt x="21" y="195"/>
                    </a:cubicBezTo>
                    <a:cubicBezTo>
                      <a:pt x="11" y="195"/>
                      <a:pt x="11" y="195"/>
                      <a:pt x="11" y="195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13" y="253"/>
                      <a:pt x="13" y="253"/>
                      <a:pt x="13" y="253"/>
                    </a:cubicBezTo>
                    <a:cubicBezTo>
                      <a:pt x="24" y="260"/>
                      <a:pt x="24" y="260"/>
                      <a:pt x="24" y="260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1"/>
                      <a:pt x="25" y="261"/>
                      <a:pt x="25" y="261"/>
                    </a:cubicBezTo>
                    <a:cubicBezTo>
                      <a:pt x="29" y="264"/>
                      <a:pt x="29" y="264"/>
                      <a:pt x="29" y="264"/>
                    </a:cubicBezTo>
                    <a:cubicBezTo>
                      <a:pt x="37" y="253"/>
                      <a:pt x="37" y="253"/>
                      <a:pt x="37" y="253"/>
                    </a:cubicBezTo>
                    <a:cubicBezTo>
                      <a:pt x="38" y="252"/>
                      <a:pt x="38" y="252"/>
                      <a:pt x="38" y="252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40" y="251"/>
                      <a:pt x="40" y="251"/>
                      <a:pt x="40" y="251"/>
                    </a:cubicBezTo>
                    <a:cubicBezTo>
                      <a:pt x="56" y="249"/>
                      <a:pt x="56" y="249"/>
                      <a:pt x="56" y="249"/>
                    </a:cubicBezTo>
                    <a:cubicBezTo>
                      <a:pt x="58" y="249"/>
                      <a:pt x="58" y="249"/>
                      <a:pt x="58" y="249"/>
                    </a:cubicBezTo>
                    <a:cubicBezTo>
                      <a:pt x="58" y="250"/>
                      <a:pt x="58" y="250"/>
                      <a:pt x="58" y="250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90" y="290"/>
                      <a:pt x="90" y="290"/>
                      <a:pt x="90" y="290"/>
                    </a:cubicBezTo>
                    <a:cubicBezTo>
                      <a:pt x="89" y="290"/>
                      <a:pt x="89" y="290"/>
                      <a:pt x="89" y="290"/>
                    </a:cubicBezTo>
                    <a:cubicBezTo>
                      <a:pt x="89" y="291"/>
                      <a:pt x="89" y="291"/>
                      <a:pt x="89" y="29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77" y="324"/>
                      <a:pt x="77" y="324"/>
                      <a:pt x="77" y="324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70" y="343"/>
                      <a:pt x="70" y="343"/>
                      <a:pt x="70" y="343"/>
                    </a:cubicBezTo>
                    <a:cubicBezTo>
                      <a:pt x="70" y="365"/>
                      <a:pt x="70" y="365"/>
                      <a:pt x="70" y="365"/>
                    </a:cubicBezTo>
                    <a:cubicBezTo>
                      <a:pt x="82" y="378"/>
                      <a:pt x="82" y="378"/>
                      <a:pt x="82" y="378"/>
                    </a:cubicBezTo>
                    <a:cubicBezTo>
                      <a:pt x="83" y="378"/>
                      <a:pt x="83" y="378"/>
                      <a:pt x="83" y="378"/>
                    </a:cubicBezTo>
                    <a:cubicBezTo>
                      <a:pt x="100" y="393"/>
                      <a:pt x="100" y="393"/>
                      <a:pt x="100" y="393"/>
                    </a:cubicBezTo>
                    <a:cubicBezTo>
                      <a:pt x="102" y="394"/>
                      <a:pt x="102" y="394"/>
                      <a:pt x="102" y="394"/>
                    </a:cubicBezTo>
                    <a:cubicBezTo>
                      <a:pt x="103" y="395"/>
                      <a:pt x="103" y="395"/>
                      <a:pt x="103" y="395"/>
                    </a:cubicBezTo>
                    <a:cubicBezTo>
                      <a:pt x="91" y="424"/>
                      <a:pt x="91" y="424"/>
                      <a:pt x="91" y="424"/>
                    </a:cubicBezTo>
                    <a:cubicBezTo>
                      <a:pt x="87" y="438"/>
                      <a:pt x="87" y="438"/>
                      <a:pt x="87" y="438"/>
                    </a:cubicBezTo>
                    <a:cubicBezTo>
                      <a:pt x="92" y="436"/>
                      <a:pt x="92" y="436"/>
                      <a:pt x="92" y="436"/>
                    </a:cubicBezTo>
                    <a:cubicBezTo>
                      <a:pt x="93" y="436"/>
                      <a:pt x="93" y="436"/>
                      <a:pt x="93" y="436"/>
                    </a:cubicBezTo>
                    <a:cubicBezTo>
                      <a:pt x="103" y="432"/>
                      <a:pt x="103" y="432"/>
                      <a:pt x="103" y="432"/>
                    </a:cubicBezTo>
                    <a:cubicBezTo>
                      <a:pt x="122" y="421"/>
                      <a:pt x="122" y="421"/>
                      <a:pt x="122" y="421"/>
                    </a:cubicBezTo>
                    <a:cubicBezTo>
                      <a:pt x="123" y="421"/>
                      <a:pt x="123" y="421"/>
                      <a:pt x="123" y="421"/>
                    </a:cubicBezTo>
                    <a:cubicBezTo>
                      <a:pt x="144" y="424"/>
                      <a:pt x="144" y="424"/>
                      <a:pt x="144" y="424"/>
                    </a:cubicBezTo>
                    <a:cubicBezTo>
                      <a:pt x="146" y="424"/>
                      <a:pt x="146" y="424"/>
                      <a:pt x="146" y="424"/>
                    </a:cubicBezTo>
                    <a:cubicBezTo>
                      <a:pt x="146" y="424"/>
                      <a:pt x="146" y="424"/>
                      <a:pt x="146" y="424"/>
                    </a:cubicBezTo>
                    <a:cubicBezTo>
                      <a:pt x="177" y="437"/>
                      <a:pt x="177" y="437"/>
                      <a:pt x="177" y="437"/>
                    </a:cubicBezTo>
                    <a:cubicBezTo>
                      <a:pt x="212" y="437"/>
                      <a:pt x="212" y="437"/>
                      <a:pt x="212" y="437"/>
                    </a:cubicBezTo>
                    <a:cubicBezTo>
                      <a:pt x="222" y="424"/>
                      <a:pt x="222" y="424"/>
                      <a:pt x="222" y="424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4" y="422"/>
                      <a:pt x="224" y="422"/>
                      <a:pt x="224" y="422"/>
                    </a:cubicBezTo>
                    <a:cubicBezTo>
                      <a:pt x="242" y="414"/>
                      <a:pt x="242" y="414"/>
                      <a:pt x="242" y="414"/>
                    </a:cubicBezTo>
                    <a:cubicBezTo>
                      <a:pt x="258" y="399"/>
                      <a:pt x="258" y="399"/>
                      <a:pt x="258" y="399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73" y="394"/>
                      <a:pt x="273" y="394"/>
                      <a:pt x="273" y="394"/>
                    </a:cubicBezTo>
                    <a:cubicBezTo>
                      <a:pt x="287" y="383"/>
                      <a:pt x="287" y="383"/>
                      <a:pt x="287" y="383"/>
                    </a:cubicBezTo>
                    <a:cubicBezTo>
                      <a:pt x="303" y="362"/>
                      <a:pt x="303" y="362"/>
                      <a:pt x="303" y="362"/>
                    </a:cubicBezTo>
                    <a:cubicBezTo>
                      <a:pt x="325" y="370"/>
                      <a:pt x="325" y="370"/>
                      <a:pt x="325" y="37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28" y="372"/>
                      <a:pt x="328" y="372"/>
                      <a:pt x="328" y="372"/>
                    </a:cubicBezTo>
                    <a:cubicBezTo>
                      <a:pt x="329" y="374"/>
                      <a:pt x="329" y="374"/>
                      <a:pt x="329" y="374"/>
                    </a:cubicBezTo>
                    <a:cubicBezTo>
                      <a:pt x="332" y="382"/>
                      <a:pt x="335" y="386"/>
                      <a:pt x="339" y="387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56" y="385"/>
                      <a:pt x="356" y="385"/>
                      <a:pt x="356" y="385"/>
                    </a:cubicBezTo>
                    <a:cubicBezTo>
                      <a:pt x="363" y="387"/>
                      <a:pt x="363" y="387"/>
                      <a:pt x="363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64" y="388"/>
                      <a:pt x="364" y="388"/>
                      <a:pt x="364" y="388"/>
                    </a:cubicBezTo>
                    <a:cubicBezTo>
                      <a:pt x="382" y="395"/>
                      <a:pt x="382" y="395"/>
                      <a:pt x="382" y="395"/>
                    </a:cubicBezTo>
                    <a:cubicBezTo>
                      <a:pt x="387" y="395"/>
                      <a:pt x="387" y="395"/>
                      <a:pt x="387" y="395"/>
                    </a:cubicBezTo>
                    <a:cubicBezTo>
                      <a:pt x="388" y="390"/>
                      <a:pt x="388" y="390"/>
                      <a:pt x="388" y="390"/>
                    </a:cubicBezTo>
                    <a:cubicBezTo>
                      <a:pt x="390" y="384"/>
                      <a:pt x="390" y="384"/>
                      <a:pt x="390" y="384"/>
                    </a:cubicBezTo>
                    <a:cubicBezTo>
                      <a:pt x="390" y="383"/>
                      <a:pt x="390" y="383"/>
                      <a:pt x="390" y="383"/>
                    </a:cubicBezTo>
                    <a:cubicBezTo>
                      <a:pt x="391" y="382"/>
                      <a:pt x="391" y="382"/>
                      <a:pt x="391" y="382"/>
                    </a:cubicBezTo>
                    <a:cubicBezTo>
                      <a:pt x="392" y="381"/>
                      <a:pt x="392" y="381"/>
                      <a:pt x="392" y="381"/>
                    </a:cubicBezTo>
                    <a:cubicBezTo>
                      <a:pt x="392" y="380"/>
                      <a:pt x="392" y="380"/>
                      <a:pt x="392" y="380"/>
                    </a:cubicBezTo>
                    <a:cubicBezTo>
                      <a:pt x="399" y="376"/>
                      <a:pt x="399" y="376"/>
                      <a:pt x="399" y="376"/>
                    </a:cubicBezTo>
                    <a:cubicBezTo>
                      <a:pt x="400" y="375"/>
                      <a:pt x="400" y="375"/>
                      <a:pt x="400" y="375"/>
                    </a:cubicBezTo>
                    <a:cubicBezTo>
                      <a:pt x="411" y="365"/>
                      <a:pt x="411" y="365"/>
                      <a:pt x="411" y="365"/>
                    </a:cubicBezTo>
                    <a:cubicBezTo>
                      <a:pt x="413" y="365"/>
                      <a:pt x="413" y="365"/>
                      <a:pt x="413" y="365"/>
                    </a:cubicBezTo>
                    <a:cubicBezTo>
                      <a:pt x="414" y="364"/>
                      <a:pt x="414" y="364"/>
                      <a:pt x="414" y="364"/>
                    </a:cubicBezTo>
                    <a:cubicBezTo>
                      <a:pt x="416" y="364"/>
                      <a:pt x="416" y="364"/>
                      <a:pt x="416" y="364"/>
                    </a:cubicBezTo>
                    <a:cubicBezTo>
                      <a:pt x="426" y="365"/>
                      <a:pt x="426" y="365"/>
                      <a:pt x="426" y="365"/>
                    </a:cubicBezTo>
                    <a:cubicBezTo>
                      <a:pt x="426" y="359"/>
                      <a:pt x="429" y="352"/>
                      <a:pt x="436" y="346"/>
                    </a:cubicBezTo>
                    <a:cubicBezTo>
                      <a:pt x="443" y="341"/>
                      <a:pt x="448" y="338"/>
                      <a:pt x="452" y="339"/>
                    </a:cubicBezTo>
                    <a:cubicBezTo>
                      <a:pt x="458" y="335"/>
                      <a:pt x="458" y="335"/>
                      <a:pt x="458" y="335"/>
                    </a:cubicBezTo>
                    <a:cubicBezTo>
                      <a:pt x="459" y="335"/>
                      <a:pt x="459" y="335"/>
                      <a:pt x="459" y="335"/>
                    </a:cubicBezTo>
                    <a:cubicBezTo>
                      <a:pt x="459" y="333"/>
                      <a:pt x="459" y="333"/>
                      <a:pt x="459" y="333"/>
                    </a:cubicBezTo>
                    <a:cubicBezTo>
                      <a:pt x="464" y="328"/>
                      <a:pt x="464" y="328"/>
                      <a:pt x="464" y="328"/>
                    </a:cubicBezTo>
                    <a:cubicBezTo>
                      <a:pt x="464" y="327"/>
                      <a:pt x="464" y="327"/>
                      <a:pt x="464" y="327"/>
                    </a:cubicBezTo>
                    <a:cubicBezTo>
                      <a:pt x="465" y="327"/>
                      <a:pt x="465" y="327"/>
                      <a:pt x="465" y="327"/>
                    </a:cubicBezTo>
                    <a:cubicBezTo>
                      <a:pt x="466" y="326"/>
                      <a:pt x="466" y="326"/>
                      <a:pt x="466" y="326"/>
                    </a:cubicBezTo>
                    <a:cubicBezTo>
                      <a:pt x="467" y="326"/>
                      <a:pt x="467" y="326"/>
                      <a:pt x="467" y="326"/>
                    </a:cubicBezTo>
                    <a:cubicBezTo>
                      <a:pt x="484" y="322"/>
                      <a:pt x="484" y="322"/>
                      <a:pt x="484" y="322"/>
                    </a:cubicBezTo>
                    <a:cubicBezTo>
                      <a:pt x="494" y="322"/>
                      <a:pt x="494" y="322"/>
                      <a:pt x="494" y="322"/>
                    </a:cubicBezTo>
                    <a:cubicBezTo>
                      <a:pt x="498" y="319"/>
                      <a:pt x="498" y="319"/>
                      <a:pt x="498" y="319"/>
                    </a:cubicBezTo>
                    <a:cubicBezTo>
                      <a:pt x="501" y="312"/>
                      <a:pt x="501" y="312"/>
                      <a:pt x="501" y="312"/>
                    </a:cubicBezTo>
                    <a:cubicBezTo>
                      <a:pt x="501" y="312"/>
                      <a:pt x="501" y="312"/>
                      <a:pt x="501" y="312"/>
                    </a:cubicBezTo>
                    <a:cubicBezTo>
                      <a:pt x="506" y="302"/>
                      <a:pt x="506" y="302"/>
                      <a:pt x="506" y="302"/>
                    </a:cubicBezTo>
                    <a:cubicBezTo>
                      <a:pt x="504" y="301"/>
                      <a:pt x="504" y="301"/>
                      <a:pt x="504" y="301"/>
                    </a:cubicBezTo>
                    <a:cubicBezTo>
                      <a:pt x="498" y="293"/>
                      <a:pt x="494" y="285"/>
                      <a:pt x="492" y="273"/>
                    </a:cubicBezTo>
                    <a:cubicBezTo>
                      <a:pt x="491" y="272"/>
                      <a:pt x="491" y="272"/>
                      <a:pt x="491" y="272"/>
                    </a:cubicBezTo>
                    <a:cubicBezTo>
                      <a:pt x="491" y="272"/>
                      <a:pt x="491" y="272"/>
                      <a:pt x="491" y="272"/>
                    </a:cubicBezTo>
                    <a:cubicBezTo>
                      <a:pt x="492" y="272"/>
                      <a:pt x="492" y="272"/>
                      <a:pt x="492" y="272"/>
                    </a:cubicBezTo>
                    <a:cubicBezTo>
                      <a:pt x="492" y="271"/>
                      <a:pt x="492" y="271"/>
                      <a:pt x="492" y="271"/>
                    </a:cubicBezTo>
                    <a:cubicBezTo>
                      <a:pt x="496" y="248"/>
                      <a:pt x="496" y="248"/>
                      <a:pt x="496" y="248"/>
                    </a:cubicBezTo>
                    <a:cubicBezTo>
                      <a:pt x="496" y="241"/>
                      <a:pt x="498" y="235"/>
                      <a:pt x="503" y="230"/>
                    </a:cubicBezTo>
                    <a:cubicBezTo>
                      <a:pt x="501" y="211"/>
                      <a:pt x="501" y="211"/>
                      <a:pt x="501" y="211"/>
                    </a:cubicBezTo>
                    <a:cubicBezTo>
                      <a:pt x="500" y="209"/>
                      <a:pt x="498" y="207"/>
                      <a:pt x="493" y="206"/>
                    </a:cubicBezTo>
                    <a:cubicBezTo>
                      <a:pt x="459" y="219"/>
                      <a:pt x="459" y="219"/>
                      <a:pt x="459" y="219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79"/>
                      <a:pt x="473" y="170"/>
                      <a:pt x="493" y="158"/>
                    </a:cubicBezTo>
                    <a:cubicBezTo>
                      <a:pt x="483" y="121"/>
                      <a:pt x="483" y="121"/>
                      <a:pt x="483" y="121"/>
                    </a:cubicBezTo>
                    <a:cubicBezTo>
                      <a:pt x="481" y="109"/>
                      <a:pt x="484" y="99"/>
                      <a:pt x="493" y="91"/>
                    </a:cubicBezTo>
                    <a:cubicBezTo>
                      <a:pt x="491" y="84"/>
                      <a:pt x="491" y="84"/>
                      <a:pt x="491" y="84"/>
                    </a:cubicBezTo>
                    <a:cubicBezTo>
                      <a:pt x="480" y="84"/>
                      <a:pt x="480" y="84"/>
                      <a:pt x="480" y="84"/>
                    </a:cubicBezTo>
                    <a:cubicBezTo>
                      <a:pt x="477" y="85"/>
                      <a:pt x="477" y="85"/>
                      <a:pt x="477" y="85"/>
                    </a:cubicBezTo>
                    <a:cubicBezTo>
                      <a:pt x="472" y="100"/>
                      <a:pt x="472" y="100"/>
                      <a:pt x="472" y="100"/>
                    </a:cubicBezTo>
                    <a:cubicBezTo>
                      <a:pt x="467" y="105"/>
                      <a:pt x="463" y="109"/>
                      <a:pt x="459" y="109"/>
                    </a:cubicBezTo>
                    <a:cubicBezTo>
                      <a:pt x="457" y="109"/>
                      <a:pt x="457" y="109"/>
                      <a:pt x="457" y="109"/>
                    </a:cubicBezTo>
                    <a:cubicBezTo>
                      <a:pt x="446" y="101"/>
                      <a:pt x="446" y="101"/>
                      <a:pt x="446" y="101"/>
                    </a:cubicBezTo>
                    <a:cubicBezTo>
                      <a:pt x="445" y="101"/>
                      <a:pt x="445" y="101"/>
                      <a:pt x="445" y="101"/>
                    </a:cubicBezTo>
                    <a:cubicBezTo>
                      <a:pt x="444" y="101"/>
                      <a:pt x="444" y="101"/>
                      <a:pt x="444" y="101"/>
                    </a:cubicBezTo>
                    <a:cubicBezTo>
                      <a:pt x="444" y="100"/>
                      <a:pt x="444" y="100"/>
                      <a:pt x="444" y="100"/>
                    </a:cubicBezTo>
                    <a:cubicBezTo>
                      <a:pt x="444" y="98"/>
                      <a:pt x="444" y="98"/>
                      <a:pt x="444" y="98"/>
                    </a:cubicBezTo>
                    <a:cubicBezTo>
                      <a:pt x="441" y="91"/>
                      <a:pt x="441" y="91"/>
                      <a:pt x="441" y="91"/>
                    </a:cubicBezTo>
                    <a:cubicBezTo>
                      <a:pt x="440" y="80"/>
                      <a:pt x="440" y="80"/>
                      <a:pt x="440" y="80"/>
                    </a:cubicBezTo>
                    <a:cubicBezTo>
                      <a:pt x="440" y="79"/>
                      <a:pt x="440" y="79"/>
                      <a:pt x="440" y="79"/>
                    </a:cubicBezTo>
                    <a:cubicBezTo>
                      <a:pt x="439" y="81"/>
                      <a:pt x="439" y="81"/>
                      <a:pt x="439" y="81"/>
                    </a:cubicBezTo>
                    <a:cubicBezTo>
                      <a:pt x="438" y="84"/>
                      <a:pt x="438" y="84"/>
                      <a:pt x="438" y="84"/>
                    </a:cubicBezTo>
                    <a:cubicBezTo>
                      <a:pt x="419" y="84"/>
                      <a:pt x="419" y="84"/>
                      <a:pt x="419" y="84"/>
                    </a:cubicBezTo>
                    <a:cubicBezTo>
                      <a:pt x="417" y="80"/>
                      <a:pt x="417" y="80"/>
                      <a:pt x="417" y="80"/>
                    </a:cubicBezTo>
                    <a:cubicBezTo>
                      <a:pt x="414" y="69"/>
                      <a:pt x="414" y="69"/>
                      <a:pt x="414" y="69"/>
                    </a:cubicBezTo>
                    <a:cubicBezTo>
                      <a:pt x="414" y="53"/>
                      <a:pt x="414" y="53"/>
                      <a:pt x="414" y="53"/>
                    </a:cubicBezTo>
                    <a:cubicBezTo>
                      <a:pt x="402" y="33"/>
                      <a:pt x="402" y="33"/>
                      <a:pt x="402" y="33"/>
                    </a:cubicBezTo>
                    <a:cubicBezTo>
                      <a:pt x="402" y="16"/>
                      <a:pt x="402" y="16"/>
                      <a:pt x="402" y="16"/>
                    </a:cubicBezTo>
                    <a:lnTo>
                      <a:pt x="39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0" name="Freeform 14"/>
              <p:cNvSpPr>
                <a:spLocks/>
              </p:cNvSpPr>
              <p:nvPr/>
            </p:nvSpPr>
            <p:spPr bwMode="auto">
              <a:xfrm>
                <a:off x="3884136" y="5202238"/>
                <a:ext cx="998538" cy="763588"/>
              </a:xfrm>
              <a:custGeom>
                <a:avLst/>
                <a:gdLst>
                  <a:gd name="T0" fmla="*/ 533 w 662"/>
                  <a:gd name="T1" fmla="*/ 16 h 506"/>
                  <a:gd name="T2" fmla="*/ 496 w 662"/>
                  <a:gd name="T3" fmla="*/ 48 h 506"/>
                  <a:gd name="T4" fmla="*/ 454 w 662"/>
                  <a:gd name="T5" fmla="*/ 58 h 506"/>
                  <a:gd name="T6" fmla="*/ 426 w 662"/>
                  <a:gd name="T7" fmla="*/ 56 h 506"/>
                  <a:gd name="T8" fmla="*/ 424 w 662"/>
                  <a:gd name="T9" fmla="*/ 57 h 506"/>
                  <a:gd name="T10" fmla="*/ 390 w 662"/>
                  <a:gd name="T11" fmla="*/ 69 h 506"/>
                  <a:gd name="T12" fmla="*/ 361 w 662"/>
                  <a:gd name="T13" fmla="*/ 86 h 506"/>
                  <a:gd name="T14" fmla="*/ 335 w 662"/>
                  <a:gd name="T15" fmla="*/ 107 h 506"/>
                  <a:gd name="T16" fmla="*/ 317 w 662"/>
                  <a:gd name="T17" fmla="*/ 126 h 506"/>
                  <a:gd name="T18" fmla="*/ 312 w 662"/>
                  <a:gd name="T19" fmla="*/ 136 h 506"/>
                  <a:gd name="T20" fmla="*/ 271 w 662"/>
                  <a:gd name="T21" fmla="*/ 128 h 506"/>
                  <a:gd name="T22" fmla="*/ 224 w 662"/>
                  <a:gd name="T23" fmla="*/ 106 h 506"/>
                  <a:gd name="T24" fmla="*/ 212 w 662"/>
                  <a:gd name="T25" fmla="*/ 121 h 506"/>
                  <a:gd name="T26" fmla="*/ 196 w 662"/>
                  <a:gd name="T27" fmla="*/ 135 h 506"/>
                  <a:gd name="T28" fmla="*/ 166 w 662"/>
                  <a:gd name="T29" fmla="*/ 153 h 506"/>
                  <a:gd name="T30" fmla="*/ 135 w 662"/>
                  <a:gd name="T31" fmla="*/ 178 h 506"/>
                  <a:gd name="T32" fmla="*/ 60 w 662"/>
                  <a:gd name="T33" fmla="*/ 166 h 506"/>
                  <a:gd name="T34" fmla="*/ 26 w 662"/>
                  <a:gd name="T35" fmla="*/ 172 h 506"/>
                  <a:gd name="T36" fmla="*/ 2 w 662"/>
                  <a:gd name="T37" fmla="*/ 183 h 506"/>
                  <a:gd name="T38" fmla="*/ 5 w 662"/>
                  <a:gd name="T39" fmla="*/ 209 h 506"/>
                  <a:gd name="T40" fmla="*/ 55 w 662"/>
                  <a:gd name="T41" fmla="*/ 210 h 506"/>
                  <a:gd name="T42" fmla="*/ 62 w 662"/>
                  <a:gd name="T43" fmla="*/ 248 h 506"/>
                  <a:gd name="T44" fmla="*/ 100 w 662"/>
                  <a:gd name="T45" fmla="*/ 243 h 506"/>
                  <a:gd name="T46" fmla="*/ 132 w 662"/>
                  <a:gd name="T47" fmla="*/ 236 h 506"/>
                  <a:gd name="T48" fmla="*/ 142 w 662"/>
                  <a:gd name="T49" fmla="*/ 285 h 506"/>
                  <a:gd name="T50" fmla="*/ 122 w 662"/>
                  <a:gd name="T51" fmla="*/ 308 h 506"/>
                  <a:gd name="T52" fmla="*/ 92 w 662"/>
                  <a:gd name="T53" fmla="*/ 328 h 506"/>
                  <a:gd name="T54" fmla="*/ 142 w 662"/>
                  <a:gd name="T55" fmla="*/ 340 h 506"/>
                  <a:gd name="T56" fmla="*/ 161 w 662"/>
                  <a:gd name="T57" fmla="*/ 352 h 506"/>
                  <a:gd name="T58" fmla="*/ 203 w 662"/>
                  <a:gd name="T59" fmla="*/ 376 h 506"/>
                  <a:gd name="T60" fmla="*/ 186 w 662"/>
                  <a:gd name="T61" fmla="*/ 396 h 506"/>
                  <a:gd name="T62" fmla="*/ 258 w 662"/>
                  <a:gd name="T63" fmla="*/ 472 h 506"/>
                  <a:gd name="T64" fmla="*/ 284 w 662"/>
                  <a:gd name="T65" fmla="*/ 459 h 506"/>
                  <a:gd name="T66" fmla="*/ 324 w 662"/>
                  <a:gd name="T67" fmla="*/ 488 h 506"/>
                  <a:gd name="T68" fmla="*/ 336 w 662"/>
                  <a:gd name="T69" fmla="*/ 474 h 506"/>
                  <a:gd name="T70" fmla="*/ 358 w 662"/>
                  <a:gd name="T71" fmla="*/ 477 h 506"/>
                  <a:gd name="T72" fmla="*/ 409 w 662"/>
                  <a:gd name="T73" fmla="*/ 489 h 506"/>
                  <a:gd name="T74" fmla="*/ 414 w 662"/>
                  <a:gd name="T75" fmla="*/ 492 h 506"/>
                  <a:gd name="T76" fmla="*/ 457 w 662"/>
                  <a:gd name="T77" fmla="*/ 457 h 506"/>
                  <a:gd name="T78" fmla="*/ 472 w 662"/>
                  <a:gd name="T79" fmla="*/ 472 h 506"/>
                  <a:gd name="T80" fmla="*/ 483 w 662"/>
                  <a:gd name="T81" fmla="*/ 449 h 506"/>
                  <a:gd name="T82" fmla="*/ 523 w 662"/>
                  <a:gd name="T83" fmla="*/ 403 h 506"/>
                  <a:gd name="T84" fmla="*/ 548 w 662"/>
                  <a:gd name="T85" fmla="*/ 407 h 506"/>
                  <a:gd name="T86" fmla="*/ 543 w 662"/>
                  <a:gd name="T87" fmla="*/ 378 h 506"/>
                  <a:gd name="T88" fmla="*/ 548 w 662"/>
                  <a:gd name="T89" fmla="*/ 363 h 506"/>
                  <a:gd name="T90" fmla="*/ 604 w 662"/>
                  <a:gd name="T91" fmla="*/ 333 h 506"/>
                  <a:gd name="T92" fmla="*/ 602 w 662"/>
                  <a:gd name="T93" fmla="*/ 303 h 506"/>
                  <a:gd name="T94" fmla="*/ 614 w 662"/>
                  <a:gd name="T95" fmla="*/ 278 h 506"/>
                  <a:gd name="T96" fmla="*/ 632 w 662"/>
                  <a:gd name="T97" fmla="*/ 238 h 506"/>
                  <a:gd name="T98" fmla="*/ 655 w 662"/>
                  <a:gd name="T99" fmla="*/ 206 h 506"/>
                  <a:gd name="T100" fmla="*/ 656 w 662"/>
                  <a:gd name="T101" fmla="*/ 177 h 506"/>
                  <a:gd name="T102" fmla="*/ 655 w 662"/>
                  <a:gd name="T103" fmla="*/ 159 h 506"/>
                  <a:gd name="T104" fmla="*/ 599 w 662"/>
                  <a:gd name="T105" fmla="*/ 162 h 506"/>
                  <a:gd name="T106" fmla="*/ 584 w 662"/>
                  <a:gd name="T107" fmla="*/ 135 h 506"/>
                  <a:gd name="T108" fmla="*/ 556 w 662"/>
                  <a:gd name="T109" fmla="*/ 134 h 506"/>
                  <a:gd name="T110" fmla="*/ 586 w 662"/>
                  <a:gd name="T111" fmla="*/ 77 h 506"/>
                  <a:gd name="T112" fmla="*/ 583 w 662"/>
                  <a:gd name="T113" fmla="*/ 38 h 506"/>
                  <a:gd name="T114" fmla="*/ 574 w 662"/>
                  <a:gd name="T115" fmla="*/ 0 h 506"/>
                  <a:gd name="T116" fmla="*/ 549 w 662"/>
                  <a:gd name="T117" fmla="*/ 13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2" h="506">
                    <a:moveTo>
                      <a:pt x="530" y="13"/>
                    </a:moveTo>
                    <a:cubicBezTo>
                      <a:pt x="531" y="14"/>
                      <a:pt x="531" y="14"/>
                      <a:pt x="531" y="14"/>
                    </a:cubicBezTo>
                    <a:cubicBezTo>
                      <a:pt x="533" y="16"/>
                      <a:pt x="533" y="16"/>
                      <a:pt x="533" y="16"/>
                    </a:cubicBezTo>
                    <a:cubicBezTo>
                      <a:pt x="519" y="37"/>
                      <a:pt x="519" y="37"/>
                      <a:pt x="519" y="37"/>
                    </a:cubicBezTo>
                    <a:cubicBezTo>
                      <a:pt x="514" y="43"/>
                      <a:pt x="507" y="48"/>
                      <a:pt x="498" y="48"/>
                    </a:cubicBezTo>
                    <a:cubicBezTo>
                      <a:pt x="496" y="48"/>
                      <a:pt x="496" y="48"/>
                      <a:pt x="496" y="48"/>
                    </a:cubicBezTo>
                    <a:cubicBezTo>
                      <a:pt x="486" y="41"/>
                      <a:pt x="486" y="41"/>
                      <a:pt x="486" y="41"/>
                    </a:cubicBezTo>
                    <a:cubicBezTo>
                      <a:pt x="475" y="42"/>
                      <a:pt x="475" y="42"/>
                      <a:pt x="475" y="42"/>
                    </a:cubicBezTo>
                    <a:cubicBezTo>
                      <a:pt x="454" y="58"/>
                      <a:pt x="454" y="58"/>
                      <a:pt x="454" y="58"/>
                    </a:cubicBezTo>
                    <a:cubicBezTo>
                      <a:pt x="449" y="60"/>
                      <a:pt x="442" y="55"/>
                      <a:pt x="433" y="42"/>
                    </a:cubicBezTo>
                    <a:cubicBezTo>
                      <a:pt x="427" y="56"/>
                      <a:pt x="427" y="56"/>
                      <a:pt x="427" y="56"/>
                    </a:cubicBezTo>
                    <a:cubicBezTo>
                      <a:pt x="426" y="56"/>
                      <a:pt x="426" y="56"/>
                      <a:pt x="426" y="56"/>
                    </a:cubicBezTo>
                    <a:cubicBezTo>
                      <a:pt x="426" y="56"/>
                      <a:pt x="426" y="56"/>
                      <a:pt x="426" y="56"/>
                    </a:cubicBezTo>
                    <a:cubicBezTo>
                      <a:pt x="424" y="57"/>
                      <a:pt x="424" y="57"/>
                      <a:pt x="424" y="57"/>
                    </a:cubicBezTo>
                    <a:cubicBezTo>
                      <a:pt x="424" y="57"/>
                      <a:pt x="424" y="57"/>
                      <a:pt x="424" y="57"/>
                    </a:cubicBezTo>
                    <a:cubicBezTo>
                      <a:pt x="417" y="64"/>
                      <a:pt x="417" y="64"/>
                      <a:pt x="417" y="64"/>
                    </a:cubicBezTo>
                    <a:cubicBezTo>
                      <a:pt x="403" y="64"/>
                      <a:pt x="403" y="64"/>
                      <a:pt x="403" y="64"/>
                    </a:cubicBezTo>
                    <a:cubicBezTo>
                      <a:pt x="390" y="69"/>
                      <a:pt x="390" y="69"/>
                      <a:pt x="390" y="69"/>
                    </a:cubicBezTo>
                    <a:cubicBezTo>
                      <a:pt x="373" y="81"/>
                      <a:pt x="373" y="81"/>
                      <a:pt x="373" y="81"/>
                    </a:cubicBezTo>
                    <a:cubicBezTo>
                      <a:pt x="367" y="81"/>
                      <a:pt x="367" y="81"/>
                      <a:pt x="367" y="81"/>
                    </a:cubicBezTo>
                    <a:cubicBezTo>
                      <a:pt x="361" y="86"/>
                      <a:pt x="361" y="86"/>
                      <a:pt x="361" y="86"/>
                    </a:cubicBezTo>
                    <a:cubicBezTo>
                      <a:pt x="356" y="91"/>
                      <a:pt x="354" y="95"/>
                      <a:pt x="357" y="99"/>
                    </a:cubicBezTo>
                    <a:cubicBezTo>
                      <a:pt x="364" y="110"/>
                      <a:pt x="364" y="110"/>
                      <a:pt x="364" y="110"/>
                    </a:cubicBezTo>
                    <a:cubicBezTo>
                      <a:pt x="335" y="107"/>
                      <a:pt x="335" y="107"/>
                      <a:pt x="335" y="107"/>
                    </a:cubicBezTo>
                    <a:cubicBezTo>
                      <a:pt x="319" y="119"/>
                      <a:pt x="319" y="119"/>
                      <a:pt x="319" y="119"/>
                    </a:cubicBezTo>
                    <a:cubicBezTo>
                      <a:pt x="317" y="125"/>
                      <a:pt x="317" y="125"/>
                      <a:pt x="317" y="125"/>
                    </a:cubicBezTo>
                    <a:cubicBezTo>
                      <a:pt x="317" y="126"/>
                      <a:pt x="317" y="126"/>
                      <a:pt x="317" y="126"/>
                    </a:cubicBezTo>
                    <a:cubicBezTo>
                      <a:pt x="314" y="134"/>
                      <a:pt x="314" y="134"/>
                      <a:pt x="314" y="134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12" y="136"/>
                      <a:pt x="312" y="136"/>
                      <a:pt x="312" y="136"/>
                    </a:cubicBezTo>
                    <a:cubicBezTo>
                      <a:pt x="297" y="136"/>
                      <a:pt x="297" y="136"/>
                      <a:pt x="297" y="136"/>
                    </a:cubicBezTo>
                    <a:cubicBezTo>
                      <a:pt x="278" y="129"/>
                      <a:pt x="278" y="129"/>
                      <a:pt x="278" y="129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57" y="130"/>
                      <a:pt x="257" y="130"/>
                      <a:pt x="257" y="130"/>
                    </a:cubicBezTo>
                    <a:cubicBezTo>
                      <a:pt x="250" y="130"/>
                      <a:pt x="243" y="122"/>
                      <a:pt x="237" y="111"/>
                    </a:cubicBezTo>
                    <a:cubicBezTo>
                      <a:pt x="224" y="106"/>
                      <a:pt x="224" y="106"/>
                      <a:pt x="224" y="106"/>
                    </a:cubicBezTo>
                    <a:cubicBezTo>
                      <a:pt x="213" y="121"/>
                      <a:pt x="213" y="121"/>
                      <a:pt x="213" y="121"/>
                    </a:cubicBezTo>
                    <a:cubicBezTo>
                      <a:pt x="213" y="121"/>
                      <a:pt x="213" y="121"/>
                      <a:pt x="213" y="121"/>
                    </a:cubicBezTo>
                    <a:cubicBezTo>
                      <a:pt x="212" y="121"/>
                      <a:pt x="212" y="121"/>
                      <a:pt x="212" y="121"/>
                    </a:cubicBezTo>
                    <a:cubicBezTo>
                      <a:pt x="198" y="134"/>
                      <a:pt x="198" y="134"/>
                      <a:pt x="198" y="134"/>
                    </a:cubicBezTo>
                    <a:cubicBezTo>
                      <a:pt x="196" y="134"/>
                      <a:pt x="196" y="134"/>
                      <a:pt x="196" y="134"/>
                    </a:cubicBezTo>
                    <a:cubicBezTo>
                      <a:pt x="196" y="135"/>
                      <a:pt x="196" y="135"/>
                      <a:pt x="196" y="135"/>
                    </a:cubicBezTo>
                    <a:cubicBezTo>
                      <a:pt x="194" y="135"/>
                      <a:pt x="194" y="135"/>
                      <a:pt x="194" y="135"/>
                    </a:cubicBez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135" y="178"/>
                      <a:pt x="135" y="178"/>
                      <a:pt x="135" y="178"/>
                    </a:cubicBezTo>
                    <a:cubicBezTo>
                      <a:pt x="93" y="178"/>
                      <a:pt x="93" y="178"/>
                      <a:pt x="93" y="178"/>
                    </a:cubicBezTo>
                    <a:cubicBezTo>
                      <a:pt x="93" y="178"/>
                      <a:pt x="93" y="178"/>
                      <a:pt x="93" y="178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42" y="164"/>
                      <a:pt x="42" y="164"/>
                      <a:pt x="42" y="164"/>
                    </a:cubicBezTo>
                    <a:cubicBezTo>
                      <a:pt x="27" y="172"/>
                      <a:pt x="27" y="172"/>
                      <a:pt x="27" y="172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15" y="176"/>
                      <a:pt x="15" y="176"/>
                      <a:pt x="15" y="176"/>
                    </a:cubicBezTo>
                    <a:cubicBezTo>
                      <a:pt x="10" y="178"/>
                      <a:pt x="5" y="182"/>
                      <a:pt x="2" y="183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5" y="209"/>
                      <a:pt x="5" y="209"/>
                      <a:pt x="5" y="209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36" y="201"/>
                      <a:pt x="43" y="204"/>
                      <a:pt x="53" y="209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1"/>
                      <a:pt x="56" y="211"/>
                      <a:pt x="56" y="211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62" y="248"/>
                      <a:pt x="62" y="248"/>
                      <a:pt x="62" y="248"/>
                    </a:cubicBezTo>
                    <a:cubicBezTo>
                      <a:pt x="85" y="248"/>
                      <a:pt x="85" y="248"/>
                      <a:pt x="85" y="248"/>
                    </a:cubicBezTo>
                    <a:cubicBezTo>
                      <a:pt x="98" y="245"/>
                      <a:pt x="98" y="245"/>
                      <a:pt x="98" y="245"/>
                    </a:cubicBezTo>
                    <a:cubicBezTo>
                      <a:pt x="100" y="243"/>
                      <a:pt x="100" y="243"/>
                      <a:pt x="100" y="243"/>
                    </a:cubicBezTo>
                    <a:cubicBezTo>
                      <a:pt x="109" y="239"/>
                      <a:pt x="116" y="235"/>
                      <a:pt x="126" y="234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32" y="236"/>
                      <a:pt x="132" y="236"/>
                      <a:pt x="132" y="236"/>
                    </a:cubicBezTo>
                    <a:cubicBezTo>
                      <a:pt x="138" y="249"/>
                      <a:pt x="138" y="249"/>
                      <a:pt x="138" y="249"/>
                    </a:cubicBezTo>
                    <a:cubicBezTo>
                      <a:pt x="138" y="250"/>
                      <a:pt x="138" y="250"/>
                      <a:pt x="138" y="250"/>
                    </a:cubicBezTo>
                    <a:cubicBezTo>
                      <a:pt x="142" y="285"/>
                      <a:pt x="142" y="285"/>
                      <a:pt x="142" y="285"/>
                    </a:cubicBezTo>
                    <a:cubicBezTo>
                      <a:pt x="142" y="288"/>
                      <a:pt x="142" y="288"/>
                      <a:pt x="142" y="288"/>
                    </a:cubicBezTo>
                    <a:cubicBezTo>
                      <a:pt x="123" y="308"/>
                      <a:pt x="123" y="308"/>
                      <a:pt x="123" y="308"/>
                    </a:cubicBezTo>
                    <a:cubicBezTo>
                      <a:pt x="122" y="308"/>
                      <a:pt x="122" y="308"/>
                      <a:pt x="122" y="308"/>
                    </a:cubicBezTo>
                    <a:cubicBezTo>
                      <a:pt x="122" y="309"/>
                      <a:pt x="122" y="309"/>
                      <a:pt x="122" y="309"/>
                    </a:cubicBezTo>
                    <a:cubicBezTo>
                      <a:pt x="99" y="320"/>
                      <a:pt x="99" y="320"/>
                      <a:pt x="99" y="320"/>
                    </a:cubicBezTo>
                    <a:cubicBezTo>
                      <a:pt x="92" y="328"/>
                      <a:pt x="92" y="328"/>
                      <a:pt x="92" y="328"/>
                    </a:cubicBezTo>
                    <a:cubicBezTo>
                      <a:pt x="95" y="335"/>
                      <a:pt x="95" y="335"/>
                      <a:pt x="95" y="335"/>
                    </a:cubicBezTo>
                    <a:cubicBezTo>
                      <a:pt x="141" y="339"/>
                      <a:pt x="141" y="339"/>
                      <a:pt x="141" y="339"/>
                    </a:cubicBezTo>
                    <a:cubicBezTo>
                      <a:pt x="142" y="340"/>
                      <a:pt x="142" y="340"/>
                      <a:pt x="142" y="340"/>
                    </a:cubicBezTo>
                    <a:cubicBezTo>
                      <a:pt x="142" y="340"/>
                      <a:pt x="142" y="340"/>
                      <a:pt x="142" y="340"/>
                    </a:cubicBezTo>
                    <a:cubicBezTo>
                      <a:pt x="143" y="341"/>
                      <a:pt x="143" y="341"/>
                      <a:pt x="143" y="341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201" y="350"/>
                      <a:pt x="201" y="350"/>
                      <a:pt x="201" y="350"/>
                    </a:cubicBezTo>
                    <a:cubicBezTo>
                      <a:pt x="201" y="356"/>
                      <a:pt x="201" y="356"/>
                      <a:pt x="201" y="356"/>
                    </a:cubicBezTo>
                    <a:cubicBezTo>
                      <a:pt x="203" y="376"/>
                      <a:pt x="203" y="376"/>
                      <a:pt x="203" y="376"/>
                    </a:cubicBezTo>
                    <a:cubicBezTo>
                      <a:pt x="203" y="378"/>
                      <a:pt x="203" y="378"/>
                      <a:pt x="203" y="378"/>
                    </a:cubicBezTo>
                    <a:cubicBezTo>
                      <a:pt x="204" y="378"/>
                      <a:pt x="204" y="378"/>
                      <a:pt x="204" y="378"/>
                    </a:cubicBezTo>
                    <a:cubicBezTo>
                      <a:pt x="186" y="396"/>
                      <a:pt x="186" y="396"/>
                      <a:pt x="186" y="396"/>
                    </a:cubicBezTo>
                    <a:cubicBezTo>
                      <a:pt x="184" y="419"/>
                      <a:pt x="188" y="433"/>
                      <a:pt x="198" y="436"/>
                    </a:cubicBezTo>
                    <a:cubicBezTo>
                      <a:pt x="231" y="454"/>
                      <a:pt x="231" y="454"/>
                      <a:pt x="231" y="454"/>
                    </a:cubicBezTo>
                    <a:cubicBezTo>
                      <a:pt x="258" y="472"/>
                      <a:pt x="258" y="472"/>
                      <a:pt x="258" y="472"/>
                    </a:cubicBezTo>
                    <a:cubicBezTo>
                      <a:pt x="280" y="461"/>
                      <a:pt x="280" y="461"/>
                      <a:pt x="280" y="461"/>
                    </a:cubicBezTo>
                    <a:cubicBezTo>
                      <a:pt x="282" y="460"/>
                      <a:pt x="282" y="460"/>
                      <a:pt x="282" y="460"/>
                    </a:cubicBezTo>
                    <a:cubicBezTo>
                      <a:pt x="284" y="459"/>
                      <a:pt x="284" y="459"/>
                      <a:pt x="284" y="459"/>
                    </a:cubicBezTo>
                    <a:cubicBezTo>
                      <a:pt x="285" y="460"/>
                      <a:pt x="285" y="460"/>
                      <a:pt x="285" y="460"/>
                    </a:cubicBezTo>
                    <a:cubicBezTo>
                      <a:pt x="319" y="486"/>
                      <a:pt x="319" y="486"/>
                      <a:pt x="319" y="486"/>
                    </a:cubicBezTo>
                    <a:cubicBezTo>
                      <a:pt x="324" y="488"/>
                      <a:pt x="324" y="488"/>
                      <a:pt x="324" y="48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5" y="475"/>
                      <a:pt x="335" y="475"/>
                      <a:pt x="335" y="475"/>
                    </a:cubicBezTo>
                    <a:cubicBezTo>
                      <a:pt x="336" y="474"/>
                      <a:pt x="336" y="474"/>
                      <a:pt x="336" y="474"/>
                    </a:cubicBezTo>
                    <a:cubicBezTo>
                      <a:pt x="337" y="474"/>
                      <a:pt x="337" y="474"/>
                      <a:pt x="337" y="474"/>
                    </a:cubicBezTo>
                    <a:cubicBezTo>
                      <a:pt x="338" y="474"/>
                      <a:pt x="338" y="474"/>
                      <a:pt x="338" y="474"/>
                    </a:cubicBezTo>
                    <a:cubicBezTo>
                      <a:pt x="358" y="477"/>
                      <a:pt x="358" y="477"/>
                      <a:pt x="358" y="477"/>
                    </a:cubicBezTo>
                    <a:cubicBezTo>
                      <a:pt x="362" y="442"/>
                      <a:pt x="362" y="442"/>
                      <a:pt x="362" y="442"/>
                    </a:cubicBezTo>
                    <a:cubicBezTo>
                      <a:pt x="388" y="488"/>
                      <a:pt x="388" y="488"/>
                      <a:pt x="388" y="488"/>
                    </a:cubicBezTo>
                    <a:cubicBezTo>
                      <a:pt x="409" y="489"/>
                      <a:pt x="409" y="489"/>
                      <a:pt x="409" y="489"/>
                    </a:cubicBezTo>
                    <a:cubicBezTo>
                      <a:pt x="412" y="490"/>
                      <a:pt x="412" y="490"/>
                      <a:pt x="412" y="490"/>
                    </a:cubicBezTo>
                    <a:cubicBezTo>
                      <a:pt x="414" y="490"/>
                      <a:pt x="414" y="490"/>
                      <a:pt x="414" y="490"/>
                    </a:cubicBezTo>
                    <a:cubicBezTo>
                      <a:pt x="414" y="492"/>
                      <a:pt x="414" y="492"/>
                      <a:pt x="414" y="492"/>
                    </a:cubicBezTo>
                    <a:cubicBezTo>
                      <a:pt x="414" y="506"/>
                      <a:pt x="414" y="506"/>
                      <a:pt x="414" y="506"/>
                    </a:cubicBezTo>
                    <a:cubicBezTo>
                      <a:pt x="422" y="503"/>
                      <a:pt x="422" y="503"/>
                      <a:pt x="422" y="503"/>
                    </a:cubicBezTo>
                    <a:cubicBezTo>
                      <a:pt x="457" y="457"/>
                      <a:pt x="457" y="457"/>
                      <a:pt x="457" y="457"/>
                    </a:cubicBezTo>
                    <a:cubicBezTo>
                      <a:pt x="472" y="479"/>
                      <a:pt x="472" y="479"/>
                      <a:pt x="472" y="479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470"/>
                      <a:pt x="472" y="470"/>
                      <a:pt x="472" y="470"/>
                    </a:cubicBezTo>
                    <a:cubicBezTo>
                      <a:pt x="483" y="449"/>
                      <a:pt x="483" y="449"/>
                      <a:pt x="483" y="449"/>
                    </a:cubicBezTo>
                    <a:cubicBezTo>
                      <a:pt x="492" y="433"/>
                      <a:pt x="492" y="433"/>
                      <a:pt x="492" y="433"/>
                    </a:cubicBezTo>
                    <a:cubicBezTo>
                      <a:pt x="518" y="433"/>
                      <a:pt x="518" y="433"/>
                      <a:pt x="518" y="433"/>
                    </a:cubicBezTo>
                    <a:cubicBezTo>
                      <a:pt x="523" y="403"/>
                      <a:pt x="523" y="403"/>
                      <a:pt x="523" y="403"/>
                    </a:cubicBezTo>
                    <a:cubicBezTo>
                      <a:pt x="526" y="403"/>
                      <a:pt x="526" y="403"/>
                      <a:pt x="526" y="403"/>
                    </a:cubicBezTo>
                    <a:cubicBezTo>
                      <a:pt x="528" y="404"/>
                      <a:pt x="528" y="404"/>
                      <a:pt x="528" y="404"/>
                    </a:cubicBezTo>
                    <a:cubicBezTo>
                      <a:pt x="548" y="407"/>
                      <a:pt x="548" y="407"/>
                      <a:pt x="548" y="407"/>
                    </a:cubicBezTo>
                    <a:cubicBezTo>
                      <a:pt x="550" y="397"/>
                      <a:pt x="550" y="397"/>
                      <a:pt x="550" y="397"/>
                    </a:cubicBezTo>
                    <a:cubicBezTo>
                      <a:pt x="543" y="380"/>
                      <a:pt x="543" y="380"/>
                      <a:pt x="543" y="380"/>
                    </a:cubicBezTo>
                    <a:cubicBezTo>
                      <a:pt x="543" y="378"/>
                      <a:pt x="543" y="378"/>
                      <a:pt x="543" y="378"/>
                    </a:cubicBezTo>
                    <a:cubicBezTo>
                      <a:pt x="547" y="366"/>
                      <a:pt x="547" y="366"/>
                      <a:pt x="547" y="366"/>
                    </a:cubicBezTo>
                    <a:cubicBezTo>
                      <a:pt x="547" y="364"/>
                      <a:pt x="547" y="364"/>
                      <a:pt x="547" y="364"/>
                    </a:cubicBezTo>
                    <a:cubicBezTo>
                      <a:pt x="548" y="363"/>
                      <a:pt x="548" y="363"/>
                      <a:pt x="548" y="363"/>
                    </a:cubicBezTo>
                    <a:cubicBezTo>
                      <a:pt x="549" y="363"/>
                      <a:pt x="549" y="363"/>
                      <a:pt x="549" y="363"/>
                    </a:cubicBezTo>
                    <a:cubicBezTo>
                      <a:pt x="549" y="362"/>
                      <a:pt x="549" y="362"/>
                      <a:pt x="549" y="362"/>
                    </a:cubicBezTo>
                    <a:cubicBezTo>
                      <a:pt x="604" y="333"/>
                      <a:pt x="604" y="333"/>
                      <a:pt x="604" y="333"/>
                    </a:cubicBezTo>
                    <a:cubicBezTo>
                      <a:pt x="602" y="304"/>
                      <a:pt x="602" y="304"/>
                      <a:pt x="602" y="304"/>
                    </a:cubicBezTo>
                    <a:cubicBezTo>
                      <a:pt x="602" y="304"/>
                      <a:pt x="602" y="304"/>
                      <a:pt x="602" y="304"/>
                    </a:cubicBezTo>
                    <a:cubicBezTo>
                      <a:pt x="602" y="303"/>
                      <a:pt x="602" y="303"/>
                      <a:pt x="602" y="303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631" y="239"/>
                      <a:pt x="631" y="239"/>
                      <a:pt x="631" y="239"/>
                    </a:cubicBezTo>
                    <a:cubicBezTo>
                      <a:pt x="632" y="238"/>
                      <a:pt x="632" y="238"/>
                      <a:pt x="632" y="238"/>
                    </a:cubicBezTo>
                    <a:cubicBezTo>
                      <a:pt x="632" y="238"/>
                      <a:pt x="632" y="238"/>
                      <a:pt x="632" y="238"/>
                    </a:cubicBezTo>
                    <a:cubicBezTo>
                      <a:pt x="646" y="224"/>
                      <a:pt x="646" y="224"/>
                      <a:pt x="646" y="224"/>
                    </a:cubicBezTo>
                    <a:cubicBezTo>
                      <a:pt x="655" y="208"/>
                      <a:pt x="655" y="208"/>
                      <a:pt x="655" y="208"/>
                    </a:cubicBezTo>
                    <a:cubicBezTo>
                      <a:pt x="655" y="206"/>
                      <a:pt x="655" y="206"/>
                      <a:pt x="655" y="206"/>
                    </a:cubicBezTo>
                    <a:cubicBezTo>
                      <a:pt x="655" y="206"/>
                      <a:pt x="655" y="206"/>
                      <a:pt x="655" y="206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56" y="177"/>
                      <a:pt x="656" y="177"/>
                      <a:pt x="656" y="177"/>
                    </a:cubicBezTo>
                    <a:cubicBezTo>
                      <a:pt x="656" y="176"/>
                      <a:pt x="656" y="176"/>
                      <a:pt x="656" y="176"/>
                    </a:cubicBezTo>
                    <a:cubicBezTo>
                      <a:pt x="655" y="176"/>
                      <a:pt x="655" y="176"/>
                      <a:pt x="655" y="176"/>
                    </a:cubicBezTo>
                    <a:cubicBezTo>
                      <a:pt x="655" y="159"/>
                      <a:pt x="655" y="159"/>
                      <a:pt x="655" y="159"/>
                    </a:cubicBezTo>
                    <a:cubicBezTo>
                      <a:pt x="646" y="159"/>
                      <a:pt x="646" y="159"/>
                      <a:pt x="646" y="159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23" y="172"/>
                      <a:pt x="612" y="170"/>
                      <a:pt x="599" y="162"/>
                    </a:cubicBezTo>
                    <a:cubicBezTo>
                      <a:pt x="593" y="157"/>
                      <a:pt x="593" y="147"/>
                      <a:pt x="596" y="131"/>
                    </a:cubicBezTo>
                    <a:cubicBezTo>
                      <a:pt x="588" y="130"/>
                      <a:pt x="588" y="130"/>
                      <a:pt x="588" y="130"/>
                    </a:cubicBezTo>
                    <a:cubicBezTo>
                      <a:pt x="584" y="135"/>
                      <a:pt x="584" y="135"/>
                      <a:pt x="584" y="135"/>
                    </a:cubicBezTo>
                    <a:cubicBezTo>
                      <a:pt x="574" y="146"/>
                      <a:pt x="567" y="152"/>
                      <a:pt x="565" y="152"/>
                    </a:cubicBezTo>
                    <a:cubicBezTo>
                      <a:pt x="563" y="152"/>
                      <a:pt x="562" y="152"/>
                      <a:pt x="560" y="151"/>
                    </a:cubicBezTo>
                    <a:cubicBezTo>
                      <a:pt x="559" y="148"/>
                      <a:pt x="556" y="143"/>
                      <a:pt x="556" y="134"/>
                    </a:cubicBezTo>
                    <a:cubicBezTo>
                      <a:pt x="556" y="125"/>
                      <a:pt x="556" y="118"/>
                      <a:pt x="560" y="116"/>
                    </a:cubicBezTo>
                    <a:cubicBezTo>
                      <a:pt x="562" y="113"/>
                      <a:pt x="564" y="112"/>
                      <a:pt x="566" y="114"/>
                    </a:cubicBezTo>
                    <a:cubicBezTo>
                      <a:pt x="586" y="77"/>
                      <a:pt x="586" y="77"/>
                      <a:pt x="586" y="77"/>
                    </a:cubicBezTo>
                    <a:cubicBezTo>
                      <a:pt x="591" y="63"/>
                      <a:pt x="591" y="63"/>
                      <a:pt x="591" y="63"/>
                    </a:cubicBezTo>
                    <a:cubicBezTo>
                      <a:pt x="594" y="48"/>
                      <a:pt x="594" y="48"/>
                      <a:pt x="594" y="48"/>
                    </a:cubicBezTo>
                    <a:cubicBezTo>
                      <a:pt x="583" y="38"/>
                      <a:pt x="583" y="38"/>
                      <a:pt x="583" y="38"/>
                    </a:cubicBezTo>
                    <a:cubicBezTo>
                      <a:pt x="580" y="35"/>
                      <a:pt x="579" y="28"/>
                      <a:pt x="581" y="17"/>
                    </a:cubicBezTo>
                    <a:cubicBezTo>
                      <a:pt x="581" y="11"/>
                      <a:pt x="581" y="11"/>
                      <a:pt x="581" y="11"/>
                    </a:cubicBezTo>
                    <a:cubicBezTo>
                      <a:pt x="581" y="7"/>
                      <a:pt x="579" y="3"/>
                      <a:pt x="574" y="0"/>
                    </a:cubicBezTo>
                    <a:cubicBezTo>
                      <a:pt x="572" y="0"/>
                      <a:pt x="572" y="0"/>
                      <a:pt x="572" y="0"/>
                    </a:cubicBezTo>
                    <a:cubicBezTo>
                      <a:pt x="571" y="3"/>
                      <a:pt x="571" y="3"/>
                      <a:pt x="571" y="3"/>
                    </a:cubicBezTo>
                    <a:cubicBezTo>
                      <a:pt x="568" y="12"/>
                      <a:pt x="561" y="16"/>
                      <a:pt x="549" y="13"/>
                    </a:cubicBezTo>
                    <a:cubicBezTo>
                      <a:pt x="544" y="11"/>
                      <a:pt x="537" y="11"/>
                      <a:pt x="53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1" name="Freeform 15"/>
              <p:cNvSpPr>
                <a:spLocks/>
              </p:cNvSpPr>
              <p:nvPr/>
            </p:nvSpPr>
            <p:spPr bwMode="auto">
              <a:xfrm>
                <a:off x="4023836" y="4365625"/>
                <a:ext cx="565150" cy="574675"/>
              </a:xfrm>
              <a:custGeom>
                <a:avLst/>
                <a:gdLst>
                  <a:gd name="T0" fmla="*/ 355 w 374"/>
                  <a:gd name="T1" fmla="*/ 43 h 381"/>
                  <a:gd name="T2" fmla="*/ 341 w 374"/>
                  <a:gd name="T3" fmla="*/ 39 h 381"/>
                  <a:gd name="T4" fmla="*/ 329 w 374"/>
                  <a:gd name="T5" fmla="*/ 34 h 381"/>
                  <a:gd name="T6" fmla="*/ 309 w 374"/>
                  <a:gd name="T7" fmla="*/ 37 h 381"/>
                  <a:gd name="T8" fmla="*/ 292 w 374"/>
                  <a:gd name="T9" fmla="*/ 31 h 381"/>
                  <a:gd name="T10" fmla="*/ 291 w 374"/>
                  <a:gd name="T11" fmla="*/ 28 h 381"/>
                  <a:gd name="T12" fmla="*/ 269 w 374"/>
                  <a:gd name="T13" fmla="*/ 6 h 381"/>
                  <a:gd name="T14" fmla="*/ 232 w 374"/>
                  <a:gd name="T15" fmla="*/ 21 h 381"/>
                  <a:gd name="T16" fmla="*/ 228 w 374"/>
                  <a:gd name="T17" fmla="*/ 54 h 381"/>
                  <a:gd name="T18" fmla="*/ 213 w 374"/>
                  <a:gd name="T19" fmla="*/ 79 h 381"/>
                  <a:gd name="T20" fmla="*/ 190 w 374"/>
                  <a:gd name="T21" fmla="*/ 114 h 381"/>
                  <a:gd name="T22" fmla="*/ 152 w 374"/>
                  <a:gd name="T23" fmla="*/ 156 h 381"/>
                  <a:gd name="T24" fmla="*/ 115 w 374"/>
                  <a:gd name="T25" fmla="*/ 192 h 381"/>
                  <a:gd name="T26" fmla="*/ 96 w 374"/>
                  <a:gd name="T27" fmla="*/ 217 h 381"/>
                  <a:gd name="T28" fmla="*/ 0 w 374"/>
                  <a:gd name="T29" fmla="*/ 222 h 381"/>
                  <a:gd name="T30" fmla="*/ 26 w 374"/>
                  <a:gd name="T31" fmla="*/ 300 h 381"/>
                  <a:gd name="T32" fmla="*/ 42 w 374"/>
                  <a:gd name="T33" fmla="*/ 309 h 381"/>
                  <a:gd name="T34" fmla="*/ 55 w 374"/>
                  <a:gd name="T35" fmla="*/ 346 h 381"/>
                  <a:gd name="T36" fmla="*/ 57 w 374"/>
                  <a:gd name="T37" fmla="*/ 354 h 381"/>
                  <a:gd name="T38" fmla="*/ 82 w 374"/>
                  <a:gd name="T39" fmla="*/ 346 h 381"/>
                  <a:gd name="T40" fmla="*/ 92 w 374"/>
                  <a:gd name="T41" fmla="*/ 351 h 381"/>
                  <a:gd name="T42" fmla="*/ 100 w 374"/>
                  <a:gd name="T43" fmla="*/ 325 h 381"/>
                  <a:gd name="T44" fmla="*/ 145 w 374"/>
                  <a:gd name="T45" fmla="*/ 307 h 381"/>
                  <a:gd name="T46" fmla="*/ 149 w 374"/>
                  <a:gd name="T47" fmla="*/ 280 h 381"/>
                  <a:gd name="T48" fmla="*/ 158 w 374"/>
                  <a:gd name="T49" fmla="*/ 273 h 381"/>
                  <a:gd name="T50" fmla="*/ 160 w 374"/>
                  <a:gd name="T51" fmla="*/ 273 h 381"/>
                  <a:gd name="T52" fmla="*/ 179 w 374"/>
                  <a:gd name="T53" fmla="*/ 290 h 381"/>
                  <a:gd name="T54" fmla="*/ 186 w 374"/>
                  <a:gd name="T55" fmla="*/ 307 h 381"/>
                  <a:gd name="T56" fmla="*/ 200 w 374"/>
                  <a:gd name="T57" fmla="*/ 287 h 381"/>
                  <a:gd name="T58" fmla="*/ 213 w 374"/>
                  <a:gd name="T59" fmla="*/ 280 h 381"/>
                  <a:gd name="T60" fmla="*/ 229 w 374"/>
                  <a:gd name="T61" fmla="*/ 283 h 381"/>
                  <a:gd name="T62" fmla="*/ 239 w 374"/>
                  <a:gd name="T63" fmla="*/ 313 h 381"/>
                  <a:gd name="T64" fmla="*/ 249 w 374"/>
                  <a:gd name="T65" fmla="*/ 336 h 381"/>
                  <a:gd name="T66" fmla="*/ 255 w 374"/>
                  <a:gd name="T67" fmla="*/ 357 h 381"/>
                  <a:gd name="T68" fmla="*/ 273 w 374"/>
                  <a:gd name="T69" fmla="*/ 357 h 381"/>
                  <a:gd name="T70" fmla="*/ 276 w 374"/>
                  <a:gd name="T71" fmla="*/ 359 h 381"/>
                  <a:gd name="T72" fmla="*/ 285 w 374"/>
                  <a:gd name="T73" fmla="*/ 381 h 381"/>
                  <a:gd name="T74" fmla="*/ 291 w 374"/>
                  <a:gd name="T75" fmla="*/ 364 h 381"/>
                  <a:gd name="T76" fmla="*/ 295 w 374"/>
                  <a:gd name="T77" fmla="*/ 362 h 381"/>
                  <a:gd name="T78" fmla="*/ 303 w 374"/>
                  <a:gd name="T79" fmla="*/ 357 h 381"/>
                  <a:gd name="T80" fmla="*/ 310 w 374"/>
                  <a:gd name="T81" fmla="*/ 349 h 381"/>
                  <a:gd name="T82" fmla="*/ 247 w 374"/>
                  <a:gd name="T83" fmla="*/ 223 h 381"/>
                  <a:gd name="T84" fmla="*/ 231 w 374"/>
                  <a:gd name="T85" fmla="*/ 171 h 381"/>
                  <a:gd name="T86" fmla="*/ 230 w 374"/>
                  <a:gd name="T87" fmla="*/ 169 h 381"/>
                  <a:gd name="T88" fmla="*/ 240 w 374"/>
                  <a:gd name="T89" fmla="*/ 139 h 381"/>
                  <a:gd name="T90" fmla="*/ 344 w 374"/>
                  <a:gd name="T91" fmla="*/ 116 h 381"/>
                  <a:gd name="T92" fmla="*/ 368 w 374"/>
                  <a:gd name="T93" fmla="*/ 10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4" h="381">
                    <a:moveTo>
                      <a:pt x="374" y="77"/>
                    </a:moveTo>
                    <a:cubicBezTo>
                      <a:pt x="366" y="60"/>
                      <a:pt x="366" y="60"/>
                      <a:pt x="366" y="60"/>
                    </a:cubicBezTo>
                    <a:cubicBezTo>
                      <a:pt x="355" y="43"/>
                      <a:pt x="355" y="43"/>
                      <a:pt x="355" y="43"/>
                    </a:cubicBezTo>
                    <a:cubicBezTo>
                      <a:pt x="342" y="40"/>
                      <a:pt x="342" y="40"/>
                      <a:pt x="342" y="40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1" y="39"/>
                      <a:pt x="341" y="39"/>
                      <a:pt x="341" y="39"/>
                    </a:cubicBezTo>
                    <a:cubicBezTo>
                      <a:pt x="340" y="39"/>
                      <a:pt x="340" y="39"/>
                      <a:pt x="340" y="39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7" y="34"/>
                      <a:pt x="327" y="34"/>
                      <a:pt x="327" y="34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09" y="37"/>
                      <a:pt x="309" y="37"/>
                      <a:pt x="309" y="37"/>
                    </a:cubicBezTo>
                    <a:cubicBezTo>
                      <a:pt x="308" y="37"/>
                      <a:pt x="308" y="37"/>
                      <a:pt x="308" y="37"/>
                    </a:cubicBezTo>
                    <a:cubicBezTo>
                      <a:pt x="306" y="36"/>
                      <a:pt x="306" y="36"/>
                      <a:pt x="306" y="36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2" y="30"/>
                      <a:pt x="292" y="30"/>
                      <a:pt x="292" y="30"/>
                    </a:cubicBezTo>
                    <a:cubicBezTo>
                      <a:pt x="291" y="30"/>
                      <a:pt x="291" y="30"/>
                      <a:pt x="291" y="30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69" y="6"/>
                      <a:pt x="269" y="6"/>
                      <a:pt x="269" y="6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247" y="11"/>
                      <a:pt x="247" y="11"/>
                      <a:pt x="247" y="11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28" y="53"/>
                      <a:pt x="228" y="53"/>
                      <a:pt x="228" y="53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13" y="79"/>
                      <a:pt x="213" y="79"/>
                      <a:pt x="213" y="79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0" y="114"/>
                      <a:pt x="190" y="114"/>
                      <a:pt x="190" y="114"/>
                    </a:cubicBezTo>
                    <a:cubicBezTo>
                      <a:pt x="190" y="114"/>
                      <a:pt x="190" y="114"/>
                      <a:pt x="190" y="114"/>
                    </a:cubicBezTo>
                    <a:cubicBezTo>
                      <a:pt x="189" y="116"/>
                      <a:pt x="189" y="116"/>
                      <a:pt x="189" y="116"/>
                    </a:cubicBezTo>
                    <a:cubicBezTo>
                      <a:pt x="179" y="123"/>
                      <a:pt x="171" y="131"/>
                      <a:pt x="163" y="137"/>
                    </a:cubicBezTo>
                    <a:cubicBezTo>
                      <a:pt x="152" y="156"/>
                      <a:pt x="152" y="156"/>
                      <a:pt x="152" y="156"/>
                    </a:cubicBezTo>
                    <a:cubicBezTo>
                      <a:pt x="150" y="161"/>
                      <a:pt x="141" y="168"/>
                      <a:pt x="126" y="174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6" y="216"/>
                      <a:pt x="96" y="216"/>
                      <a:pt x="96" y="216"/>
                    </a:cubicBezTo>
                    <a:cubicBezTo>
                      <a:pt x="96" y="217"/>
                      <a:pt x="96" y="217"/>
                      <a:pt x="96" y="217"/>
                    </a:cubicBezTo>
                    <a:cubicBezTo>
                      <a:pt x="94" y="217"/>
                      <a:pt x="94" y="217"/>
                      <a:pt x="94" y="217"/>
                    </a:cubicBezTo>
                    <a:cubicBezTo>
                      <a:pt x="10" y="212"/>
                      <a:pt x="10" y="212"/>
                      <a:pt x="10" y="21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9" y="274"/>
                      <a:pt x="9" y="274"/>
                      <a:pt x="9" y="274"/>
                    </a:cubicBezTo>
                    <a:cubicBezTo>
                      <a:pt x="26" y="300"/>
                      <a:pt x="26" y="300"/>
                      <a:pt x="26" y="300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9"/>
                      <a:pt x="42" y="309"/>
                      <a:pt x="42" y="309"/>
                    </a:cubicBezTo>
                    <a:cubicBezTo>
                      <a:pt x="42" y="309"/>
                      <a:pt x="42" y="309"/>
                      <a:pt x="42" y="309"/>
                    </a:cubicBezTo>
                    <a:cubicBezTo>
                      <a:pt x="51" y="320"/>
                      <a:pt x="55" y="327"/>
                      <a:pt x="55" y="332"/>
                    </a:cubicBezTo>
                    <a:cubicBezTo>
                      <a:pt x="55" y="346"/>
                      <a:pt x="55" y="346"/>
                      <a:pt x="55" y="346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3" y="354"/>
                      <a:pt x="53" y="354"/>
                      <a:pt x="53" y="354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63" y="341"/>
                      <a:pt x="63" y="341"/>
                      <a:pt x="63" y="341"/>
                    </a:cubicBezTo>
                    <a:cubicBezTo>
                      <a:pt x="66" y="341"/>
                      <a:pt x="66" y="341"/>
                      <a:pt x="66" y="341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83" y="351"/>
                      <a:pt x="83" y="351"/>
                      <a:pt x="83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90" y="345"/>
                      <a:pt x="90" y="345"/>
                      <a:pt x="90" y="345"/>
                    </a:cubicBezTo>
                    <a:cubicBezTo>
                      <a:pt x="89" y="343"/>
                      <a:pt x="89" y="343"/>
                      <a:pt x="89" y="343"/>
                    </a:cubicBezTo>
                    <a:cubicBezTo>
                      <a:pt x="100" y="325"/>
                      <a:pt x="100" y="325"/>
                      <a:pt x="100" y="325"/>
                    </a:cubicBezTo>
                    <a:cubicBezTo>
                      <a:pt x="102" y="320"/>
                      <a:pt x="108" y="318"/>
                      <a:pt x="115" y="320"/>
                    </a:cubicBezTo>
                    <a:cubicBezTo>
                      <a:pt x="134" y="321"/>
                      <a:pt x="134" y="321"/>
                      <a:pt x="134" y="321"/>
                    </a:cubicBezTo>
                    <a:cubicBezTo>
                      <a:pt x="145" y="307"/>
                      <a:pt x="145" y="307"/>
                      <a:pt x="145" y="307"/>
                    </a:cubicBezTo>
                    <a:cubicBezTo>
                      <a:pt x="145" y="294"/>
                      <a:pt x="145" y="294"/>
                      <a:pt x="145" y="294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9" y="280"/>
                      <a:pt x="149" y="280"/>
                      <a:pt x="149" y="280"/>
                    </a:cubicBezTo>
                    <a:cubicBezTo>
                      <a:pt x="150" y="279"/>
                      <a:pt x="150" y="279"/>
                      <a:pt x="150" y="279"/>
                    </a:cubicBezTo>
                    <a:cubicBezTo>
                      <a:pt x="151" y="278"/>
                      <a:pt x="151" y="278"/>
                      <a:pt x="151" y="278"/>
                    </a:cubicBezTo>
                    <a:cubicBezTo>
                      <a:pt x="158" y="273"/>
                      <a:pt x="158" y="273"/>
                      <a:pt x="158" y="273"/>
                    </a:cubicBezTo>
                    <a:cubicBezTo>
                      <a:pt x="158" y="272"/>
                      <a:pt x="158" y="272"/>
                      <a:pt x="158" y="272"/>
                    </a:cubicBezTo>
                    <a:cubicBezTo>
                      <a:pt x="159" y="272"/>
                      <a:pt x="159" y="272"/>
                      <a:pt x="159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76" y="275"/>
                      <a:pt x="176" y="275"/>
                      <a:pt x="176" y="275"/>
                    </a:cubicBezTo>
                    <a:cubicBezTo>
                      <a:pt x="176" y="278"/>
                      <a:pt x="176" y="278"/>
                      <a:pt x="176" y="278"/>
                    </a:cubicBezTo>
                    <a:cubicBezTo>
                      <a:pt x="179" y="290"/>
                      <a:pt x="179" y="290"/>
                      <a:pt x="179" y="290"/>
                    </a:cubicBezTo>
                    <a:cubicBezTo>
                      <a:pt x="179" y="297"/>
                      <a:pt x="179" y="297"/>
                      <a:pt x="179" y="297"/>
                    </a:cubicBezTo>
                    <a:cubicBezTo>
                      <a:pt x="182" y="306"/>
                      <a:pt x="182" y="306"/>
                      <a:pt x="182" y="306"/>
                    </a:cubicBezTo>
                    <a:cubicBezTo>
                      <a:pt x="186" y="307"/>
                      <a:pt x="186" y="307"/>
                      <a:pt x="186" y="307"/>
                    </a:cubicBezTo>
                    <a:cubicBezTo>
                      <a:pt x="191" y="300"/>
                      <a:pt x="191" y="300"/>
                      <a:pt x="191" y="300"/>
                    </a:cubicBezTo>
                    <a:cubicBezTo>
                      <a:pt x="191" y="299"/>
                      <a:pt x="191" y="299"/>
                      <a:pt x="191" y="299"/>
                    </a:cubicBezTo>
                    <a:cubicBezTo>
                      <a:pt x="200" y="287"/>
                      <a:pt x="200" y="287"/>
                      <a:pt x="200" y="287"/>
                    </a:cubicBezTo>
                    <a:cubicBezTo>
                      <a:pt x="201" y="285"/>
                      <a:pt x="201" y="285"/>
                      <a:pt x="201" y="285"/>
                    </a:cubicBezTo>
                    <a:cubicBezTo>
                      <a:pt x="212" y="280"/>
                      <a:pt x="212" y="280"/>
                      <a:pt x="212" y="280"/>
                    </a:cubicBezTo>
                    <a:cubicBezTo>
                      <a:pt x="213" y="280"/>
                      <a:pt x="213" y="280"/>
                      <a:pt x="213" y="280"/>
                    </a:cubicBezTo>
                    <a:cubicBezTo>
                      <a:pt x="214" y="279"/>
                      <a:pt x="214" y="279"/>
                      <a:pt x="214" y="279"/>
                    </a:cubicBezTo>
                    <a:cubicBezTo>
                      <a:pt x="228" y="283"/>
                      <a:pt x="228" y="283"/>
                      <a:pt x="228" y="283"/>
                    </a:cubicBezTo>
                    <a:cubicBezTo>
                      <a:pt x="229" y="283"/>
                      <a:pt x="229" y="283"/>
                      <a:pt x="229" y="283"/>
                    </a:cubicBezTo>
                    <a:cubicBezTo>
                      <a:pt x="231" y="284"/>
                      <a:pt x="231" y="284"/>
                      <a:pt x="231" y="284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13"/>
                      <a:pt x="239" y="313"/>
                      <a:pt x="239" y="313"/>
                    </a:cubicBezTo>
                    <a:cubicBezTo>
                      <a:pt x="249" y="333"/>
                      <a:pt x="249" y="333"/>
                      <a:pt x="249" y="333"/>
                    </a:cubicBezTo>
                    <a:cubicBezTo>
                      <a:pt x="249" y="333"/>
                      <a:pt x="249" y="333"/>
                      <a:pt x="249" y="333"/>
                    </a:cubicBezTo>
                    <a:cubicBezTo>
                      <a:pt x="249" y="336"/>
                      <a:pt x="249" y="336"/>
                      <a:pt x="249" y="336"/>
                    </a:cubicBezTo>
                    <a:cubicBezTo>
                      <a:pt x="249" y="350"/>
                      <a:pt x="249" y="350"/>
                      <a:pt x="249" y="350"/>
                    </a:cubicBezTo>
                    <a:cubicBezTo>
                      <a:pt x="252" y="357"/>
                      <a:pt x="252" y="357"/>
                      <a:pt x="252" y="357"/>
                    </a:cubicBezTo>
                    <a:cubicBezTo>
                      <a:pt x="255" y="357"/>
                      <a:pt x="255" y="357"/>
                      <a:pt x="255" y="357"/>
                    </a:cubicBezTo>
                    <a:cubicBezTo>
                      <a:pt x="260" y="351"/>
                      <a:pt x="260" y="351"/>
                      <a:pt x="260" y="351"/>
                    </a:cubicBezTo>
                    <a:cubicBezTo>
                      <a:pt x="261" y="349"/>
                      <a:pt x="261" y="349"/>
                      <a:pt x="261" y="349"/>
                    </a:cubicBezTo>
                    <a:cubicBezTo>
                      <a:pt x="273" y="357"/>
                      <a:pt x="273" y="357"/>
                      <a:pt x="273" y="357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76" y="359"/>
                      <a:pt x="276" y="359"/>
                      <a:pt x="276" y="359"/>
                    </a:cubicBezTo>
                    <a:cubicBezTo>
                      <a:pt x="276" y="360"/>
                      <a:pt x="276" y="360"/>
                      <a:pt x="276" y="360"/>
                    </a:cubicBezTo>
                    <a:cubicBezTo>
                      <a:pt x="280" y="378"/>
                      <a:pt x="280" y="378"/>
                      <a:pt x="280" y="378"/>
                    </a:cubicBezTo>
                    <a:cubicBezTo>
                      <a:pt x="285" y="381"/>
                      <a:pt x="285" y="381"/>
                      <a:pt x="285" y="381"/>
                    </a:cubicBezTo>
                    <a:cubicBezTo>
                      <a:pt x="286" y="379"/>
                      <a:pt x="286" y="379"/>
                      <a:pt x="286" y="379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1" y="364"/>
                      <a:pt x="291" y="364"/>
                      <a:pt x="291" y="364"/>
                    </a:cubicBezTo>
                    <a:cubicBezTo>
                      <a:pt x="292" y="362"/>
                      <a:pt x="292" y="362"/>
                      <a:pt x="292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5" y="362"/>
                      <a:pt x="295" y="362"/>
                      <a:pt x="295" y="362"/>
                    </a:cubicBezTo>
                    <a:cubicBezTo>
                      <a:pt x="302" y="358"/>
                      <a:pt x="302" y="358"/>
                      <a:pt x="302" y="358"/>
                    </a:cubicBezTo>
                    <a:cubicBezTo>
                      <a:pt x="303" y="358"/>
                      <a:pt x="303" y="358"/>
                      <a:pt x="303" y="358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12" y="357"/>
                      <a:pt x="312" y="357"/>
                      <a:pt x="312" y="357"/>
                    </a:cubicBezTo>
                    <a:cubicBezTo>
                      <a:pt x="310" y="351"/>
                      <a:pt x="310" y="351"/>
                      <a:pt x="310" y="351"/>
                    </a:cubicBezTo>
                    <a:cubicBezTo>
                      <a:pt x="310" y="349"/>
                      <a:pt x="310" y="349"/>
                      <a:pt x="310" y="349"/>
                    </a:cubicBezTo>
                    <a:cubicBezTo>
                      <a:pt x="305" y="300"/>
                      <a:pt x="305" y="300"/>
                      <a:pt x="305" y="300"/>
                    </a:cubicBezTo>
                    <a:cubicBezTo>
                      <a:pt x="285" y="267"/>
                      <a:pt x="285" y="267"/>
                      <a:pt x="285" y="267"/>
                    </a:cubicBezTo>
                    <a:cubicBezTo>
                      <a:pt x="247" y="223"/>
                      <a:pt x="247" y="223"/>
                      <a:pt x="247" y="223"/>
                    </a:cubicBezTo>
                    <a:cubicBezTo>
                      <a:pt x="246" y="222"/>
                      <a:pt x="246" y="222"/>
                      <a:pt x="246" y="222"/>
                    </a:cubicBezTo>
                    <a:cubicBezTo>
                      <a:pt x="244" y="193"/>
                      <a:pt x="244" y="193"/>
                      <a:pt x="244" y="193"/>
                    </a:cubicBezTo>
                    <a:cubicBezTo>
                      <a:pt x="231" y="171"/>
                      <a:pt x="231" y="171"/>
                      <a:pt x="231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40" y="139"/>
                      <a:pt x="240" y="139"/>
                      <a:pt x="240" y="139"/>
                    </a:cubicBezTo>
                    <a:cubicBezTo>
                      <a:pt x="242" y="139"/>
                      <a:pt x="242" y="139"/>
                      <a:pt x="242" y="139"/>
                    </a:cubicBezTo>
                    <a:cubicBezTo>
                      <a:pt x="308" y="135"/>
                      <a:pt x="308" y="135"/>
                      <a:pt x="308" y="135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5" y="115"/>
                      <a:pt x="345" y="115"/>
                      <a:pt x="345" y="115"/>
                    </a:cubicBezTo>
                    <a:cubicBezTo>
                      <a:pt x="358" y="111"/>
                      <a:pt x="366" y="106"/>
                      <a:pt x="368" y="100"/>
                    </a:cubicBezTo>
                    <a:cubicBezTo>
                      <a:pt x="372" y="95"/>
                      <a:pt x="374" y="88"/>
                      <a:pt x="37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2" name="Freeform 16"/>
              <p:cNvSpPr>
                <a:spLocks/>
              </p:cNvSpPr>
              <p:nvPr/>
            </p:nvSpPr>
            <p:spPr bwMode="auto">
              <a:xfrm>
                <a:off x="4025423" y="3251200"/>
                <a:ext cx="641350" cy="1150938"/>
              </a:xfrm>
              <a:custGeom>
                <a:avLst/>
                <a:gdLst>
                  <a:gd name="T0" fmla="*/ 125 w 425"/>
                  <a:gd name="T1" fmla="*/ 238 h 763"/>
                  <a:gd name="T2" fmla="*/ 159 w 425"/>
                  <a:gd name="T3" fmla="*/ 266 h 763"/>
                  <a:gd name="T4" fmla="*/ 184 w 425"/>
                  <a:gd name="T5" fmla="*/ 285 h 763"/>
                  <a:gd name="T6" fmla="*/ 231 w 425"/>
                  <a:gd name="T7" fmla="*/ 303 h 763"/>
                  <a:gd name="T8" fmla="*/ 232 w 425"/>
                  <a:gd name="T9" fmla="*/ 305 h 763"/>
                  <a:gd name="T10" fmla="*/ 245 w 425"/>
                  <a:gd name="T11" fmla="*/ 326 h 763"/>
                  <a:gd name="T12" fmla="*/ 233 w 425"/>
                  <a:gd name="T13" fmla="*/ 359 h 763"/>
                  <a:gd name="T14" fmla="*/ 232 w 425"/>
                  <a:gd name="T15" fmla="*/ 380 h 763"/>
                  <a:gd name="T16" fmla="*/ 220 w 425"/>
                  <a:gd name="T17" fmla="*/ 417 h 763"/>
                  <a:gd name="T18" fmla="*/ 185 w 425"/>
                  <a:gd name="T19" fmla="*/ 414 h 763"/>
                  <a:gd name="T20" fmla="*/ 147 w 425"/>
                  <a:gd name="T21" fmla="*/ 438 h 763"/>
                  <a:gd name="T22" fmla="*/ 153 w 425"/>
                  <a:gd name="T23" fmla="*/ 468 h 763"/>
                  <a:gd name="T24" fmla="*/ 114 w 425"/>
                  <a:gd name="T25" fmla="*/ 459 h 763"/>
                  <a:gd name="T26" fmla="*/ 82 w 425"/>
                  <a:gd name="T27" fmla="*/ 447 h 763"/>
                  <a:gd name="T28" fmla="*/ 51 w 425"/>
                  <a:gd name="T29" fmla="*/ 519 h 763"/>
                  <a:gd name="T30" fmla="*/ 61 w 425"/>
                  <a:gd name="T31" fmla="*/ 538 h 763"/>
                  <a:gd name="T32" fmla="*/ 68 w 425"/>
                  <a:gd name="T33" fmla="*/ 557 h 763"/>
                  <a:gd name="T34" fmla="*/ 70 w 425"/>
                  <a:gd name="T35" fmla="*/ 587 h 763"/>
                  <a:gd name="T36" fmla="*/ 6 w 425"/>
                  <a:gd name="T37" fmla="*/ 600 h 763"/>
                  <a:gd name="T38" fmla="*/ 8 w 425"/>
                  <a:gd name="T39" fmla="*/ 643 h 763"/>
                  <a:gd name="T40" fmla="*/ 16 w 425"/>
                  <a:gd name="T41" fmla="*/ 670 h 763"/>
                  <a:gd name="T42" fmla="*/ 87 w 425"/>
                  <a:gd name="T43" fmla="*/ 667 h 763"/>
                  <a:gd name="T44" fmla="*/ 112 w 425"/>
                  <a:gd name="T45" fmla="*/ 686 h 763"/>
                  <a:gd name="T46" fmla="*/ 133 w 425"/>
                  <a:gd name="T47" fmla="*/ 702 h 763"/>
                  <a:gd name="T48" fmla="*/ 151 w 425"/>
                  <a:gd name="T49" fmla="*/ 688 h 763"/>
                  <a:gd name="T50" fmla="*/ 201 w 425"/>
                  <a:gd name="T51" fmla="*/ 722 h 763"/>
                  <a:gd name="T52" fmla="*/ 258 w 425"/>
                  <a:gd name="T53" fmla="*/ 725 h 763"/>
                  <a:gd name="T54" fmla="*/ 275 w 425"/>
                  <a:gd name="T55" fmla="*/ 736 h 763"/>
                  <a:gd name="T56" fmla="*/ 275 w 425"/>
                  <a:gd name="T57" fmla="*/ 737 h 763"/>
                  <a:gd name="T58" fmla="*/ 298 w 425"/>
                  <a:gd name="T59" fmla="*/ 759 h 763"/>
                  <a:gd name="T60" fmla="*/ 325 w 425"/>
                  <a:gd name="T61" fmla="*/ 739 h 763"/>
                  <a:gd name="T62" fmla="*/ 316 w 425"/>
                  <a:gd name="T63" fmla="*/ 723 h 763"/>
                  <a:gd name="T64" fmla="*/ 325 w 425"/>
                  <a:gd name="T65" fmla="*/ 680 h 763"/>
                  <a:gd name="T66" fmla="*/ 353 w 425"/>
                  <a:gd name="T67" fmla="*/ 678 h 763"/>
                  <a:gd name="T68" fmla="*/ 318 w 425"/>
                  <a:gd name="T69" fmla="*/ 641 h 763"/>
                  <a:gd name="T70" fmla="*/ 308 w 425"/>
                  <a:gd name="T71" fmla="*/ 627 h 763"/>
                  <a:gd name="T72" fmla="*/ 320 w 425"/>
                  <a:gd name="T73" fmla="*/ 611 h 763"/>
                  <a:gd name="T74" fmla="*/ 398 w 425"/>
                  <a:gd name="T75" fmla="*/ 615 h 763"/>
                  <a:gd name="T76" fmla="*/ 425 w 425"/>
                  <a:gd name="T77" fmla="*/ 611 h 763"/>
                  <a:gd name="T78" fmla="*/ 381 w 425"/>
                  <a:gd name="T79" fmla="*/ 495 h 763"/>
                  <a:gd name="T80" fmla="*/ 360 w 425"/>
                  <a:gd name="T81" fmla="*/ 486 h 763"/>
                  <a:gd name="T82" fmla="*/ 357 w 425"/>
                  <a:gd name="T83" fmla="*/ 455 h 763"/>
                  <a:gd name="T84" fmla="*/ 363 w 425"/>
                  <a:gd name="T85" fmla="*/ 252 h 763"/>
                  <a:gd name="T86" fmla="*/ 367 w 425"/>
                  <a:gd name="T87" fmla="*/ 213 h 763"/>
                  <a:gd name="T88" fmla="*/ 389 w 425"/>
                  <a:gd name="T89" fmla="*/ 181 h 763"/>
                  <a:gd name="T90" fmla="*/ 365 w 425"/>
                  <a:gd name="T91" fmla="*/ 147 h 763"/>
                  <a:gd name="T92" fmla="*/ 363 w 425"/>
                  <a:gd name="T93" fmla="*/ 117 h 763"/>
                  <a:gd name="T94" fmla="*/ 364 w 425"/>
                  <a:gd name="T95" fmla="*/ 114 h 763"/>
                  <a:gd name="T96" fmla="*/ 383 w 425"/>
                  <a:gd name="T97" fmla="*/ 49 h 763"/>
                  <a:gd name="T98" fmla="*/ 396 w 425"/>
                  <a:gd name="T99" fmla="*/ 29 h 763"/>
                  <a:gd name="T100" fmla="*/ 412 w 425"/>
                  <a:gd name="T101" fmla="*/ 16 h 763"/>
                  <a:gd name="T102" fmla="*/ 391 w 425"/>
                  <a:gd name="T103" fmla="*/ 0 h 763"/>
                  <a:gd name="T104" fmla="*/ 354 w 425"/>
                  <a:gd name="T105" fmla="*/ 14 h 763"/>
                  <a:gd name="T106" fmla="*/ 320 w 425"/>
                  <a:gd name="T107" fmla="*/ 45 h 763"/>
                  <a:gd name="T108" fmla="*/ 276 w 425"/>
                  <a:gd name="T109" fmla="*/ 76 h 763"/>
                  <a:gd name="T110" fmla="*/ 257 w 425"/>
                  <a:gd name="T111" fmla="*/ 93 h 763"/>
                  <a:gd name="T112" fmla="*/ 244 w 425"/>
                  <a:gd name="T113" fmla="*/ 156 h 763"/>
                  <a:gd name="T114" fmla="*/ 241 w 425"/>
                  <a:gd name="T115" fmla="*/ 174 h 763"/>
                  <a:gd name="T116" fmla="*/ 228 w 425"/>
                  <a:gd name="T117" fmla="*/ 191 h 763"/>
                  <a:gd name="T118" fmla="*/ 226 w 425"/>
                  <a:gd name="T119" fmla="*/ 193 h 763"/>
                  <a:gd name="T120" fmla="*/ 200 w 425"/>
                  <a:gd name="T121" fmla="*/ 196 h 763"/>
                  <a:gd name="T122" fmla="*/ 199 w 425"/>
                  <a:gd name="T123" fmla="*/ 196 h 763"/>
                  <a:gd name="T124" fmla="*/ 142 w 425"/>
                  <a:gd name="T125" fmla="*/ 174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5" h="763">
                    <a:moveTo>
                      <a:pt x="142" y="174"/>
                    </a:moveTo>
                    <a:cubicBezTo>
                      <a:pt x="135" y="173"/>
                      <a:pt x="135" y="173"/>
                      <a:pt x="135" y="173"/>
                    </a:cubicBezTo>
                    <a:cubicBezTo>
                      <a:pt x="125" y="238"/>
                      <a:pt x="125" y="238"/>
                      <a:pt x="125" y="238"/>
                    </a:cubicBezTo>
                    <a:cubicBezTo>
                      <a:pt x="143" y="259"/>
                      <a:pt x="143" y="259"/>
                      <a:pt x="143" y="259"/>
                    </a:cubicBezTo>
                    <a:cubicBezTo>
                      <a:pt x="159" y="266"/>
                      <a:pt x="159" y="266"/>
                      <a:pt x="159" y="266"/>
                    </a:cubicBezTo>
                    <a:cubicBezTo>
                      <a:pt x="159" y="266"/>
                      <a:pt x="159" y="266"/>
                      <a:pt x="159" y="266"/>
                    </a:cubicBezTo>
                    <a:cubicBezTo>
                      <a:pt x="161" y="266"/>
                      <a:pt x="161" y="266"/>
                      <a:pt x="161" y="266"/>
                    </a:cubicBezTo>
                    <a:cubicBezTo>
                      <a:pt x="162" y="267"/>
                      <a:pt x="162" y="267"/>
                      <a:pt x="162" y="267"/>
                    </a:cubicBezTo>
                    <a:cubicBezTo>
                      <a:pt x="184" y="285"/>
                      <a:pt x="184" y="285"/>
                      <a:pt x="184" y="285"/>
                    </a:cubicBezTo>
                    <a:cubicBezTo>
                      <a:pt x="214" y="293"/>
                      <a:pt x="214" y="293"/>
                      <a:pt x="214" y="293"/>
                    </a:cubicBezTo>
                    <a:cubicBezTo>
                      <a:pt x="215" y="293"/>
                      <a:pt x="215" y="293"/>
                      <a:pt x="215" y="293"/>
                    </a:cubicBezTo>
                    <a:cubicBezTo>
                      <a:pt x="231" y="303"/>
                      <a:pt x="231" y="303"/>
                      <a:pt x="231" y="303"/>
                    </a:cubicBezTo>
                    <a:cubicBezTo>
                      <a:pt x="232" y="303"/>
                      <a:pt x="232" y="303"/>
                      <a:pt x="232" y="303"/>
                    </a:cubicBezTo>
                    <a:cubicBezTo>
                      <a:pt x="232" y="303"/>
                      <a:pt x="232" y="303"/>
                      <a:pt x="232" y="303"/>
                    </a:cubicBezTo>
                    <a:cubicBezTo>
                      <a:pt x="232" y="305"/>
                      <a:pt x="232" y="305"/>
                      <a:pt x="232" y="305"/>
                    </a:cubicBezTo>
                    <a:cubicBezTo>
                      <a:pt x="244" y="322"/>
                      <a:pt x="244" y="322"/>
                      <a:pt x="244" y="322"/>
                    </a:cubicBezTo>
                    <a:cubicBezTo>
                      <a:pt x="246" y="324"/>
                      <a:pt x="246" y="324"/>
                      <a:pt x="246" y="324"/>
                    </a:cubicBezTo>
                    <a:cubicBezTo>
                      <a:pt x="245" y="326"/>
                      <a:pt x="245" y="326"/>
                      <a:pt x="245" y="326"/>
                    </a:cubicBezTo>
                    <a:cubicBezTo>
                      <a:pt x="234" y="343"/>
                      <a:pt x="234" y="343"/>
                      <a:pt x="234" y="343"/>
                    </a:cubicBezTo>
                    <a:cubicBezTo>
                      <a:pt x="232" y="345"/>
                      <a:pt x="232" y="351"/>
                      <a:pt x="232" y="359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79"/>
                      <a:pt x="233" y="379"/>
                      <a:pt x="233" y="379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23" y="412"/>
                      <a:pt x="223" y="412"/>
                      <a:pt x="223" y="412"/>
                    </a:cubicBezTo>
                    <a:cubicBezTo>
                      <a:pt x="222" y="417"/>
                      <a:pt x="222" y="417"/>
                      <a:pt x="222" y="417"/>
                    </a:cubicBezTo>
                    <a:cubicBezTo>
                      <a:pt x="220" y="417"/>
                      <a:pt x="220" y="417"/>
                      <a:pt x="220" y="417"/>
                    </a:cubicBezTo>
                    <a:cubicBezTo>
                      <a:pt x="216" y="416"/>
                      <a:pt x="216" y="416"/>
                      <a:pt x="216" y="416"/>
                    </a:cubicBezTo>
                    <a:cubicBezTo>
                      <a:pt x="203" y="413"/>
                      <a:pt x="203" y="413"/>
                      <a:pt x="203" y="413"/>
                    </a:cubicBezTo>
                    <a:cubicBezTo>
                      <a:pt x="185" y="414"/>
                      <a:pt x="185" y="414"/>
                      <a:pt x="185" y="414"/>
                    </a:cubicBezTo>
                    <a:cubicBezTo>
                      <a:pt x="169" y="419"/>
                      <a:pt x="169" y="419"/>
                      <a:pt x="169" y="419"/>
                    </a:cubicBezTo>
                    <a:cubicBezTo>
                      <a:pt x="151" y="434"/>
                      <a:pt x="151" y="434"/>
                      <a:pt x="151" y="434"/>
                    </a:cubicBezTo>
                    <a:cubicBezTo>
                      <a:pt x="147" y="438"/>
                      <a:pt x="147" y="438"/>
                      <a:pt x="147" y="438"/>
                    </a:cubicBezTo>
                    <a:cubicBezTo>
                      <a:pt x="170" y="450"/>
                      <a:pt x="170" y="450"/>
                      <a:pt x="170" y="450"/>
                    </a:cubicBezTo>
                    <a:cubicBezTo>
                      <a:pt x="168" y="454"/>
                      <a:pt x="168" y="454"/>
                      <a:pt x="168" y="454"/>
                    </a:cubicBezTo>
                    <a:cubicBezTo>
                      <a:pt x="167" y="459"/>
                      <a:pt x="162" y="465"/>
                      <a:pt x="153" y="468"/>
                    </a:cubicBezTo>
                    <a:cubicBezTo>
                      <a:pt x="138" y="469"/>
                      <a:pt x="138" y="469"/>
                      <a:pt x="138" y="46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92" y="447"/>
                      <a:pt x="92" y="447"/>
                      <a:pt x="92" y="447"/>
                    </a:cubicBezTo>
                    <a:cubicBezTo>
                      <a:pt x="82" y="447"/>
                      <a:pt x="82" y="447"/>
                      <a:pt x="82" y="447"/>
                    </a:cubicBezTo>
                    <a:cubicBezTo>
                      <a:pt x="56" y="485"/>
                      <a:pt x="56" y="485"/>
                      <a:pt x="56" y="485"/>
                    </a:cubicBezTo>
                    <a:cubicBezTo>
                      <a:pt x="51" y="497"/>
                      <a:pt x="51" y="497"/>
                      <a:pt x="51" y="497"/>
                    </a:cubicBezTo>
                    <a:cubicBezTo>
                      <a:pt x="51" y="519"/>
                      <a:pt x="51" y="519"/>
                      <a:pt x="51" y="519"/>
                    </a:cubicBezTo>
                    <a:cubicBezTo>
                      <a:pt x="61" y="537"/>
                      <a:pt x="61" y="537"/>
                      <a:pt x="61" y="537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8" y="555"/>
                      <a:pt x="68" y="555"/>
                      <a:pt x="68" y="555"/>
                    </a:cubicBezTo>
                    <a:cubicBezTo>
                      <a:pt x="68" y="557"/>
                      <a:pt x="68" y="557"/>
                      <a:pt x="68" y="557"/>
                    </a:cubicBezTo>
                    <a:cubicBezTo>
                      <a:pt x="69" y="582"/>
                      <a:pt x="69" y="582"/>
                      <a:pt x="69" y="582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70" y="587"/>
                      <a:pt x="70" y="587"/>
                      <a:pt x="70" y="587"/>
                    </a:cubicBezTo>
                    <a:cubicBezTo>
                      <a:pt x="53" y="590"/>
                      <a:pt x="53" y="590"/>
                      <a:pt x="53" y="590"/>
                    </a:cubicBezTo>
                    <a:cubicBezTo>
                      <a:pt x="21" y="590"/>
                      <a:pt x="21" y="590"/>
                      <a:pt x="21" y="590"/>
                    </a:cubicBezTo>
                    <a:cubicBezTo>
                      <a:pt x="6" y="600"/>
                      <a:pt x="6" y="600"/>
                      <a:pt x="6" y="60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1" y="611"/>
                      <a:pt x="1" y="611"/>
                      <a:pt x="1" y="611"/>
                    </a:cubicBezTo>
                    <a:cubicBezTo>
                      <a:pt x="8" y="643"/>
                      <a:pt x="8" y="643"/>
                      <a:pt x="8" y="643"/>
                    </a:cubicBezTo>
                    <a:cubicBezTo>
                      <a:pt x="9" y="643"/>
                      <a:pt x="9" y="643"/>
                      <a:pt x="9" y="643"/>
                    </a:cubicBezTo>
                    <a:cubicBezTo>
                      <a:pt x="9" y="656"/>
                      <a:pt x="9" y="656"/>
                      <a:pt x="9" y="656"/>
                    </a:cubicBezTo>
                    <a:cubicBezTo>
                      <a:pt x="16" y="670"/>
                      <a:pt x="16" y="670"/>
                      <a:pt x="16" y="670"/>
                    </a:cubicBezTo>
                    <a:cubicBezTo>
                      <a:pt x="38" y="685"/>
                      <a:pt x="38" y="685"/>
                      <a:pt x="38" y="685"/>
                    </a:cubicBezTo>
                    <a:cubicBezTo>
                      <a:pt x="71" y="678"/>
                      <a:pt x="71" y="678"/>
                      <a:pt x="71" y="678"/>
                    </a:cubicBezTo>
                    <a:cubicBezTo>
                      <a:pt x="87" y="667"/>
                      <a:pt x="87" y="667"/>
                      <a:pt x="87" y="667"/>
                    </a:cubicBezTo>
                    <a:cubicBezTo>
                      <a:pt x="89" y="666"/>
                      <a:pt x="89" y="666"/>
                      <a:pt x="89" y="666"/>
                    </a:cubicBezTo>
                    <a:cubicBezTo>
                      <a:pt x="104" y="666"/>
                      <a:pt x="104" y="666"/>
                      <a:pt x="104" y="666"/>
                    </a:cubicBezTo>
                    <a:cubicBezTo>
                      <a:pt x="112" y="686"/>
                      <a:pt x="112" y="686"/>
                      <a:pt x="112" y="686"/>
                    </a:cubicBezTo>
                    <a:cubicBezTo>
                      <a:pt x="117" y="691"/>
                      <a:pt x="121" y="697"/>
                      <a:pt x="124" y="703"/>
                    </a:cubicBezTo>
                    <a:cubicBezTo>
                      <a:pt x="131" y="702"/>
                      <a:pt x="131" y="702"/>
                      <a:pt x="131" y="702"/>
                    </a:cubicBezTo>
                    <a:cubicBezTo>
                      <a:pt x="133" y="702"/>
                      <a:pt x="133" y="702"/>
                      <a:pt x="133" y="702"/>
                    </a:cubicBezTo>
                    <a:cubicBezTo>
                      <a:pt x="135" y="702"/>
                      <a:pt x="135" y="702"/>
                      <a:pt x="135" y="702"/>
                    </a:cubicBezTo>
                    <a:cubicBezTo>
                      <a:pt x="136" y="700"/>
                      <a:pt x="136" y="700"/>
                      <a:pt x="136" y="700"/>
                    </a:cubicBezTo>
                    <a:cubicBezTo>
                      <a:pt x="151" y="688"/>
                      <a:pt x="151" y="688"/>
                      <a:pt x="151" y="688"/>
                    </a:cubicBezTo>
                    <a:cubicBezTo>
                      <a:pt x="165" y="713"/>
                      <a:pt x="165" y="713"/>
                      <a:pt x="165" y="713"/>
                    </a:cubicBezTo>
                    <a:cubicBezTo>
                      <a:pt x="180" y="722"/>
                      <a:pt x="180" y="722"/>
                      <a:pt x="180" y="722"/>
                    </a:cubicBezTo>
                    <a:cubicBezTo>
                      <a:pt x="201" y="722"/>
                      <a:pt x="201" y="722"/>
                      <a:pt x="201" y="722"/>
                    </a:cubicBezTo>
                    <a:cubicBezTo>
                      <a:pt x="216" y="720"/>
                      <a:pt x="216" y="720"/>
                      <a:pt x="216" y="720"/>
                    </a:cubicBezTo>
                    <a:cubicBezTo>
                      <a:pt x="220" y="720"/>
                      <a:pt x="220" y="720"/>
                      <a:pt x="220" y="720"/>
                    </a:cubicBezTo>
                    <a:cubicBezTo>
                      <a:pt x="258" y="725"/>
                      <a:pt x="258" y="725"/>
                      <a:pt x="258" y="725"/>
                    </a:cubicBezTo>
                    <a:cubicBezTo>
                      <a:pt x="259" y="725"/>
                      <a:pt x="259" y="725"/>
                      <a:pt x="259" y="725"/>
                    </a:cubicBezTo>
                    <a:cubicBezTo>
                      <a:pt x="259" y="726"/>
                      <a:pt x="259" y="726"/>
                      <a:pt x="259" y="72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7"/>
                      <a:pt x="275" y="737"/>
                      <a:pt x="275" y="737"/>
                    </a:cubicBezTo>
                    <a:cubicBezTo>
                      <a:pt x="288" y="747"/>
                      <a:pt x="288" y="747"/>
                      <a:pt x="288" y="747"/>
                    </a:cubicBezTo>
                    <a:cubicBezTo>
                      <a:pt x="288" y="748"/>
                      <a:pt x="288" y="748"/>
                      <a:pt x="288" y="748"/>
                    </a:cubicBezTo>
                    <a:cubicBezTo>
                      <a:pt x="298" y="759"/>
                      <a:pt x="298" y="759"/>
                      <a:pt x="298" y="759"/>
                    </a:cubicBezTo>
                    <a:cubicBezTo>
                      <a:pt x="308" y="763"/>
                      <a:pt x="308" y="763"/>
                      <a:pt x="308" y="763"/>
                    </a:cubicBezTo>
                    <a:cubicBezTo>
                      <a:pt x="325" y="761"/>
                      <a:pt x="325" y="761"/>
                      <a:pt x="325" y="761"/>
                    </a:cubicBezTo>
                    <a:cubicBezTo>
                      <a:pt x="325" y="739"/>
                      <a:pt x="325" y="739"/>
                      <a:pt x="325" y="739"/>
                    </a:cubicBezTo>
                    <a:cubicBezTo>
                      <a:pt x="317" y="724"/>
                      <a:pt x="317" y="724"/>
                      <a:pt x="317" y="724"/>
                    </a:cubicBezTo>
                    <a:cubicBezTo>
                      <a:pt x="316" y="724"/>
                      <a:pt x="316" y="724"/>
                      <a:pt x="316" y="724"/>
                    </a:cubicBezTo>
                    <a:cubicBezTo>
                      <a:pt x="316" y="723"/>
                      <a:pt x="316" y="723"/>
                      <a:pt x="316" y="723"/>
                    </a:cubicBezTo>
                    <a:cubicBezTo>
                      <a:pt x="309" y="696"/>
                      <a:pt x="309" y="696"/>
                      <a:pt x="309" y="696"/>
                    </a:cubicBezTo>
                    <a:cubicBezTo>
                      <a:pt x="324" y="681"/>
                      <a:pt x="324" y="681"/>
                      <a:pt x="324" y="681"/>
                    </a:cubicBezTo>
                    <a:cubicBezTo>
                      <a:pt x="325" y="680"/>
                      <a:pt x="325" y="680"/>
                      <a:pt x="325" y="680"/>
                    </a:cubicBezTo>
                    <a:cubicBezTo>
                      <a:pt x="326" y="680"/>
                      <a:pt x="326" y="680"/>
                      <a:pt x="326" y="680"/>
                    </a:cubicBezTo>
                    <a:cubicBezTo>
                      <a:pt x="339" y="678"/>
                      <a:pt x="339" y="678"/>
                      <a:pt x="339" y="678"/>
                    </a:cubicBezTo>
                    <a:cubicBezTo>
                      <a:pt x="353" y="678"/>
                      <a:pt x="353" y="678"/>
                      <a:pt x="353" y="678"/>
                    </a:cubicBezTo>
                    <a:cubicBezTo>
                      <a:pt x="357" y="672"/>
                      <a:pt x="357" y="672"/>
                      <a:pt x="357" y="672"/>
                    </a:cubicBezTo>
                    <a:cubicBezTo>
                      <a:pt x="348" y="661"/>
                      <a:pt x="348" y="661"/>
                      <a:pt x="348" y="661"/>
                    </a:cubicBezTo>
                    <a:cubicBezTo>
                      <a:pt x="318" y="641"/>
                      <a:pt x="318" y="641"/>
                      <a:pt x="318" y="641"/>
                    </a:cubicBezTo>
                    <a:cubicBezTo>
                      <a:pt x="310" y="629"/>
                      <a:pt x="310" y="629"/>
                      <a:pt x="310" y="629"/>
                    </a:cubicBezTo>
                    <a:cubicBezTo>
                      <a:pt x="309" y="628"/>
                      <a:pt x="309" y="628"/>
                      <a:pt x="309" y="628"/>
                    </a:cubicBezTo>
                    <a:cubicBezTo>
                      <a:pt x="308" y="627"/>
                      <a:pt x="308" y="627"/>
                      <a:pt x="308" y="627"/>
                    </a:cubicBezTo>
                    <a:cubicBezTo>
                      <a:pt x="309" y="625"/>
                      <a:pt x="309" y="625"/>
                      <a:pt x="309" y="625"/>
                    </a:cubicBezTo>
                    <a:cubicBezTo>
                      <a:pt x="318" y="609"/>
                      <a:pt x="318" y="609"/>
                      <a:pt x="318" y="609"/>
                    </a:cubicBezTo>
                    <a:cubicBezTo>
                      <a:pt x="320" y="611"/>
                      <a:pt x="320" y="611"/>
                      <a:pt x="320" y="611"/>
                    </a:cubicBezTo>
                    <a:cubicBezTo>
                      <a:pt x="341" y="617"/>
                      <a:pt x="341" y="617"/>
                      <a:pt x="341" y="617"/>
                    </a:cubicBezTo>
                    <a:cubicBezTo>
                      <a:pt x="397" y="614"/>
                      <a:pt x="397" y="614"/>
                      <a:pt x="397" y="614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15"/>
                      <a:pt x="399" y="615"/>
                      <a:pt x="399" y="615"/>
                    </a:cubicBezTo>
                    <a:cubicBezTo>
                      <a:pt x="415" y="621"/>
                      <a:pt x="415" y="621"/>
                      <a:pt x="415" y="621"/>
                    </a:cubicBezTo>
                    <a:cubicBezTo>
                      <a:pt x="425" y="611"/>
                      <a:pt x="425" y="611"/>
                      <a:pt x="425" y="611"/>
                    </a:cubicBezTo>
                    <a:cubicBezTo>
                      <a:pt x="420" y="579"/>
                      <a:pt x="420" y="579"/>
                      <a:pt x="420" y="579"/>
                    </a:cubicBezTo>
                    <a:cubicBezTo>
                      <a:pt x="400" y="566"/>
                      <a:pt x="400" y="566"/>
                      <a:pt x="400" y="566"/>
                    </a:cubicBezTo>
                    <a:cubicBezTo>
                      <a:pt x="383" y="556"/>
                      <a:pt x="378" y="533"/>
                      <a:pt x="381" y="495"/>
                    </a:cubicBezTo>
                    <a:cubicBezTo>
                      <a:pt x="364" y="487"/>
                      <a:pt x="364" y="487"/>
                      <a:pt x="364" y="487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0" y="486"/>
                      <a:pt x="360" y="486"/>
                      <a:pt x="360" y="486"/>
                    </a:cubicBezTo>
                    <a:cubicBezTo>
                      <a:pt x="360" y="484"/>
                      <a:pt x="360" y="484"/>
                      <a:pt x="360" y="484"/>
                    </a:cubicBezTo>
                    <a:cubicBezTo>
                      <a:pt x="360" y="483"/>
                      <a:pt x="360" y="483"/>
                      <a:pt x="360" y="483"/>
                    </a:cubicBezTo>
                    <a:cubicBezTo>
                      <a:pt x="357" y="455"/>
                      <a:pt x="357" y="455"/>
                      <a:pt x="357" y="455"/>
                    </a:cubicBezTo>
                    <a:cubicBezTo>
                      <a:pt x="380" y="347"/>
                      <a:pt x="380" y="347"/>
                      <a:pt x="380" y="347"/>
                    </a:cubicBezTo>
                    <a:cubicBezTo>
                      <a:pt x="371" y="316"/>
                      <a:pt x="365" y="295"/>
                      <a:pt x="365" y="284"/>
                    </a:cubicBezTo>
                    <a:cubicBezTo>
                      <a:pt x="363" y="252"/>
                      <a:pt x="363" y="252"/>
                      <a:pt x="363" y="252"/>
                    </a:cubicBezTo>
                    <a:cubicBezTo>
                      <a:pt x="365" y="218"/>
                      <a:pt x="365" y="218"/>
                      <a:pt x="365" y="218"/>
                    </a:cubicBezTo>
                    <a:cubicBezTo>
                      <a:pt x="365" y="215"/>
                      <a:pt x="365" y="215"/>
                      <a:pt x="365" y="215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89" y="198"/>
                      <a:pt x="389" y="198"/>
                      <a:pt x="389" y="198"/>
                    </a:cubicBezTo>
                    <a:cubicBezTo>
                      <a:pt x="389" y="181"/>
                      <a:pt x="389" y="181"/>
                      <a:pt x="389" y="181"/>
                    </a:cubicBezTo>
                    <a:cubicBezTo>
                      <a:pt x="389" y="176"/>
                      <a:pt x="386" y="170"/>
                      <a:pt x="381" y="162"/>
                    </a:cubicBezTo>
                    <a:cubicBezTo>
                      <a:pt x="367" y="147"/>
                      <a:pt x="367" y="147"/>
                      <a:pt x="367" y="147"/>
                    </a:cubicBezTo>
                    <a:cubicBezTo>
                      <a:pt x="365" y="147"/>
                      <a:pt x="365" y="147"/>
                      <a:pt x="365" y="147"/>
                    </a:cubicBezTo>
                    <a:cubicBezTo>
                      <a:pt x="365" y="144"/>
                      <a:pt x="365" y="144"/>
                      <a:pt x="365" y="144"/>
                    </a:cubicBezTo>
                    <a:cubicBezTo>
                      <a:pt x="363" y="118"/>
                      <a:pt x="363" y="118"/>
                      <a:pt x="363" y="118"/>
                    </a:cubicBezTo>
                    <a:cubicBezTo>
                      <a:pt x="363" y="117"/>
                      <a:pt x="363" y="117"/>
                      <a:pt x="363" y="117"/>
                    </a:cubicBezTo>
                    <a:cubicBezTo>
                      <a:pt x="362" y="116"/>
                      <a:pt x="362" y="116"/>
                      <a:pt x="362" y="116"/>
                    </a:cubicBezTo>
                    <a:cubicBezTo>
                      <a:pt x="364" y="115"/>
                      <a:pt x="364" y="115"/>
                      <a:pt x="364" y="115"/>
                    </a:cubicBez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92" y="79"/>
                      <a:pt x="392" y="79"/>
                      <a:pt x="392" y="79"/>
                    </a:cubicBezTo>
                    <a:cubicBezTo>
                      <a:pt x="392" y="65"/>
                      <a:pt x="392" y="65"/>
                      <a:pt x="392" y="65"/>
                    </a:cubicBezTo>
                    <a:cubicBezTo>
                      <a:pt x="383" y="49"/>
                      <a:pt x="383" y="49"/>
                      <a:pt x="383" y="49"/>
                    </a:cubicBezTo>
                    <a:cubicBezTo>
                      <a:pt x="383" y="48"/>
                      <a:pt x="383" y="48"/>
                      <a:pt x="383" y="48"/>
                    </a:cubicBezTo>
                    <a:cubicBezTo>
                      <a:pt x="382" y="46"/>
                      <a:pt x="382" y="46"/>
                      <a:pt x="382" y="46"/>
                    </a:cubicBezTo>
                    <a:cubicBezTo>
                      <a:pt x="396" y="29"/>
                      <a:pt x="396" y="29"/>
                      <a:pt x="396" y="29"/>
                    </a:cubicBezTo>
                    <a:cubicBezTo>
                      <a:pt x="396" y="28"/>
                      <a:pt x="396" y="28"/>
                      <a:pt x="396" y="28"/>
                    </a:cubicBezTo>
                    <a:cubicBezTo>
                      <a:pt x="397" y="28"/>
                      <a:pt x="397" y="28"/>
                      <a:pt x="397" y="28"/>
                    </a:cubicBezTo>
                    <a:cubicBezTo>
                      <a:pt x="412" y="16"/>
                      <a:pt x="412" y="16"/>
                      <a:pt x="412" y="16"/>
                    </a:cubicBezTo>
                    <a:cubicBezTo>
                      <a:pt x="410" y="2"/>
                      <a:pt x="410" y="2"/>
                      <a:pt x="410" y="2"/>
                    </a:cubicBezTo>
                    <a:cubicBezTo>
                      <a:pt x="402" y="2"/>
                      <a:pt x="402" y="2"/>
                      <a:pt x="402" y="2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384" y="26"/>
                      <a:pt x="384" y="26"/>
                      <a:pt x="384" y="26"/>
                    </a:cubicBezTo>
                    <a:cubicBezTo>
                      <a:pt x="381" y="24"/>
                      <a:pt x="381" y="24"/>
                      <a:pt x="381" y="24"/>
                    </a:cubicBezTo>
                    <a:cubicBezTo>
                      <a:pt x="354" y="14"/>
                      <a:pt x="354" y="14"/>
                      <a:pt x="354" y="14"/>
                    </a:cubicBezTo>
                    <a:cubicBezTo>
                      <a:pt x="337" y="11"/>
                      <a:pt x="337" y="11"/>
                      <a:pt x="337" y="11"/>
                    </a:cubicBezTo>
                    <a:cubicBezTo>
                      <a:pt x="343" y="37"/>
                      <a:pt x="343" y="37"/>
                      <a:pt x="343" y="37"/>
                    </a:cubicBezTo>
                    <a:cubicBezTo>
                      <a:pt x="320" y="45"/>
                      <a:pt x="320" y="45"/>
                      <a:pt x="320" y="45"/>
                    </a:cubicBezTo>
                    <a:cubicBezTo>
                      <a:pt x="286" y="62"/>
                      <a:pt x="286" y="62"/>
                      <a:pt x="286" y="62"/>
                    </a:cubicBezTo>
                    <a:cubicBezTo>
                      <a:pt x="276" y="76"/>
                      <a:pt x="276" y="76"/>
                      <a:pt x="276" y="76"/>
                    </a:cubicBezTo>
                    <a:cubicBezTo>
                      <a:pt x="276" y="76"/>
                      <a:pt x="276" y="76"/>
                      <a:pt x="276" y="76"/>
                    </a:cubicBezTo>
                    <a:cubicBezTo>
                      <a:pt x="276" y="77"/>
                      <a:pt x="276" y="77"/>
                      <a:pt x="276" y="77"/>
                    </a:cubicBezTo>
                    <a:cubicBezTo>
                      <a:pt x="275" y="77"/>
                      <a:pt x="275" y="77"/>
                      <a:pt x="275" y="77"/>
                    </a:cubicBezTo>
                    <a:cubicBezTo>
                      <a:pt x="257" y="93"/>
                      <a:pt x="257" y="93"/>
                      <a:pt x="257" y="93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53" y="121"/>
                      <a:pt x="253" y="121"/>
                      <a:pt x="253" y="121"/>
                    </a:cubicBezTo>
                    <a:cubicBezTo>
                      <a:pt x="244" y="156"/>
                      <a:pt x="244" y="156"/>
                      <a:pt x="244" y="156"/>
                    </a:cubicBezTo>
                    <a:cubicBezTo>
                      <a:pt x="245" y="156"/>
                      <a:pt x="245" y="156"/>
                      <a:pt x="245" y="156"/>
                    </a:cubicBezTo>
                    <a:cubicBezTo>
                      <a:pt x="241" y="173"/>
                      <a:pt x="241" y="173"/>
                      <a:pt x="241" y="173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0" y="175"/>
                      <a:pt x="240" y="175"/>
                      <a:pt x="240" y="175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7" y="192"/>
                      <a:pt x="227" y="192"/>
                      <a:pt x="227" y="192"/>
                    </a:cubicBezTo>
                    <a:cubicBezTo>
                      <a:pt x="226" y="193"/>
                      <a:pt x="226" y="193"/>
                      <a:pt x="226" y="193"/>
                    </a:cubicBezTo>
                    <a:cubicBezTo>
                      <a:pt x="225" y="193"/>
                      <a:pt x="225" y="193"/>
                      <a:pt x="225" y="193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200" y="198"/>
                      <a:pt x="200" y="198"/>
                      <a:pt x="200" y="198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161" y="184"/>
                      <a:pt x="161" y="184"/>
                      <a:pt x="161" y="184"/>
                    </a:cubicBezTo>
                    <a:cubicBezTo>
                      <a:pt x="159" y="183"/>
                      <a:pt x="159" y="183"/>
                      <a:pt x="159" y="183"/>
                    </a:cubicBezTo>
                    <a:lnTo>
                      <a:pt x="142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>
                <a:off x="4581048" y="3040063"/>
                <a:ext cx="431800" cy="942975"/>
              </a:xfrm>
              <a:custGeom>
                <a:avLst/>
                <a:gdLst>
                  <a:gd name="T0" fmla="*/ 263 w 286"/>
                  <a:gd name="T1" fmla="*/ 8 h 625"/>
                  <a:gd name="T2" fmla="*/ 247 w 286"/>
                  <a:gd name="T3" fmla="*/ 15 h 625"/>
                  <a:gd name="T4" fmla="*/ 234 w 286"/>
                  <a:gd name="T5" fmla="*/ 30 h 625"/>
                  <a:gd name="T6" fmla="*/ 231 w 286"/>
                  <a:gd name="T7" fmla="*/ 31 h 625"/>
                  <a:gd name="T8" fmla="*/ 179 w 286"/>
                  <a:gd name="T9" fmla="*/ 35 h 625"/>
                  <a:gd name="T10" fmla="*/ 162 w 286"/>
                  <a:gd name="T11" fmla="*/ 50 h 625"/>
                  <a:gd name="T12" fmla="*/ 147 w 286"/>
                  <a:gd name="T13" fmla="*/ 61 h 625"/>
                  <a:gd name="T14" fmla="*/ 123 w 286"/>
                  <a:gd name="T15" fmla="*/ 61 h 625"/>
                  <a:gd name="T16" fmla="*/ 110 w 286"/>
                  <a:gd name="T17" fmla="*/ 98 h 625"/>
                  <a:gd name="T18" fmla="*/ 109 w 286"/>
                  <a:gd name="T19" fmla="*/ 99 h 625"/>
                  <a:gd name="T20" fmla="*/ 87 w 286"/>
                  <a:gd name="T21" fmla="*/ 120 h 625"/>
                  <a:gd name="T22" fmla="*/ 55 w 286"/>
                  <a:gd name="T23" fmla="*/ 157 h 625"/>
                  <a:gd name="T24" fmla="*/ 36 w 286"/>
                  <a:gd name="T25" fmla="*/ 177 h 625"/>
                  <a:gd name="T26" fmla="*/ 34 w 286"/>
                  <a:gd name="T27" fmla="*/ 202 h 625"/>
                  <a:gd name="T28" fmla="*/ 34 w 286"/>
                  <a:gd name="T29" fmla="*/ 224 h 625"/>
                  <a:gd name="T30" fmla="*/ 23 w 286"/>
                  <a:gd name="T31" fmla="*/ 243 h 625"/>
                  <a:gd name="T32" fmla="*/ 23 w 286"/>
                  <a:gd name="T33" fmla="*/ 294 h 625"/>
                  <a:gd name="T34" fmla="*/ 32 w 286"/>
                  <a:gd name="T35" fmla="*/ 322 h 625"/>
                  <a:gd name="T36" fmla="*/ 30 w 286"/>
                  <a:gd name="T37" fmla="*/ 346 h 625"/>
                  <a:gd name="T38" fmla="*/ 9 w 286"/>
                  <a:gd name="T39" fmla="*/ 425 h 625"/>
                  <a:gd name="T40" fmla="*/ 24 w 286"/>
                  <a:gd name="T41" fmla="*/ 488 h 625"/>
                  <a:gd name="T42" fmla="*/ 18 w 286"/>
                  <a:gd name="T43" fmla="*/ 625 h 625"/>
                  <a:gd name="T44" fmla="*/ 45 w 286"/>
                  <a:gd name="T45" fmla="*/ 599 h 625"/>
                  <a:gd name="T46" fmla="*/ 149 w 286"/>
                  <a:gd name="T47" fmla="*/ 547 h 625"/>
                  <a:gd name="T48" fmla="*/ 199 w 286"/>
                  <a:gd name="T49" fmla="*/ 552 h 625"/>
                  <a:gd name="T50" fmla="*/ 240 w 286"/>
                  <a:gd name="T51" fmla="*/ 515 h 625"/>
                  <a:gd name="T52" fmla="*/ 251 w 286"/>
                  <a:gd name="T53" fmla="*/ 490 h 625"/>
                  <a:gd name="T54" fmla="*/ 251 w 286"/>
                  <a:gd name="T55" fmla="*/ 485 h 625"/>
                  <a:gd name="T56" fmla="*/ 256 w 286"/>
                  <a:gd name="T57" fmla="*/ 448 h 625"/>
                  <a:gd name="T58" fmla="*/ 260 w 286"/>
                  <a:gd name="T59" fmla="*/ 426 h 625"/>
                  <a:gd name="T60" fmla="*/ 251 w 286"/>
                  <a:gd name="T61" fmla="*/ 369 h 625"/>
                  <a:gd name="T62" fmla="*/ 255 w 286"/>
                  <a:gd name="T63" fmla="*/ 351 h 625"/>
                  <a:gd name="T64" fmla="*/ 286 w 286"/>
                  <a:gd name="T65" fmla="*/ 283 h 625"/>
                  <a:gd name="T66" fmla="*/ 240 w 286"/>
                  <a:gd name="T67" fmla="*/ 243 h 625"/>
                  <a:gd name="T68" fmla="*/ 234 w 286"/>
                  <a:gd name="T69" fmla="*/ 224 h 625"/>
                  <a:gd name="T70" fmla="*/ 237 w 286"/>
                  <a:gd name="T71" fmla="*/ 192 h 625"/>
                  <a:gd name="T72" fmla="*/ 244 w 286"/>
                  <a:gd name="T73" fmla="*/ 170 h 625"/>
                  <a:gd name="T74" fmla="*/ 276 w 286"/>
                  <a:gd name="T75" fmla="*/ 145 h 625"/>
                  <a:gd name="T76" fmla="*/ 282 w 286"/>
                  <a:gd name="T77" fmla="*/ 86 h 625"/>
                  <a:gd name="T78" fmla="*/ 263 w 286"/>
                  <a:gd name="T79" fmla="*/ 82 h 625"/>
                  <a:gd name="T80" fmla="*/ 241 w 286"/>
                  <a:gd name="T81" fmla="*/ 68 h 625"/>
                  <a:gd name="T82" fmla="*/ 239 w 286"/>
                  <a:gd name="T83" fmla="*/ 4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6" h="625">
                    <a:moveTo>
                      <a:pt x="266" y="30"/>
                    </a:moveTo>
                    <a:cubicBezTo>
                      <a:pt x="271" y="25"/>
                      <a:pt x="271" y="25"/>
                      <a:pt x="271" y="25"/>
                    </a:cubicBezTo>
                    <a:cubicBezTo>
                      <a:pt x="263" y="8"/>
                      <a:pt x="263" y="8"/>
                      <a:pt x="263" y="8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47" y="14"/>
                      <a:pt x="247" y="14"/>
                      <a:pt x="247" y="14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05" y="39"/>
                      <a:pt x="205" y="39"/>
                      <a:pt x="205" y="39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1" y="53"/>
                      <a:pt x="161" y="53"/>
                      <a:pt x="161" y="53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5" y="61"/>
                      <a:pt x="145" y="61"/>
                      <a:pt x="145" y="61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99"/>
                      <a:pt x="110" y="99"/>
                      <a:pt x="110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36" y="177"/>
                      <a:pt x="36" y="177"/>
                      <a:pt x="36" y="177"/>
                    </a:cubicBezTo>
                    <a:cubicBezTo>
                      <a:pt x="28" y="188"/>
                      <a:pt x="28" y="188"/>
                      <a:pt x="28" y="188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34" y="202"/>
                      <a:pt x="34" y="202"/>
                      <a:pt x="34" y="202"/>
                    </a:cubicBezTo>
                    <a:cubicBezTo>
                      <a:pt x="34" y="204"/>
                      <a:pt x="34" y="204"/>
                      <a:pt x="34" y="204"/>
                    </a:cubicBezTo>
                    <a:cubicBezTo>
                      <a:pt x="34" y="224"/>
                      <a:pt x="34" y="224"/>
                      <a:pt x="34" y="224"/>
                    </a:cubicBezTo>
                    <a:cubicBezTo>
                      <a:pt x="34" y="224"/>
                      <a:pt x="34" y="224"/>
                      <a:pt x="34" y="224"/>
                    </a:cubicBezTo>
                    <a:cubicBezTo>
                      <a:pt x="34" y="225"/>
                      <a:pt x="34" y="225"/>
                      <a:pt x="34" y="225"/>
                    </a:cubicBezTo>
                    <a:cubicBezTo>
                      <a:pt x="23" y="242"/>
                      <a:pt x="23" y="242"/>
                      <a:pt x="23" y="242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7" y="261"/>
                      <a:pt x="7" y="261"/>
                      <a:pt x="7" y="261"/>
                    </a:cubicBezTo>
                    <a:cubicBezTo>
                      <a:pt x="9" y="282"/>
                      <a:pt x="9" y="282"/>
                      <a:pt x="9" y="282"/>
                    </a:cubicBezTo>
                    <a:cubicBezTo>
                      <a:pt x="23" y="294"/>
                      <a:pt x="23" y="294"/>
                      <a:pt x="23" y="294"/>
                    </a:cubicBezTo>
                    <a:cubicBezTo>
                      <a:pt x="23" y="295"/>
                      <a:pt x="23" y="295"/>
                      <a:pt x="23" y="295"/>
                    </a:cubicBezTo>
                    <a:cubicBezTo>
                      <a:pt x="23" y="295"/>
                      <a:pt x="23" y="295"/>
                      <a:pt x="23" y="295"/>
                    </a:cubicBezTo>
                    <a:cubicBezTo>
                      <a:pt x="29" y="306"/>
                      <a:pt x="32" y="314"/>
                      <a:pt x="32" y="322"/>
                    </a:cubicBezTo>
                    <a:cubicBezTo>
                      <a:pt x="32" y="345"/>
                      <a:pt x="32" y="345"/>
                      <a:pt x="32" y="345"/>
                    </a:cubicBezTo>
                    <a:cubicBezTo>
                      <a:pt x="31" y="345"/>
                      <a:pt x="31" y="345"/>
                      <a:pt x="31" y="345"/>
                    </a:cubicBezTo>
                    <a:cubicBezTo>
                      <a:pt x="30" y="346"/>
                      <a:pt x="30" y="346"/>
                      <a:pt x="30" y="346"/>
                    </a:cubicBezTo>
                    <a:cubicBezTo>
                      <a:pt x="9" y="362"/>
                      <a:pt x="9" y="362"/>
                      <a:pt x="9" y="362"/>
                    </a:cubicBezTo>
                    <a:cubicBezTo>
                      <a:pt x="7" y="393"/>
                      <a:pt x="7" y="393"/>
                      <a:pt x="7" y="393"/>
                    </a:cubicBezTo>
                    <a:cubicBezTo>
                      <a:pt x="9" y="425"/>
                      <a:pt x="9" y="425"/>
                      <a:pt x="9" y="425"/>
                    </a:cubicBezTo>
                    <a:cubicBezTo>
                      <a:pt x="9" y="436"/>
                      <a:pt x="13" y="456"/>
                      <a:pt x="24" y="485"/>
                    </a:cubicBezTo>
                    <a:cubicBezTo>
                      <a:pt x="24" y="486"/>
                      <a:pt x="24" y="486"/>
                      <a:pt x="24" y="486"/>
                    </a:cubicBezTo>
                    <a:cubicBezTo>
                      <a:pt x="24" y="488"/>
                      <a:pt x="24" y="488"/>
                      <a:pt x="24" y="488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" y="617"/>
                      <a:pt x="3" y="617"/>
                      <a:pt x="3" y="617"/>
                    </a:cubicBezTo>
                    <a:cubicBezTo>
                      <a:pt x="18" y="625"/>
                      <a:pt x="18" y="625"/>
                      <a:pt x="18" y="62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45" y="599"/>
                      <a:pt x="45" y="599"/>
                      <a:pt x="45" y="599"/>
                    </a:cubicBezTo>
                    <a:cubicBezTo>
                      <a:pt x="126" y="568"/>
                      <a:pt x="126" y="568"/>
                      <a:pt x="126" y="568"/>
                    </a:cubicBezTo>
                    <a:cubicBezTo>
                      <a:pt x="147" y="549"/>
                      <a:pt x="147" y="549"/>
                      <a:pt x="147" y="549"/>
                    </a:cubicBezTo>
                    <a:cubicBezTo>
                      <a:pt x="149" y="547"/>
                      <a:pt x="149" y="547"/>
                      <a:pt x="149" y="547"/>
                    </a:cubicBezTo>
                    <a:cubicBezTo>
                      <a:pt x="150" y="548"/>
                      <a:pt x="150" y="548"/>
                      <a:pt x="150" y="548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205" y="552"/>
                      <a:pt x="219" y="547"/>
                      <a:pt x="239" y="538"/>
                    </a:cubicBezTo>
                    <a:cubicBezTo>
                      <a:pt x="239" y="516"/>
                      <a:pt x="239" y="516"/>
                      <a:pt x="239" y="516"/>
                    </a:cubicBezTo>
                    <a:cubicBezTo>
                      <a:pt x="240" y="515"/>
                      <a:pt x="240" y="515"/>
                      <a:pt x="240" y="515"/>
                    </a:cubicBezTo>
                    <a:cubicBezTo>
                      <a:pt x="241" y="515"/>
                      <a:pt x="241" y="515"/>
                      <a:pt x="241" y="515"/>
                    </a:cubicBezTo>
                    <a:cubicBezTo>
                      <a:pt x="254" y="503"/>
                      <a:pt x="254" y="503"/>
                      <a:pt x="254" y="503"/>
                    </a:cubicBezTo>
                    <a:cubicBezTo>
                      <a:pt x="251" y="490"/>
                      <a:pt x="251" y="490"/>
                      <a:pt x="251" y="490"/>
                    </a:cubicBezTo>
                    <a:cubicBezTo>
                      <a:pt x="251" y="488"/>
                      <a:pt x="251" y="488"/>
                      <a:pt x="251" y="488"/>
                    </a:cubicBezTo>
                    <a:cubicBezTo>
                      <a:pt x="251" y="487"/>
                      <a:pt x="251" y="487"/>
                      <a:pt x="251" y="487"/>
                    </a:cubicBezTo>
                    <a:cubicBezTo>
                      <a:pt x="251" y="485"/>
                      <a:pt x="251" y="485"/>
                      <a:pt x="251" y="485"/>
                    </a:cubicBezTo>
                    <a:cubicBezTo>
                      <a:pt x="252" y="484"/>
                      <a:pt x="252" y="484"/>
                      <a:pt x="252" y="484"/>
                    </a:cubicBezTo>
                    <a:cubicBezTo>
                      <a:pt x="256" y="480"/>
                      <a:pt x="256" y="476"/>
                      <a:pt x="253" y="473"/>
                    </a:cubicBezTo>
                    <a:cubicBezTo>
                      <a:pt x="250" y="466"/>
                      <a:pt x="251" y="458"/>
                      <a:pt x="256" y="448"/>
                    </a:cubicBezTo>
                    <a:cubicBezTo>
                      <a:pt x="261" y="441"/>
                      <a:pt x="261" y="441"/>
                      <a:pt x="261" y="441"/>
                    </a:cubicBezTo>
                    <a:cubicBezTo>
                      <a:pt x="261" y="441"/>
                      <a:pt x="261" y="441"/>
                      <a:pt x="261" y="441"/>
                    </a:cubicBezTo>
                    <a:cubicBezTo>
                      <a:pt x="260" y="426"/>
                      <a:pt x="260" y="426"/>
                      <a:pt x="260" y="426"/>
                    </a:cubicBezTo>
                    <a:cubicBezTo>
                      <a:pt x="244" y="407"/>
                      <a:pt x="244" y="407"/>
                      <a:pt x="244" y="407"/>
                    </a:cubicBezTo>
                    <a:cubicBezTo>
                      <a:pt x="237" y="402"/>
                      <a:pt x="236" y="395"/>
                      <a:pt x="240" y="387"/>
                    </a:cubicBezTo>
                    <a:cubicBezTo>
                      <a:pt x="242" y="381"/>
                      <a:pt x="245" y="374"/>
                      <a:pt x="251" y="369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66" y="326"/>
                      <a:pt x="266" y="326"/>
                      <a:pt x="266" y="326"/>
                    </a:cubicBezTo>
                    <a:cubicBezTo>
                      <a:pt x="270" y="314"/>
                      <a:pt x="270" y="314"/>
                      <a:pt x="270" y="314"/>
                    </a:cubicBezTo>
                    <a:cubicBezTo>
                      <a:pt x="286" y="283"/>
                      <a:pt x="286" y="283"/>
                      <a:pt x="286" y="283"/>
                    </a:cubicBezTo>
                    <a:cubicBezTo>
                      <a:pt x="275" y="263"/>
                      <a:pt x="275" y="263"/>
                      <a:pt x="275" y="263"/>
                    </a:cubicBezTo>
                    <a:cubicBezTo>
                      <a:pt x="242" y="243"/>
                      <a:pt x="242" y="243"/>
                      <a:pt x="242" y="243"/>
                    </a:cubicBezTo>
                    <a:cubicBezTo>
                      <a:pt x="240" y="243"/>
                      <a:pt x="240" y="243"/>
                      <a:pt x="240" y="243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34" y="224"/>
                      <a:pt x="234" y="224"/>
                      <a:pt x="234" y="224"/>
                    </a:cubicBezTo>
                    <a:cubicBezTo>
                      <a:pt x="234" y="223"/>
                      <a:pt x="234" y="223"/>
                      <a:pt x="234" y="223"/>
                    </a:cubicBezTo>
                    <a:cubicBezTo>
                      <a:pt x="234" y="220"/>
                      <a:pt x="234" y="220"/>
                      <a:pt x="234" y="220"/>
                    </a:cubicBezTo>
                    <a:cubicBezTo>
                      <a:pt x="237" y="192"/>
                      <a:pt x="237" y="192"/>
                      <a:pt x="237" y="192"/>
                    </a:cubicBezTo>
                    <a:cubicBezTo>
                      <a:pt x="237" y="192"/>
                      <a:pt x="237" y="192"/>
                      <a:pt x="237" y="192"/>
                    </a:cubicBezTo>
                    <a:cubicBezTo>
                      <a:pt x="237" y="191"/>
                      <a:pt x="237" y="191"/>
                      <a:pt x="237" y="191"/>
                    </a:cubicBezTo>
                    <a:cubicBezTo>
                      <a:pt x="244" y="170"/>
                      <a:pt x="244" y="170"/>
                      <a:pt x="244" y="170"/>
                    </a:cubicBezTo>
                    <a:cubicBezTo>
                      <a:pt x="243" y="162"/>
                      <a:pt x="244" y="157"/>
                      <a:pt x="247" y="153"/>
                    </a:cubicBezTo>
                    <a:cubicBezTo>
                      <a:pt x="250" y="151"/>
                      <a:pt x="253" y="149"/>
                      <a:pt x="256" y="149"/>
                    </a:cubicBezTo>
                    <a:cubicBezTo>
                      <a:pt x="276" y="145"/>
                      <a:pt x="276" y="145"/>
                      <a:pt x="276" y="145"/>
                    </a:cubicBezTo>
                    <a:cubicBezTo>
                      <a:pt x="281" y="134"/>
                      <a:pt x="281" y="134"/>
                      <a:pt x="281" y="134"/>
                    </a:cubicBezTo>
                    <a:cubicBezTo>
                      <a:pt x="286" y="99"/>
                      <a:pt x="286" y="99"/>
                      <a:pt x="286" y="99"/>
                    </a:cubicBezTo>
                    <a:cubicBezTo>
                      <a:pt x="282" y="86"/>
                      <a:pt x="282" y="86"/>
                      <a:pt x="282" y="86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63" y="82"/>
                      <a:pt x="263" y="82"/>
                      <a:pt x="263" y="82"/>
                    </a:cubicBezTo>
                    <a:cubicBezTo>
                      <a:pt x="263" y="82"/>
                      <a:pt x="263" y="82"/>
                      <a:pt x="263" y="8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1" y="71"/>
                      <a:pt x="241" y="71"/>
                      <a:pt x="241" y="71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39" y="40"/>
                      <a:pt x="239" y="40"/>
                      <a:pt x="239" y="40"/>
                    </a:cubicBezTo>
                    <a:cubicBezTo>
                      <a:pt x="239" y="37"/>
                      <a:pt x="239" y="37"/>
                      <a:pt x="239" y="37"/>
                    </a:cubicBezTo>
                    <a:lnTo>
                      <a:pt x="26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4471511" y="4645025"/>
                <a:ext cx="688975" cy="798513"/>
              </a:xfrm>
              <a:custGeom>
                <a:avLst/>
                <a:gdLst>
                  <a:gd name="T0" fmla="*/ 394 w 457"/>
                  <a:gd name="T1" fmla="*/ 89 h 529"/>
                  <a:gd name="T2" fmla="*/ 385 w 457"/>
                  <a:gd name="T3" fmla="*/ 70 h 529"/>
                  <a:gd name="T4" fmla="*/ 377 w 457"/>
                  <a:gd name="T5" fmla="*/ 32 h 529"/>
                  <a:gd name="T6" fmla="*/ 359 w 457"/>
                  <a:gd name="T7" fmla="*/ 45 h 529"/>
                  <a:gd name="T8" fmla="*/ 329 w 457"/>
                  <a:gd name="T9" fmla="*/ 40 h 529"/>
                  <a:gd name="T10" fmla="*/ 329 w 457"/>
                  <a:gd name="T11" fmla="*/ 19 h 529"/>
                  <a:gd name="T12" fmla="*/ 320 w 457"/>
                  <a:gd name="T13" fmla="*/ 26 h 529"/>
                  <a:gd name="T14" fmla="*/ 287 w 457"/>
                  <a:gd name="T15" fmla="*/ 58 h 529"/>
                  <a:gd name="T16" fmla="*/ 281 w 457"/>
                  <a:gd name="T17" fmla="*/ 58 h 529"/>
                  <a:gd name="T18" fmla="*/ 260 w 457"/>
                  <a:gd name="T19" fmla="*/ 43 h 529"/>
                  <a:gd name="T20" fmla="*/ 242 w 457"/>
                  <a:gd name="T21" fmla="*/ 36 h 529"/>
                  <a:gd name="T22" fmla="*/ 197 w 457"/>
                  <a:gd name="T23" fmla="*/ 21 h 529"/>
                  <a:gd name="T24" fmla="*/ 173 w 457"/>
                  <a:gd name="T25" fmla="*/ 10 h 529"/>
                  <a:gd name="T26" fmla="*/ 123 w 457"/>
                  <a:gd name="T27" fmla="*/ 1 h 529"/>
                  <a:gd name="T28" fmla="*/ 104 w 457"/>
                  <a:gd name="T29" fmla="*/ 42 h 529"/>
                  <a:gd name="T30" fmla="*/ 90 w 457"/>
                  <a:gd name="T31" fmla="*/ 42 h 529"/>
                  <a:gd name="T32" fmla="*/ 38 w 457"/>
                  <a:gd name="T33" fmla="*/ 68 h 529"/>
                  <a:gd name="T34" fmla="*/ 33 w 457"/>
                  <a:gd name="T35" fmla="*/ 192 h 529"/>
                  <a:gd name="T36" fmla="*/ 24 w 457"/>
                  <a:gd name="T37" fmla="*/ 219 h 529"/>
                  <a:gd name="T38" fmla="*/ 2 w 457"/>
                  <a:gd name="T39" fmla="*/ 288 h 529"/>
                  <a:gd name="T40" fmla="*/ 19 w 457"/>
                  <a:gd name="T41" fmla="*/ 294 h 529"/>
                  <a:gd name="T42" fmla="*/ 44 w 457"/>
                  <a:gd name="T43" fmla="*/ 332 h 529"/>
                  <a:gd name="T44" fmla="*/ 35 w 457"/>
                  <a:gd name="T45" fmla="*/ 348 h 529"/>
                  <a:gd name="T46" fmla="*/ 63 w 457"/>
                  <a:gd name="T47" fmla="*/ 417 h 529"/>
                  <a:gd name="T48" fmla="*/ 100 w 457"/>
                  <a:gd name="T49" fmla="*/ 399 h 529"/>
                  <a:gd name="T50" fmla="*/ 121 w 457"/>
                  <a:gd name="T51" fmla="*/ 400 h 529"/>
                  <a:gd name="T52" fmla="*/ 138 w 457"/>
                  <a:gd name="T53" fmla="*/ 370 h 529"/>
                  <a:gd name="T54" fmla="*/ 180 w 457"/>
                  <a:gd name="T55" fmla="*/ 356 h 529"/>
                  <a:gd name="T56" fmla="*/ 202 w 457"/>
                  <a:gd name="T57" fmla="*/ 399 h 529"/>
                  <a:gd name="T58" fmla="*/ 213 w 457"/>
                  <a:gd name="T59" fmla="*/ 436 h 529"/>
                  <a:gd name="T60" fmla="*/ 186 w 457"/>
                  <a:gd name="T61" fmla="*/ 488 h 529"/>
                  <a:gd name="T62" fmla="*/ 222 w 457"/>
                  <a:gd name="T63" fmla="*/ 494 h 529"/>
                  <a:gd name="T64" fmla="*/ 234 w 457"/>
                  <a:gd name="T65" fmla="*/ 526 h 529"/>
                  <a:gd name="T66" fmla="*/ 270 w 457"/>
                  <a:gd name="T67" fmla="*/ 517 h 529"/>
                  <a:gd name="T68" fmla="*/ 286 w 457"/>
                  <a:gd name="T69" fmla="*/ 470 h 529"/>
                  <a:gd name="T70" fmla="*/ 355 w 457"/>
                  <a:gd name="T71" fmla="*/ 499 h 529"/>
                  <a:gd name="T72" fmla="*/ 336 w 457"/>
                  <a:gd name="T73" fmla="*/ 453 h 529"/>
                  <a:gd name="T74" fmla="*/ 338 w 457"/>
                  <a:gd name="T75" fmla="*/ 449 h 529"/>
                  <a:gd name="T76" fmla="*/ 439 w 457"/>
                  <a:gd name="T77" fmla="*/ 438 h 529"/>
                  <a:gd name="T78" fmla="*/ 440 w 457"/>
                  <a:gd name="T79" fmla="*/ 436 h 529"/>
                  <a:gd name="T80" fmla="*/ 440 w 457"/>
                  <a:gd name="T81" fmla="*/ 430 h 529"/>
                  <a:gd name="T82" fmla="*/ 437 w 457"/>
                  <a:gd name="T83" fmla="*/ 374 h 529"/>
                  <a:gd name="T84" fmla="*/ 449 w 457"/>
                  <a:gd name="T85" fmla="*/ 353 h 529"/>
                  <a:gd name="T86" fmla="*/ 429 w 457"/>
                  <a:gd name="T87" fmla="*/ 332 h 529"/>
                  <a:gd name="T88" fmla="*/ 418 w 457"/>
                  <a:gd name="T89" fmla="*/ 259 h 529"/>
                  <a:gd name="T90" fmla="*/ 397 w 457"/>
                  <a:gd name="T91" fmla="*/ 269 h 529"/>
                  <a:gd name="T92" fmla="*/ 394 w 457"/>
                  <a:gd name="T93" fmla="*/ 222 h 529"/>
                  <a:gd name="T94" fmla="*/ 429 w 457"/>
                  <a:gd name="T95" fmla="*/ 132 h 529"/>
                  <a:gd name="T96" fmla="*/ 395 w 457"/>
                  <a:gd name="T97" fmla="*/ 9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7" h="529">
                    <a:moveTo>
                      <a:pt x="395" y="90"/>
                    </a:moveTo>
                    <a:cubicBezTo>
                      <a:pt x="396" y="89"/>
                      <a:pt x="396" y="89"/>
                      <a:pt x="396" y="89"/>
                    </a:cubicBezTo>
                    <a:cubicBezTo>
                      <a:pt x="394" y="89"/>
                      <a:pt x="394" y="89"/>
                      <a:pt x="394" y="89"/>
                    </a:cubicBezTo>
                    <a:cubicBezTo>
                      <a:pt x="394" y="87"/>
                      <a:pt x="394" y="87"/>
                      <a:pt x="394" y="87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5" y="70"/>
                      <a:pt x="385" y="70"/>
                      <a:pt x="385" y="70"/>
                    </a:cubicBezTo>
                    <a:cubicBezTo>
                      <a:pt x="385" y="68"/>
                      <a:pt x="385" y="68"/>
                      <a:pt x="385" y="68"/>
                    </a:cubicBezTo>
                    <a:cubicBezTo>
                      <a:pt x="387" y="43"/>
                      <a:pt x="387" y="43"/>
                      <a:pt x="387" y="43"/>
                    </a:cubicBezTo>
                    <a:cubicBezTo>
                      <a:pt x="387" y="40"/>
                      <a:pt x="384" y="37"/>
                      <a:pt x="377" y="32"/>
                    </a:cubicBezTo>
                    <a:cubicBezTo>
                      <a:pt x="371" y="32"/>
                      <a:pt x="371" y="32"/>
                      <a:pt x="371" y="32"/>
                    </a:cubicBezTo>
                    <a:cubicBezTo>
                      <a:pt x="361" y="45"/>
                      <a:pt x="361" y="45"/>
                      <a:pt x="361" y="45"/>
                    </a:cubicBezTo>
                    <a:cubicBezTo>
                      <a:pt x="359" y="45"/>
                      <a:pt x="359" y="45"/>
                      <a:pt x="359" y="45"/>
                    </a:cubicBezTo>
                    <a:cubicBezTo>
                      <a:pt x="359" y="45"/>
                      <a:pt x="359" y="45"/>
                      <a:pt x="359" y="45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9" y="38"/>
                      <a:pt x="329" y="38"/>
                      <a:pt x="329" y="38"/>
                    </a:cubicBezTo>
                    <a:cubicBezTo>
                      <a:pt x="331" y="29"/>
                      <a:pt x="331" y="29"/>
                      <a:pt x="331" y="29"/>
                    </a:cubicBezTo>
                    <a:cubicBezTo>
                      <a:pt x="329" y="19"/>
                      <a:pt x="329" y="19"/>
                      <a:pt x="329" y="19"/>
                    </a:cubicBezTo>
                    <a:cubicBezTo>
                      <a:pt x="326" y="18"/>
                      <a:pt x="326" y="18"/>
                      <a:pt x="326" y="18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0" y="26"/>
                      <a:pt x="320" y="26"/>
                      <a:pt x="320" y="26"/>
                    </a:cubicBezTo>
                    <a:cubicBezTo>
                      <a:pt x="320" y="27"/>
                      <a:pt x="320" y="27"/>
                      <a:pt x="320" y="27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7" y="58"/>
                      <a:pt x="287" y="58"/>
                      <a:pt x="287" y="58"/>
                    </a:cubicBezTo>
                    <a:cubicBezTo>
                      <a:pt x="286" y="58"/>
                      <a:pt x="286" y="58"/>
                      <a:pt x="286" y="58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1" y="52"/>
                      <a:pt x="271" y="52"/>
                      <a:pt x="271" y="52"/>
                    </a:cubicBezTo>
                    <a:cubicBezTo>
                      <a:pt x="260" y="43"/>
                      <a:pt x="260" y="43"/>
                      <a:pt x="260" y="43"/>
                    </a:cubicBezTo>
                    <a:cubicBezTo>
                      <a:pt x="243" y="37"/>
                      <a:pt x="243" y="37"/>
                      <a:pt x="243" y="37"/>
                    </a:cubicBezTo>
                    <a:cubicBezTo>
                      <a:pt x="243" y="37"/>
                      <a:pt x="243" y="37"/>
                      <a:pt x="243" y="37"/>
                    </a:cubicBezTo>
                    <a:cubicBezTo>
                      <a:pt x="242" y="36"/>
                      <a:pt x="242" y="36"/>
                      <a:pt x="242" y="36"/>
                    </a:cubicBezTo>
                    <a:cubicBezTo>
                      <a:pt x="232" y="28"/>
                      <a:pt x="232" y="28"/>
                      <a:pt x="232" y="28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6" y="21"/>
                      <a:pt x="196" y="21"/>
                      <a:pt x="196" y="21"/>
                    </a:cubicBezTo>
                    <a:cubicBezTo>
                      <a:pt x="173" y="9"/>
                      <a:pt x="173" y="9"/>
                      <a:pt x="173" y="9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30" y="40"/>
                      <a:pt x="130" y="40"/>
                      <a:pt x="130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4" y="195"/>
                      <a:pt x="34" y="196"/>
                      <a:pt x="33" y="197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5" y="201"/>
                      <a:pt x="23" y="209"/>
                      <a:pt x="24" y="219"/>
                    </a:cubicBezTo>
                    <a:cubicBezTo>
                      <a:pt x="34" y="262"/>
                      <a:pt x="34" y="262"/>
                      <a:pt x="34" y="262"/>
                    </a:cubicBezTo>
                    <a:cubicBezTo>
                      <a:pt x="31" y="265"/>
                      <a:pt x="31" y="265"/>
                      <a:pt x="31" y="265"/>
                    </a:cubicBezTo>
                    <a:cubicBezTo>
                      <a:pt x="12" y="275"/>
                      <a:pt x="3" y="284"/>
                      <a:pt x="2" y="288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18" y="295"/>
                      <a:pt x="18" y="295"/>
                      <a:pt x="18" y="295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20" y="294"/>
                      <a:pt x="20" y="294"/>
                      <a:pt x="20" y="294"/>
                    </a:cubicBezTo>
                    <a:cubicBezTo>
                      <a:pt x="32" y="294"/>
                      <a:pt x="40" y="298"/>
                      <a:pt x="41" y="309"/>
                    </a:cubicBezTo>
                    <a:cubicBezTo>
                      <a:pt x="44" y="332"/>
                      <a:pt x="44" y="332"/>
                      <a:pt x="44" y="332"/>
                    </a:cubicBezTo>
                    <a:cubicBezTo>
                      <a:pt x="43" y="335"/>
                      <a:pt x="43" y="335"/>
                      <a:pt x="43" y="335"/>
                    </a:cubicBezTo>
                    <a:cubicBezTo>
                      <a:pt x="41" y="337"/>
                      <a:pt x="41" y="337"/>
                      <a:pt x="41" y="337"/>
                    </a:cubicBezTo>
                    <a:cubicBezTo>
                      <a:pt x="38" y="341"/>
                      <a:pt x="35" y="344"/>
                      <a:pt x="35" y="348"/>
                    </a:cubicBezTo>
                    <a:cubicBezTo>
                      <a:pt x="32" y="372"/>
                      <a:pt x="32" y="372"/>
                      <a:pt x="32" y="372"/>
                    </a:cubicBezTo>
                    <a:cubicBezTo>
                      <a:pt x="33" y="381"/>
                      <a:pt x="37" y="387"/>
                      <a:pt x="41" y="390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83" y="401"/>
                      <a:pt x="83" y="401"/>
                      <a:pt x="83" y="401"/>
                    </a:cubicBezTo>
                    <a:cubicBezTo>
                      <a:pt x="99" y="399"/>
                      <a:pt x="99" y="399"/>
                      <a:pt x="99" y="399"/>
                    </a:cubicBezTo>
                    <a:cubicBezTo>
                      <a:pt x="100" y="399"/>
                      <a:pt x="100" y="399"/>
                      <a:pt x="100" y="399"/>
                    </a:cubicBezTo>
                    <a:cubicBezTo>
                      <a:pt x="101" y="401"/>
                      <a:pt x="101" y="401"/>
                      <a:pt x="101" y="401"/>
                    </a:cubicBezTo>
                    <a:cubicBezTo>
                      <a:pt x="111" y="404"/>
                      <a:pt x="111" y="404"/>
                      <a:pt x="111" y="404"/>
                    </a:cubicBezTo>
                    <a:cubicBezTo>
                      <a:pt x="115" y="404"/>
                      <a:pt x="118" y="403"/>
                      <a:pt x="121" y="400"/>
                    </a:cubicBezTo>
                    <a:cubicBezTo>
                      <a:pt x="130" y="386"/>
                      <a:pt x="130" y="386"/>
                      <a:pt x="130" y="386"/>
                    </a:cubicBezTo>
                    <a:cubicBezTo>
                      <a:pt x="128" y="378"/>
                      <a:pt x="128" y="378"/>
                      <a:pt x="128" y="378"/>
                    </a:cubicBezTo>
                    <a:cubicBezTo>
                      <a:pt x="130" y="374"/>
                      <a:pt x="134" y="372"/>
                      <a:pt x="138" y="370"/>
                    </a:cubicBezTo>
                    <a:cubicBezTo>
                      <a:pt x="163" y="370"/>
                      <a:pt x="163" y="370"/>
                      <a:pt x="163" y="370"/>
                    </a:cubicBezTo>
                    <a:cubicBezTo>
                      <a:pt x="167" y="372"/>
                      <a:pt x="171" y="371"/>
                      <a:pt x="171" y="369"/>
                    </a:cubicBezTo>
                    <a:cubicBezTo>
                      <a:pt x="174" y="362"/>
                      <a:pt x="177" y="359"/>
                      <a:pt x="180" y="356"/>
                    </a:cubicBezTo>
                    <a:cubicBezTo>
                      <a:pt x="183" y="356"/>
                      <a:pt x="188" y="357"/>
                      <a:pt x="192" y="361"/>
                    </a:cubicBezTo>
                    <a:cubicBezTo>
                      <a:pt x="199" y="367"/>
                      <a:pt x="204" y="372"/>
                      <a:pt x="204" y="380"/>
                    </a:cubicBezTo>
                    <a:cubicBezTo>
                      <a:pt x="202" y="399"/>
                      <a:pt x="202" y="399"/>
                      <a:pt x="202" y="399"/>
                    </a:cubicBezTo>
                    <a:cubicBezTo>
                      <a:pt x="206" y="402"/>
                      <a:pt x="206" y="402"/>
                      <a:pt x="206" y="402"/>
                    </a:cubicBezTo>
                    <a:cubicBezTo>
                      <a:pt x="213" y="407"/>
                      <a:pt x="217" y="412"/>
                      <a:pt x="217" y="417"/>
                    </a:cubicBezTo>
                    <a:cubicBezTo>
                      <a:pt x="213" y="436"/>
                      <a:pt x="213" y="436"/>
                      <a:pt x="213" y="436"/>
                    </a:cubicBezTo>
                    <a:cubicBezTo>
                      <a:pt x="210" y="446"/>
                      <a:pt x="206" y="453"/>
                      <a:pt x="202" y="456"/>
                    </a:cubicBezTo>
                    <a:cubicBezTo>
                      <a:pt x="202" y="455"/>
                      <a:pt x="202" y="455"/>
                      <a:pt x="202" y="455"/>
                    </a:cubicBezTo>
                    <a:cubicBezTo>
                      <a:pt x="186" y="488"/>
                      <a:pt x="186" y="488"/>
                      <a:pt x="186" y="488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217" y="491"/>
                      <a:pt x="217" y="491"/>
                      <a:pt x="217" y="491"/>
                    </a:cubicBezTo>
                    <a:cubicBezTo>
                      <a:pt x="222" y="494"/>
                      <a:pt x="222" y="494"/>
                      <a:pt x="222" y="494"/>
                    </a:cubicBezTo>
                    <a:cubicBezTo>
                      <a:pt x="220" y="498"/>
                      <a:pt x="220" y="498"/>
                      <a:pt x="220" y="498"/>
                    </a:cubicBezTo>
                    <a:cubicBezTo>
                      <a:pt x="217" y="508"/>
                      <a:pt x="216" y="516"/>
                      <a:pt x="217" y="521"/>
                    </a:cubicBezTo>
                    <a:cubicBezTo>
                      <a:pt x="225" y="526"/>
                      <a:pt x="231" y="529"/>
                      <a:pt x="234" y="526"/>
                    </a:cubicBezTo>
                    <a:cubicBezTo>
                      <a:pt x="249" y="520"/>
                      <a:pt x="249" y="520"/>
                      <a:pt x="249" y="520"/>
                    </a:cubicBezTo>
                    <a:cubicBezTo>
                      <a:pt x="256" y="517"/>
                      <a:pt x="256" y="517"/>
                      <a:pt x="256" y="517"/>
                    </a:cubicBezTo>
                    <a:cubicBezTo>
                      <a:pt x="270" y="517"/>
                      <a:pt x="270" y="517"/>
                      <a:pt x="270" y="517"/>
                    </a:cubicBezTo>
                    <a:cubicBezTo>
                      <a:pt x="283" y="502"/>
                      <a:pt x="283" y="502"/>
                      <a:pt x="283" y="502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2" y="478"/>
                      <a:pt x="283" y="474"/>
                      <a:pt x="286" y="470"/>
                    </a:cubicBezTo>
                    <a:cubicBezTo>
                      <a:pt x="290" y="467"/>
                      <a:pt x="298" y="467"/>
                      <a:pt x="311" y="475"/>
                    </a:cubicBezTo>
                    <a:cubicBezTo>
                      <a:pt x="336" y="490"/>
                      <a:pt x="336" y="490"/>
                      <a:pt x="336" y="490"/>
                    </a:cubicBezTo>
                    <a:cubicBezTo>
                      <a:pt x="345" y="497"/>
                      <a:pt x="351" y="499"/>
                      <a:pt x="355" y="499"/>
                    </a:cubicBezTo>
                    <a:cubicBezTo>
                      <a:pt x="355" y="498"/>
                      <a:pt x="355" y="498"/>
                      <a:pt x="355" y="498"/>
                    </a:cubicBezTo>
                    <a:cubicBezTo>
                      <a:pt x="357" y="494"/>
                      <a:pt x="355" y="485"/>
                      <a:pt x="350" y="475"/>
                    </a:cubicBezTo>
                    <a:cubicBezTo>
                      <a:pt x="336" y="453"/>
                      <a:pt x="336" y="453"/>
                      <a:pt x="336" y="453"/>
                    </a:cubicBezTo>
                    <a:cubicBezTo>
                      <a:pt x="336" y="451"/>
                      <a:pt x="336" y="451"/>
                      <a:pt x="336" y="451"/>
                    </a:cubicBezTo>
                    <a:cubicBezTo>
                      <a:pt x="337" y="451"/>
                      <a:pt x="337" y="451"/>
                      <a:pt x="337" y="451"/>
                    </a:cubicBezTo>
                    <a:cubicBezTo>
                      <a:pt x="338" y="449"/>
                      <a:pt x="338" y="449"/>
                      <a:pt x="338" y="449"/>
                    </a:cubicBezTo>
                    <a:cubicBezTo>
                      <a:pt x="352" y="430"/>
                      <a:pt x="367" y="424"/>
                      <a:pt x="384" y="430"/>
                    </a:cubicBezTo>
                    <a:cubicBezTo>
                      <a:pt x="423" y="448"/>
                      <a:pt x="423" y="448"/>
                      <a:pt x="423" y="448"/>
                    </a:cubicBezTo>
                    <a:cubicBezTo>
                      <a:pt x="439" y="438"/>
                      <a:pt x="439" y="438"/>
                      <a:pt x="439" y="438"/>
                    </a:cubicBezTo>
                    <a:cubicBezTo>
                      <a:pt x="440" y="438"/>
                      <a:pt x="440" y="438"/>
                      <a:pt x="440" y="438"/>
                    </a:cubicBez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6"/>
                      <a:pt x="440" y="436"/>
                      <a:pt x="440" y="436"/>
                    </a:cubicBezTo>
                    <a:cubicBezTo>
                      <a:pt x="438" y="433"/>
                      <a:pt x="438" y="433"/>
                      <a:pt x="438" y="433"/>
                    </a:cubicBezTo>
                    <a:cubicBezTo>
                      <a:pt x="439" y="432"/>
                      <a:pt x="439" y="432"/>
                      <a:pt x="439" y="432"/>
                    </a:cubicBezTo>
                    <a:cubicBezTo>
                      <a:pt x="440" y="430"/>
                      <a:pt x="440" y="430"/>
                      <a:pt x="440" y="430"/>
                    </a:cubicBezTo>
                    <a:cubicBezTo>
                      <a:pt x="452" y="409"/>
                      <a:pt x="457" y="393"/>
                      <a:pt x="452" y="385"/>
                    </a:cubicBezTo>
                    <a:cubicBezTo>
                      <a:pt x="449" y="378"/>
                      <a:pt x="444" y="374"/>
                      <a:pt x="440" y="374"/>
                    </a:cubicBezTo>
                    <a:cubicBezTo>
                      <a:pt x="437" y="374"/>
                      <a:pt x="437" y="374"/>
                      <a:pt x="437" y="374"/>
                    </a:cubicBezTo>
                    <a:cubicBezTo>
                      <a:pt x="434" y="364"/>
                      <a:pt x="434" y="364"/>
                      <a:pt x="434" y="364"/>
                    </a:cubicBezTo>
                    <a:cubicBezTo>
                      <a:pt x="437" y="364"/>
                      <a:pt x="437" y="364"/>
                      <a:pt x="437" y="364"/>
                    </a:cubicBezTo>
                    <a:cubicBezTo>
                      <a:pt x="444" y="361"/>
                      <a:pt x="448" y="357"/>
                      <a:pt x="449" y="353"/>
                    </a:cubicBezTo>
                    <a:cubicBezTo>
                      <a:pt x="446" y="348"/>
                      <a:pt x="446" y="348"/>
                      <a:pt x="446" y="348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1"/>
                      <a:pt x="429" y="331"/>
                      <a:pt x="429" y="331"/>
                    </a:cubicBezTo>
                    <a:cubicBezTo>
                      <a:pt x="421" y="308"/>
                      <a:pt x="421" y="308"/>
                      <a:pt x="421" y="308"/>
                    </a:cubicBezTo>
                    <a:cubicBezTo>
                      <a:pt x="418" y="290"/>
                      <a:pt x="415" y="274"/>
                      <a:pt x="418" y="259"/>
                    </a:cubicBezTo>
                    <a:cubicBezTo>
                      <a:pt x="418" y="249"/>
                      <a:pt x="418" y="249"/>
                      <a:pt x="418" y="249"/>
                    </a:cubicBezTo>
                    <a:cubicBezTo>
                      <a:pt x="407" y="258"/>
                      <a:pt x="407" y="258"/>
                      <a:pt x="407" y="258"/>
                    </a:cubicBezTo>
                    <a:cubicBezTo>
                      <a:pt x="397" y="269"/>
                      <a:pt x="397" y="269"/>
                      <a:pt x="397" y="269"/>
                    </a:cubicBezTo>
                    <a:cubicBezTo>
                      <a:pt x="394" y="224"/>
                      <a:pt x="394" y="224"/>
                      <a:pt x="394" y="224"/>
                    </a:cubicBezTo>
                    <a:cubicBezTo>
                      <a:pt x="394" y="224"/>
                      <a:pt x="394" y="224"/>
                      <a:pt x="394" y="224"/>
                    </a:cubicBezTo>
                    <a:cubicBezTo>
                      <a:pt x="394" y="222"/>
                      <a:pt x="394" y="222"/>
                      <a:pt x="394" y="222"/>
                    </a:cubicBezTo>
                    <a:cubicBezTo>
                      <a:pt x="395" y="222"/>
                      <a:pt x="395" y="222"/>
                      <a:pt x="395" y="222"/>
                    </a:cubicBezTo>
                    <a:cubicBezTo>
                      <a:pt x="419" y="189"/>
                      <a:pt x="434" y="169"/>
                      <a:pt x="440" y="163"/>
                    </a:cubicBezTo>
                    <a:cubicBezTo>
                      <a:pt x="429" y="132"/>
                      <a:pt x="429" y="132"/>
                      <a:pt x="429" y="132"/>
                    </a:cubicBezTo>
                    <a:cubicBezTo>
                      <a:pt x="426" y="116"/>
                      <a:pt x="424" y="106"/>
                      <a:pt x="424" y="102"/>
                    </a:cubicBezTo>
                    <a:cubicBezTo>
                      <a:pt x="405" y="94"/>
                      <a:pt x="405" y="94"/>
                      <a:pt x="405" y="94"/>
                    </a:cubicBezTo>
                    <a:lnTo>
                      <a:pt x="395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4390548" y="4189413"/>
                <a:ext cx="973138" cy="606425"/>
              </a:xfrm>
              <a:custGeom>
                <a:avLst/>
                <a:gdLst>
                  <a:gd name="T0" fmla="*/ 85 w 645"/>
                  <a:gd name="T1" fmla="*/ 11 h 402"/>
                  <a:gd name="T2" fmla="*/ 113 w 645"/>
                  <a:gd name="T3" fmla="*/ 31 h 402"/>
                  <a:gd name="T4" fmla="*/ 129 w 645"/>
                  <a:gd name="T5" fmla="*/ 53 h 402"/>
                  <a:gd name="T6" fmla="*/ 116 w 645"/>
                  <a:gd name="T7" fmla="*/ 68 h 402"/>
                  <a:gd name="T8" fmla="*/ 80 w 645"/>
                  <a:gd name="T9" fmla="*/ 77 h 402"/>
                  <a:gd name="T10" fmla="*/ 84 w 645"/>
                  <a:gd name="T11" fmla="*/ 98 h 402"/>
                  <a:gd name="T12" fmla="*/ 94 w 645"/>
                  <a:gd name="T13" fmla="*/ 142 h 402"/>
                  <a:gd name="T14" fmla="*/ 118 w 645"/>
                  <a:gd name="T15" fmla="*/ 150 h 402"/>
                  <a:gd name="T16" fmla="*/ 120 w 645"/>
                  <a:gd name="T17" fmla="*/ 152 h 402"/>
                  <a:gd name="T18" fmla="*/ 134 w 645"/>
                  <a:gd name="T19" fmla="*/ 172 h 402"/>
                  <a:gd name="T20" fmla="*/ 141 w 645"/>
                  <a:gd name="T21" fmla="*/ 192 h 402"/>
                  <a:gd name="T22" fmla="*/ 106 w 645"/>
                  <a:gd name="T23" fmla="*/ 243 h 402"/>
                  <a:gd name="T24" fmla="*/ 4 w 645"/>
                  <a:gd name="T25" fmla="*/ 268 h 402"/>
                  <a:gd name="T26" fmla="*/ 11 w 645"/>
                  <a:gd name="T27" fmla="*/ 306 h 402"/>
                  <a:gd name="T28" fmla="*/ 50 w 645"/>
                  <a:gd name="T29" fmla="*/ 377 h 402"/>
                  <a:gd name="T30" fmla="*/ 52 w 645"/>
                  <a:gd name="T31" fmla="*/ 378 h 402"/>
                  <a:gd name="T32" fmla="*/ 67 w 645"/>
                  <a:gd name="T33" fmla="*/ 398 h 402"/>
                  <a:gd name="T34" fmla="*/ 80 w 645"/>
                  <a:gd name="T35" fmla="*/ 364 h 402"/>
                  <a:gd name="T36" fmla="*/ 102 w 645"/>
                  <a:gd name="T37" fmla="*/ 335 h 402"/>
                  <a:gd name="T38" fmla="*/ 148 w 645"/>
                  <a:gd name="T39" fmla="*/ 333 h 402"/>
                  <a:gd name="T40" fmla="*/ 167 w 645"/>
                  <a:gd name="T41" fmla="*/ 293 h 402"/>
                  <a:gd name="T42" fmla="*/ 210 w 645"/>
                  <a:gd name="T43" fmla="*/ 292 h 402"/>
                  <a:gd name="T44" fmla="*/ 288 w 645"/>
                  <a:gd name="T45" fmla="*/ 320 h 402"/>
                  <a:gd name="T46" fmla="*/ 290 w 645"/>
                  <a:gd name="T47" fmla="*/ 320 h 402"/>
                  <a:gd name="T48" fmla="*/ 319 w 645"/>
                  <a:gd name="T49" fmla="*/ 335 h 402"/>
                  <a:gd name="T50" fmla="*/ 319 w 645"/>
                  <a:gd name="T51" fmla="*/ 335 h 402"/>
                  <a:gd name="T52" fmla="*/ 347 w 645"/>
                  <a:gd name="T53" fmla="*/ 336 h 402"/>
                  <a:gd name="T54" fmla="*/ 374 w 645"/>
                  <a:gd name="T55" fmla="*/ 304 h 402"/>
                  <a:gd name="T56" fmla="*/ 391 w 645"/>
                  <a:gd name="T57" fmla="*/ 315 h 402"/>
                  <a:gd name="T58" fmla="*/ 393 w 645"/>
                  <a:gd name="T59" fmla="*/ 341 h 402"/>
                  <a:gd name="T60" fmla="*/ 420 w 645"/>
                  <a:gd name="T61" fmla="*/ 323 h 402"/>
                  <a:gd name="T62" fmla="*/ 435 w 645"/>
                  <a:gd name="T63" fmla="*/ 324 h 402"/>
                  <a:gd name="T64" fmla="*/ 449 w 645"/>
                  <a:gd name="T65" fmla="*/ 370 h 402"/>
                  <a:gd name="T66" fmla="*/ 511 w 645"/>
                  <a:gd name="T67" fmla="*/ 342 h 402"/>
                  <a:gd name="T68" fmla="*/ 568 w 645"/>
                  <a:gd name="T69" fmla="*/ 318 h 402"/>
                  <a:gd name="T70" fmla="*/ 625 w 645"/>
                  <a:gd name="T71" fmla="*/ 301 h 402"/>
                  <a:gd name="T72" fmla="*/ 639 w 645"/>
                  <a:gd name="T73" fmla="*/ 291 h 402"/>
                  <a:gd name="T74" fmla="*/ 606 w 645"/>
                  <a:gd name="T75" fmla="*/ 201 h 402"/>
                  <a:gd name="T76" fmla="*/ 621 w 645"/>
                  <a:gd name="T77" fmla="*/ 175 h 402"/>
                  <a:gd name="T78" fmla="*/ 585 w 645"/>
                  <a:gd name="T79" fmla="*/ 164 h 402"/>
                  <a:gd name="T80" fmla="*/ 567 w 645"/>
                  <a:gd name="T81" fmla="*/ 143 h 402"/>
                  <a:gd name="T82" fmla="*/ 566 w 645"/>
                  <a:gd name="T83" fmla="*/ 141 h 402"/>
                  <a:gd name="T84" fmla="*/ 492 w 645"/>
                  <a:gd name="T85" fmla="*/ 124 h 402"/>
                  <a:gd name="T86" fmla="*/ 428 w 645"/>
                  <a:gd name="T87" fmla="*/ 122 h 402"/>
                  <a:gd name="T88" fmla="*/ 284 w 645"/>
                  <a:gd name="T89" fmla="*/ 64 h 402"/>
                  <a:gd name="T90" fmla="*/ 189 w 645"/>
                  <a:gd name="T91" fmla="*/ 0 h 402"/>
                  <a:gd name="T92" fmla="*/ 97 w 645"/>
                  <a:gd name="T93" fmla="*/ 6 h 402"/>
                  <a:gd name="T94" fmla="*/ 81 w 645"/>
                  <a:gd name="T9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5" h="402">
                    <a:moveTo>
                      <a:pt x="81" y="1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29" y="53"/>
                      <a:pt x="129" y="53"/>
                      <a:pt x="129" y="53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94" y="112"/>
                      <a:pt x="94" y="112"/>
                      <a:pt x="94" y="112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102" y="145"/>
                      <a:pt x="102" y="145"/>
                      <a:pt x="102" y="145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34" y="171"/>
                      <a:pt x="134" y="171"/>
                      <a:pt x="134" y="171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41" y="191"/>
                      <a:pt x="141" y="191"/>
                      <a:pt x="141" y="191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41" y="205"/>
                      <a:pt x="141" y="205"/>
                      <a:pt x="141" y="205"/>
                    </a:cubicBezTo>
                    <a:cubicBezTo>
                      <a:pt x="140" y="212"/>
                      <a:pt x="138" y="218"/>
                      <a:pt x="136" y="223"/>
                    </a:cubicBezTo>
                    <a:cubicBezTo>
                      <a:pt x="131" y="230"/>
                      <a:pt x="121" y="236"/>
                      <a:pt x="106" y="24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69" y="264"/>
                      <a:pt x="69" y="264"/>
                      <a:pt x="69" y="264"/>
                    </a:cubicBezTo>
                    <a:cubicBezTo>
                      <a:pt x="4" y="268"/>
                      <a:pt x="4" y="268"/>
                      <a:pt x="4" y="268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11" y="306"/>
                      <a:pt x="11" y="306"/>
                      <a:pt x="11" y="306"/>
                    </a:cubicBezTo>
                    <a:cubicBezTo>
                      <a:pt x="11" y="307"/>
                      <a:pt x="11" y="307"/>
                      <a:pt x="11" y="307"/>
                    </a:cubicBezTo>
                    <a:cubicBezTo>
                      <a:pt x="15" y="334"/>
                      <a:pt x="15" y="334"/>
                      <a:pt x="15" y="334"/>
                    </a:cubicBezTo>
                    <a:cubicBezTo>
                      <a:pt x="50" y="377"/>
                      <a:pt x="50" y="377"/>
                      <a:pt x="50" y="377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66" y="402"/>
                      <a:pt x="66" y="402"/>
                      <a:pt x="66" y="402"/>
                    </a:cubicBezTo>
                    <a:cubicBezTo>
                      <a:pt x="67" y="399"/>
                      <a:pt x="67" y="399"/>
                      <a:pt x="67" y="399"/>
                    </a:cubicBezTo>
                    <a:cubicBezTo>
                      <a:pt x="67" y="398"/>
                      <a:pt x="67" y="398"/>
                      <a:pt x="67" y="398"/>
                    </a:cubicBezTo>
                    <a:cubicBezTo>
                      <a:pt x="79" y="365"/>
                      <a:pt x="79" y="365"/>
                      <a:pt x="79" y="365"/>
                    </a:cubicBezTo>
                    <a:cubicBezTo>
                      <a:pt x="79" y="365"/>
                      <a:pt x="79" y="365"/>
                      <a:pt x="79" y="365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101" y="336"/>
                      <a:pt x="101" y="336"/>
                      <a:pt x="101" y="336"/>
                    </a:cubicBezTo>
                    <a:cubicBezTo>
                      <a:pt x="102" y="335"/>
                      <a:pt x="102" y="335"/>
                      <a:pt x="102" y="335"/>
                    </a:cubicBezTo>
                    <a:cubicBezTo>
                      <a:pt x="129" y="323"/>
                      <a:pt x="129" y="323"/>
                      <a:pt x="129" y="323"/>
                    </a:cubicBezTo>
                    <a:cubicBezTo>
                      <a:pt x="131" y="323"/>
                      <a:pt x="131" y="323"/>
                      <a:pt x="131" y="323"/>
                    </a:cubicBezTo>
                    <a:cubicBezTo>
                      <a:pt x="148" y="333"/>
                      <a:pt x="148" y="333"/>
                      <a:pt x="148" y="333"/>
                    </a:cubicBezTo>
                    <a:cubicBezTo>
                      <a:pt x="170" y="331"/>
                      <a:pt x="170" y="331"/>
                      <a:pt x="170" y="331"/>
                    </a:cubicBezTo>
                    <a:cubicBezTo>
                      <a:pt x="162" y="294"/>
                      <a:pt x="162" y="294"/>
                      <a:pt x="162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87" y="291"/>
                      <a:pt x="187" y="291"/>
                      <a:pt x="187" y="291"/>
                    </a:cubicBezTo>
                    <a:cubicBezTo>
                      <a:pt x="208" y="292"/>
                      <a:pt x="208" y="292"/>
                      <a:pt x="208" y="292"/>
                    </a:cubicBezTo>
                    <a:cubicBezTo>
                      <a:pt x="210" y="292"/>
                      <a:pt x="210" y="292"/>
                      <a:pt x="210" y="292"/>
                    </a:cubicBezTo>
                    <a:cubicBezTo>
                      <a:pt x="210" y="293"/>
                      <a:pt x="210" y="293"/>
                      <a:pt x="210" y="293"/>
                    </a:cubicBezTo>
                    <a:cubicBezTo>
                      <a:pt x="252" y="312"/>
                      <a:pt x="252" y="312"/>
                      <a:pt x="252" y="312"/>
                    </a:cubicBezTo>
                    <a:cubicBezTo>
                      <a:pt x="288" y="320"/>
                      <a:pt x="288" y="320"/>
                      <a:pt x="288" y="320"/>
                    </a:cubicBezTo>
                    <a:cubicBezTo>
                      <a:pt x="289" y="320"/>
                      <a:pt x="289" y="320"/>
                      <a:pt x="289" y="320"/>
                    </a:cubicBezTo>
                    <a:cubicBezTo>
                      <a:pt x="289" y="320"/>
                      <a:pt x="289" y="320"/>
                      <a:pt x="289" y="320"/>
                    </a:cubicBezTo>
                    <a:cubicBezTo>
                      <a:pt x="290" y="320"/>
                      <a:pt x="290" y="320"/>
                      <a:pt x="290" y="320"/>
                    </a:cubicBezTo>
                    <a:cubicBezTo>
                      <a:pt x="302" y="328"/>
                      <a:pt x="302" y="328"/>
                      <a:pt x="302" y="328"/>
                    </a:cubicBezTo>
                    <a:cubicBezTo>
                      <a:pt x="319" y="334"/>
                      <a:pt x="319" y="334"/>
                      <a:pt x="319" y="334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29" y="345"/>
                      <a:pt x="329" y="345"/>
                      <a:pt x="329" y="345"/>
                    </a:cubicBezTo>
                    <a:cubicBezTo>
                      <a:pt x="335" y="347"/>
                      <a:pt x="335" y="347"/>
                      <a:pt x="335" y="347"/>
                    </a:cubicBezTo>
                    <a:cubicBezTo>
                      <a:pt x="347" y="336"/>
                      <a:pt x="347" y="336"/>
                      <a:pt x="347" y="336"/>
                    </a:cubicBezTo>
                    <a:cubicBezTo>
                      <a:pt x="347" y="335"/>
                      <a:pt x="347" y="335"/>
                      <a:pt x="347" y="335"/>
                    </a:cubicBezTo>
                    <a:cubicBezTo>
                      <a:pt x="365" y="322"/>
                      <a:pt x="365" y="322"/>
                      <a:pt x="365" y="322"/>
                    </a:cubicBezTo>
                    <a:cubicBezTo>
                      <a:pt x="374" y="304"/>
                      <a:pt x="374" y="304"/>
                      <a:pt x="374" y="304"/>
                    </a:cubicBezTo>
                    <a:cubicBezTo>
                      <a:pt x="391" y="313"/>
                      <a:pt x="391" y="313"/>
                      <a:pt x="391" y="313"/>
                    </a:cubicBezTo>
                    <a:cubicBezTo>
                      <a:pt x="391" y="314"/>
                      <a:pt x="391" y="314"/>
                      <a:pt x="391" y="314"/>
                    </a:cubicBezTo>
                    <a:cubicBezTo>
                      <a:pt x="391" y="315"/>
                      <a:pt x="391" y="315"/>
                      <a:pt x="391" y="315"/>
                    </a:cubicBezTo>
                    <a:cubicBezTo>
                      <a:pt x="396" y="329"/>
                      <a:pt x="396" y="329"/>
                      <a:pt x="396" y="329"/>
                    </a:cubicBezTo>
                    <a:cubicBezTo>
                      <a:pt x="396" y="332"/>
                      <a:pt x="396" y="332"/>
                      <a:pt x="396" y="332"/>
                    </a:cubicBezTo>
                    <a:cubicBezTo>
                      <a:pt x="393" y="341"/>
                      <a:pt x="393" y="341"/>
                      <a:pt x="393" y="341"/>
                    </a:cubicBezTo>
                    <a:cubicBezTo>
                      <a:pt x="395" y="343"/>
                      <a:pt x="395" y="343"/>
                      <a:pt x="395" y="343"/>
                    </a:cubicBezTo>
                    <a:cubicBezTo>
                      <a:pt x="405" y="338"/>
                      <a:pt x="405" y="338"/>
                      <a:pt x="405" y="338"/>
                    </a:cubicBezTo>
                    <a:cubicBezTo>
                      <a:pt x="420" y="323"/>
                      <a:pt x="420" y="323"/>
                      <a:pt x="420" y="323"/>
                    </a:cubicBezTo>
                    <a:cubicBezTo>
                      <a:pt x="434" y="323"/>
                      <a:pt x="434" y="323"/>
                      <a:pt x="434" y="323"/>
                    </a:cubicBezTo>
                    <a:cubicBezTo>
                      <a:pt x="434" y="324"/>
                      <a:pt x="434" y="324"/>
                      <a:pt x="434" y="324"/>
                    </a:cubicBezTo>
                    <a:cubicBezTo>
                      <a:pt x="435" y="324"/>
                      <a:pt x="435" y="324"/>
                      <a:pt x="435" y="324"/>
                    </a:cubicBezTo>
                    <a:cubicBezTo>
                      <a:pt x="444" y="330"/>
                      <a:pt x="444" y="330"/>
                      <a:pt x="444" y="330"/>
                    </a:cubicBezTo>
                    <a:cubicBezTo>
                      <a:pt x="450" y="336"/>
                      <a:pt x="453" y="342"/>
                      <a:pt x="450" y="347"/>
                    </a:cubicBezTo>
                    <a:cubicBezTo>
                      <a:pt x="449" y="370"/>
                      <a:pt x="449" y="370"/>
                      <a:pt x="449" y="370"/>
                    </a:cubicBezTo>
                    <a:cubicBezTo>
                      <a:pt x="456" y="382"/>
                      <a:pt x="456" y="382"/>
                      <a:pt x="456" y="382"/>
                    </a:cubicBezTo>
                    <a:cubicBezTo>
                      <a:pt x="458" y="383"/>
                      <a:pt x="458" y="383"/>
                      <a:pt x="458" y="383"/>
                    </a:cubicBezTo>
                    <a:cubicBezTo>
                      <a:pt x="483" y="355"/>
                      <a:pt x="500" y="342"/>
                      <a:pt x="511" y="342"/>
                    </a:cubicBezTo>
                    <a:cubicBezTo>
                      <a:pt x="539" y="342"/>
                      <a:pt x="539" y="342"/>
                      <a:pt x="539" y="342"/>
                    </a:cubicBezTo>
                    <a:cubicBezTo>
                      <a:pt x="545" y="328"/>
                      <a:pt x="545" y="328"/>
                      <a:pt x="545" y="328"/>
                    </a:cubicBezTo>
                    <a:cubicBezTo>
                      <a:pt x="568" y="318"/>
                      <a:pt x="568" y="318"/>
                      <a:pt x="568" y="318"/>
                    </a:cubicBezTo>
                    <a:cubicBezTo>
                      <a:pt x="569" y="318"/>
                      <a:pt x="569" y="318"/>
                      <a:pt x="569" y="318"/>
                    </a:cubicBezTo>
                    <a:cubicBezTo>
                      <a:pt x="596" y="315"/>
                      <a:pt x="596" y="315"/>
                      <a:pt x="596" y="315"/>
                    </a:cubicBezTo>
                    <a:cubicBezTo>
                      <a:pt x="625" y="301"/>
                      <a:pt x="625" y="301"/>
                      <a:pt x="625" y="301"/>
                    </a:cubicBezTo>
                    <a:cubicBezTo>
                      <a:pt x="625" y="300"/>
                      <a:pt x="625" y="300"/>
                      <a:pt x="625" y="300"/>
                    </a:cubicBezTo>
                    <a:cubicBezTo>
                      <a:pt x="643" y="300"/>
                      <a:pt x="643" y="300"/>
                      <a:pt x="643" y="300"/>
                    </a:cubicBezTo>
                    <a:cubicBezTo>
                      <a:pt x="639" y="291"/>
                      <a:pt x="639" y="291"/>
                      <a:pt x="639" y="291"/>
                    </a:cubicBezTo>
                    <a:cubicBezTo>
                      <a:pt x="640" y="289"/>
                      <a:pt x="640" y="289"/>
                      <a:pt x="640" y="289"/>
                    </a:cubicBezTo>
                    <a:cubicBezTo>
                      <a:pt x="645" y="285"/>
                      <a:pt x="645" y="285"/>
                      <a:pt x="645" y="285"/>
                    </a:cubicBezTo>
                    <a:cubicBezTo>
                      <a:pt x="606" y="201"/>
                      <a:pt x="606" y="201"/>
                      <a:pt x="606" y="201"/>
                    </a:cubicBezTo>
                    <a:cubicBezTo>
                      <a:pt x="606" y="199"/>
                      <a:pt x="606" y="199"/>
                      <a:pt x="606" y="199"/>
                    </a:cubicBezTo>
                    <a:cubicBezTo>
                      <a:pt x="605" y="198"/>
                      <a:pt x="605" y="198"/>
                      <a:pt x="605" y="198"/>
                    </a:cubicBezTo>
                    <a:cubicBezTo>
                      <a:pt x="621" y="175"/>
                      <a:pt x="621" y="175"/>
                      <a:pt x="621" y="175"/>
                    </a:cubicBezTo>
                    <a:cubicBezTo>
                      <a:pt x="616" y="170"/>
                      <a:pt x="616" y="170"/>
                      <a:pt x="616" y="170"/>
                    </a:cubicBezTo>
                    <a:cubicBezTo>
                      <a:pt x="588" y="164"/>
                      <a:pt x="588" y="164"/>
                      <a:pt x="588" y="164"/>
                    </a:cubicBezTo>
                    <a:cubicBezTo>
                      <a:pt x="585" y="164"/>
                      <a:pt x="585" y="164"/>
                      <a:pt x="585" y="164"/>
                    </a:cubicBezTo>
                    <a:cubicBezTo>
                      <a:pt x="585" y="164"/>
                      <a:pt x="585" y="164"/>
                      <a:pt x="585" y="164"/>
                    </a:cubicBezTo>
                    <a:cubicBezTo>
                      <a:pt x="585" y="162"/>
                      <a:pt x="585" y="162"/>
                      <a:pt x="585" y="162"/>
                    </a:cubicBezTo>
                    <a:cubicBezTo>
                      <a:pt x="567" y="143"/>
                      <a:pt x="567" y="143"/>
                      <a:pt x="567" y="143"/>
                    </a:cubicBezTo>
                    <a:cubicBezTo>
                      <a:pt x="568" y="139"/>
                      <a:pt x="568" y="139"/>
                      <a:pt x="568" y="139"/>
                    </a:cubicBezTo>
                    <a:cubicBezTo>
                      <a:pt x="567" y="140"/>
                      <a:pt x="567" y="140"/>
                      <a:pt x="567" y="140"/>
                    </a:cubicBezTo>
                    <a:cubicBezTo>
                      <a:pt x="566" y="141"/>
                      <a:pt x="566" y="141"/>
                      <a:pt x="566" y="141"/>
                    </a:cubicBezTo>
                    <a:cubicBezTo>
                      <a:pt x="550" y="131"/>
                      <a:pt x="550" y="131"/>
                      <a:pt x="550" y="131"/>
                    </a:cubicBezTo>
                    <a:cubicBezTo>
                      <a:pt x="542" y="140"/>
                      <a:pt x="535" y="147"/>
                      <a:pt x="526" y="149"/>
                    </a:cubicBezTo>
                    <a:cubicBezTo>
                      <a:pt x="519" y="152"/>
                      <a:pt x="507" y="143"/>
                      <a:pt x="492" y="124"/>
                    </a:cubicBezTo>
                    <a:cubicBezTo>
                      <a:pt x="483" y="114"/>
                      <a:pt x="483" y="114"/>
                      <a:pt x="483" y="114"/>
                    </a:cubicBezTo>
                    <a:cubicBezTo>
                      <a:pt x="482" y="112"/>
                      <a:pt x="475" y="114"/>
                      <a:pt x="463" y="118"/>
                    </a:cubicBezTo>
                    <a:cubicBezTo>
                      <a:pt x="445" y="124"/>
                      <a:pt x="434" y="125"/>
                      <a:pt x="428" y="122"/>
                    </a:cubicBezTo>
                    <a:cubicBezTo>
                      <a:pt x="423" y="117"/>
                      <a:pt x="421" y="106"/>
                      <a:pt x="423" y="93"/>
                    </a:cubicBezTo>
                    <a:cubicBezTo>
                      <a:pt x="424" y="81"/>
                      <a:pt x="423" y="75"/>
                      <a:pt x="421" y="72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71" y="59"/>
                      <a:pt x="260" y="54"/>
                      <a:pt x="255" y="48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26" y="40"/>
                      <a:pt x="210" y="26"/>
                      <a:pt x="189" y="0"/>
                    </a:cubicBezTo>
                    <a:cubicBezTo>
                      <a:pt x="175" y="11"/>
                      <a:pt x="175" y="11"/>
                      <a:pt x="175" y="11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lnTo>
                      <a:pt x="8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4604861" y="5305425"/>
                <a:ext cx="1009650" cy="803275"/>
              </a:xfrm>
              <a:custGeom>
                <a:avLst/>
                <a:gdLst>
                  <a:gd name="T0" fmla="*/ 645 w 669"/>
                  <a:gd name="T1" fmla="*/ 171 h 532"/>
                  <a:gd name="T2" fmla="*/ 669 w 669"/>
                  <a:gd name="T3" fmla="*/ 166 h 532"/>
                  <a:gd name="T4" fmla="*/ 622 w 669"/>
                  <a:gd name="T5" fmla="*/ 118 h 532"/>
                  <a:gd name="T6" fmla="*/ 589 w 669"/>
                  <a:gd name="T7" fmla="*/ 58 h 532"/>
                  <a:gd name="T8" fmla="*/ 532 w 669"/>
                  <a:gd name="T9" fmla="*/ 71 h 532"/>
                  <a:gd name="T10" fmla="*/ 529 w 669"/>
                  <a:gd name="T11" fmla="*/ 77 h 532"/>
                  <a:gd name="T12" fmla="*/ 482 w 669"/>
                  <a:gd name="T13" fmla="*/ 66 h 532"/>
                  <a:gd name="T14" fmla="*/ 397 w 669"/>
                  <a:gd name="T15" fmla="*/ 105 h 532"/>
                  <a:gd name="T16" fmla="*/ 397 w 669"/>
                  <a:gd name="T17" fmla="*/ 50 h 532"/>
                  <a:gd name="T18" fmla="*/ 393 w 669"/>
                  <a:gd name="T19" fmla="*/ 27 h 532"/>
                  <a:gd name="T20" fmla="*/ 365 w 669"/>
                  <a:gd name="T21" fmla="*/ 26 h 532"/>
                  <a:gd name="T22" fmla="*/ 334 w 669"/>
                  <a:gd name="T23" fmla="*/ 24 h 532"/>
                  <a:gd name="T24" fmla="*/ 289 w 669"/>
                  <a:gd name="T25" fmla="*/ 3 h 532"/>
                  <a:gd name="T26" fmla="*/ 277 w 669"/>
                  <a:gd name="T27" fmla="*/ 65 h 532"/>
                  <a:gd name="T28" fmla="*/ 218 w 669"/>
                  <a:gd name="T29" fmla="*/ 47 h 532"/>
                  <a:gd name="T30" fmla="*/ 205 w 669"/>
                  <a:gd name="T31" fmla="*/ 43 h 532"/>
                  <a:gd name="T32" fmla="*/ 189 w 669"/>
                  <a:gd name="T33" fmla="*/ 87 h 532"/>
                  <a:gd name="T34" fmla="*/ 198 w 669"/>
                  <a:gd name="T35" fmla="*/ 125 h 532"/>
                  <a:gd name="T36" fmla="*/ 179 w 669"/>
                  <a:gd name="T37" fmla="*/ 161 h 532"/>
                  <a:gd name="T38" fmla="*/ 137 w 669"/>
                  <a:gd name="T39" fmla="*/ 270 h 532"/>
                  <a:gd name="T40" fmla="*/ 76 w 669"/>
                  <a:gd name="T41" fmla="*/ 310 h 532"/>
                  <a:gd name="T42" fmla="*/ 84 w 669"/>
                  <a:gd name="T43" fmla="*/ 329 h 532"/>
                  <a:gd name="T44" fmla="*/ 50 w 669"/>
                  <a:gd name="T45" fmla="*/ 376 h 532"/>
                  <a:gd name="T46" fmla="*/ 14 w 669"/>
                  <a:gd name="T47" fmla="*/ 387 h 532"/>
                  <a:gd name="T48" fmla="*/ 7 w 669"/>
                  <a:gd name="T49" fmla="*/ 485 h 532"/>
                  <a:gd name="T50" fmla="*/ 20 w 669"/>
                  <a:gd name="T51" fmla="*/ 517 h 532"/>
                  <a:gd name="T52" fmla="*/ 55 w 669"/>
                  <a:gd name="T53" fmla="*/ 529 h 532"/>
                  <a:gd name="T54" fmla="*/ 58 w 669"/>
                  <a:gd name="T55" fmla="*/ 525 h 532"/>
                  <a:gd name="T56" fmla="*/ 47 w 669"/>
                  <a:gd name="T57" fmla="*/ 493 h 532"/>
                  <a:gd name="T58" fmla="*/ 32 w 669"/>
                  <a:gd name="T59" fmla="*/ 480 h 532"/>
                  <a:gd name="T60" fmla="*/ 49 w 669"/>
                  <a:gd name="T61" fmla="*/ 458 h 532"/>
                  <a:gd name="T62" fmla="*/ 85 w 669"/>
                  <a:gd name="T63" fmla="*/ 429 h 532"/>
                  <a:gd name="T64" fmla="*/ 169 w 669"/>
                  <a:gd name="T65" fmla="*/ 373 h 532"/>
                  <a:gd name="T66" fmla="*/ 186 w 669"/>
                  <a:gd name="T67" fmla="*/ 383 h 532"/>
                  <a:gd name="T68" fmla="*/ 198 w 669"/>
                  <a:gd name="T69" fmla="*/ 373 h 532"/>
                  <a:gd name="T70" fmla="*/ 255 w 669"/>
                  <a:gd name="T71" fmla="*/ 362 h 532"/>
                  <a:gd name="T72" fmla="*/ 258 w 669"/>
                  <a:gd name="T73" fmla="*/ 359 h 532"/>
                  <a:gd name="T74" fmla="*/ 314 w 669"/>
                  <a:gd name="T75" fmla="*/ 337 h 532"/>
                  <a:gd name="T76" fmla="*/ 326 w 669"/>
                  <a:gd name="T77" fmla="*/ 253 h 532"/>
                  <a:gd name="T78" fmla="*/ 344 w 669"/>
                  <a:gd name="T79" fmla="*/ 250 h 532"/>
                  <a:gd name="T80" fmla="*/ 349 w 669"/>
                  <a:gd name="T81" fmla="*/ 252 h 532"/>
                  <a:gd name="T82" fmla="*/ 419 w 669"/>
                  <a:gd name="T83" fmla="*/ 297 h 532"/>
                  <a:gd name="T84" fmla="*/ 411 w 669"/>
                  <a:gd name="T85" fmla="*/ 272 h 532"/>
                  <a:gd name="T86" fmla="*/ 438 w 669"/>
                  <a:gd name="T87" fmla="*/ 261 h 532"/>
                  <a:gd name="T88" fmla="*/ 456 w 669"/>
                  <a:gd name="T89" fmla="*/ 252 h 532"/>
                  <a:gd name="T90" fmla="*/ 509 w 669"/>
                  <a:gd name="T91" fmla="*/ 268 h 532"/>
                  <a:gd name="T92" fmla="*/ 544 w 669"/>
                  <a:gd name="T93" fmla="*/ 245 h 532"/>
                  <a:gd name="T94" fmla="*/ 547 w 669"/>
                  <a:gd name="T95" fmla="*/ 248 h 532"/>
                  <a:gd name="T96" fmla="*/ 628 w 669"/>
                  <a:gd name="T97" fmla="*/ 18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9" h="532">
                    <a:moveTo>
                      <a:pt x="628" y="182"/>
                    </a:moveTo>
                    <a:cubicBezTo>
                      <a:pt x="638" y="181"/>
                      <a:pt x="643" y="177"/>
                      <a:pt x="645" y="172"/>
                    </a:cubicBezTo>
                    <a:cubicBezTo>
                      <a:pt x="645" y="171"/>
                      <a:pt x="645" y="171"/>
                      <a:pt x="645" y="171"/>
                    </a:cubicBezTo>
                    <a:cubicBezTo>
                      <a:pt x="646" y="167"/>
                      <a:pt x="646" y="167"/>
                      <a:pt x="646" y="167"/>
                    </a:cubicBezTo>
                    <a:cubicBezTo>
                      <a:pt x="650" y="167"/>
                      <a:pt x="650" y="167"/>
                      <a:pt x="650" y="167"/>
                    </a:cubicBezTo>
                    <a:cubicBezTo>
                      <a:pt x="669" y="166"/>
                      <a:pt x="669" y="166"/>
                      <a:pt x="669" y="166"/>
                    </a:cubicBezTo>
                    <a:cubicBezTo>
                      <a:pt x="669" y="153"/>
                      <a:pt x="669" y="153"/>
                      <a:pt x="669" y="153"/>
                    </a:cubicBezTo>
                    <a:cubicBezTo>
                      <a:pt x="664" y="153"/>
                      <a:pt x="659" y="151"/>
                      <a:pt x="654" y="146"/>
                    </a:cubicBezTo>
                    <a:cubicBezTo>
                      <a:pt x="622" y="118"/>
                      <a:pt x="622" y="118"/>
                      <a:pt x="622" y="118"/>
                    </a:cubicBezTo>
                    <a:cubicBezTo>
                      <a:pt x="622" y="117"/>
                      <a:pt x="622" y="117"/>
                      <a:pt x="622" y="117"/>
                    </a:cubicBezTo>
                    <a:cubicBezTo>
                      <a:pt x="608" y="77"/>
                      <a:pt x="608" y="77"/>
                      <a:pt x="608" y="77"/>
                    </a:cubicBezTo>
                    <a:cubicBezTo>
                      <a:pt x="589" y="58"/>
                      <a:pt x="589" y="58"/>
                      <a:pt x="589" y="58"/>
                    </a:cubicBezTo>
                    <a:cubicBezTo>
                      <a:pt x="566" y="57"/>
                      <a:pt x="548" y="57"/>
                      <a:pt x="535" y="58"/>
                    </a:cubicBezTo>
                    <a:cubicBezTo>
                      <a:pt x="531" y="59"/>
                      <a:pt x="531" y="59"/>
                      <a:pt x="531" y="59"/>
                    </a:cubicBezTo>
                    <a:cubicBezTo>
                      <a:pt x="532" y="71"/>
                      <a:pt x="532" y="71"/>
                      <a:pt x="532" y="71"/>
                    </a:cubicBezTo>
                    <a:cubicBezTo>
                      <a:pt x="532" y="74"/>
                      <a:pt x="532" y="74"/>
                      <a:pt x="532" y="74"/>
                    </a:cubicBezTo>
                    <a:cubicBezTo>
                      <a:pt x="532" y="77"/>
                      <a:pt x="532" y="77"/>
                      <a:pt x="532" y="77"/>
                    </a:cubicBezTo>
                    <a:cubicBezTo>
                      <a:pt x="529" y="77"/>
                      <a:pt x="529" y="77"/>
                      <a:pt x="529" y="77"/>
                    </a:cubicBezTo>
                    <a:cubicBezTo>
                      <a:pt x="512" y="84"/>
                      <a:pt x="512" y="84"/>
                      <a:pt x="512" y="84"/>
                    </a:cubicBezTo>
                    <a:cubicBezTo>
                      <a:pt x="509" y="82"/>
                      <a:pt x="509" y="82"/>
                      <a:pt x="509" y="82"/>
                    </a:cubicBezTo>
                    <a:cubicBezTo>
                      <a:pt x="495" y="68"/>
                      <a:pt x="487" y="63"/>
                      <a:pt x="482" y="66"/>
                    </a:cubicBezTo>
                    <a:cubicBezTo>
                      <a:pt x="445" y="84"/>
                      <a:pt x="424" y="93"/>
                      <a:pt x="417" y="88"/>
                    </a:cubicBezTo>
                    <a:cubicBezTo>
                      <a:pt x="413" y="89"/>
                      <a:pt x="408" y="94"/>
                      <a:pt x="400" y="101"/>
                    </a:cubicBezTo>
                    <a:cubicBezTo>
                      <a:pt x="397" y="105"/>
                      <a:pt x="397" y="105"/>
                      <a:pt x="397" y="105"/>
                    </a:cubicBezTo>
                    <a:cubicBezTo>
                      <a:pt x="393" y="101"/>
                      <a:pt x="393" y="101"/>
                      <a:pt x="393" y="101"/>
                    </a:cubicBezTo>
                    <a:cubicBezTo>
                      <a:pt x="382" y="91"/>
                      <a:pt x="377" y="83"/>
                      <a:pt x="377" y="77"/>
                    </a:cubicBezTo>
                    <a:cubicBezTo>
                      <a:pt x="377" y="72"/>
                      <a:pt x="384" y="64"/>
                      <a:pt x="397" y="50"/>
                    </a:cubicBezTo>
                    <a:cubicBezTo>
                      <a:pt x="412" y="33"/>
                      <a:pt x="419" y="24"/>
                      <a:pt x="419" y="22"/>
                    </a:cubicBezTo>
                    <a:cubicBezTo>
                      <a:pt x="416" y="17"/>
                      <a:pt x="416" y="17"/>
                      <a:pt x="416" y="17"/>
                    </a:cubicBezTo>
                    <a:cubicBezTo>
                      <a:pt x="412" y="14"/>
                      <a:pt x="403" y="19"/>
                      <a:pt x="393" y="27"/>
                    </a:cubicBezTo>
                    <a:cubicBezTo>
                      <a:pt x="382" y="34"/>
                      <a:pt x="376" y="38"/>
                      <a:pt x="372" y="37"/>
                    </a:cubicBezTo>
                    <a:cubicBezTo>
                      <a:pt x="370" y="37"/>
                      <a:pt x="368" y="33"/>
                      <a:pt x="367" y="28"/>
                    </a:cubicBezTo>
                    <a:cubicBezTo>
                      <a:pt x="365" y="26"/>
                      <a:pt x="365" y="26"/>
                      <a:pt x="365" y="26"/>
                    </a:cubicBezTo>
                    <a:cubicBezTo>
                      <a:pt x="356" y="9"/>
                      <a:pt x="356" y="9"/>
                      <a:pt x="356" y="9"/>
                    </a:cubicBezTo>
                    <a:cubicBezTo>
                      <a:pt x="336" y="22"/>
                      <a:pt x="336" y="22"/>
                      <a:pt x="336" y="22"/>
                    </a:cubicBezTo>
                    <a:cubicBezTo>
                      <a:pt x="334" y="24"/>
                      <a:pt x="334" y="24"/>
                      <a:pt x="334" y="24"/>
                    </a:cubicBezTo>
                    <a:cubicBezTo>
                      <a:pt x="333" y="22"/>
                      <a:pt x="333" y="22"/>
                      <a:pt x="333" y="22"/>
                    </a:cubicBezTo>
                    <a:cubicBezTo>
                      <a:pt x="332" y="22"/>
                      <a:pt x="332" y="22"/>
                      <a:pt x="332" y="22"/>
                    </a:cubicBezTo>
                    <a:cubicBezTo>
                      <a:pt x="317" y="13"/>
                      <a:pt x="303" y="8"/>
                      <a:pt x="289" y="3"/>
                    </a:cubicBezTo>
                    <a:cubicBezTo>
                      <a:pt x="280" y="0"/>
                      <a:pt x="270" y="4"/>
                      <a:pt x="261" y="15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7" y="47"/>
                      <a:pt x="280" y="58"/>
                      <a:pt x="277" y="65"/>
                    </a:cubicBezTo>
                    <a:cubicBezTo>
                      <a:pt x="276" y="68"/>
                      <a:pt x="273" y="71"/>
                      <a:pt x="268" y="71"/>
                    </a:cubicBezTo>
                    <a:cubicBezTo>
                      <a:pt x="262" y="74"/>
                      <a:pt x="253" y="71"/>
                      <a:pt x="241" y="62"/>
                    </a:cubicBezTo>
                    <a:cubicBezTo>
                      <a:pt x="231" y="56"/>
                      <a:pt x="224" y="50"/>
                      <a:pt x="218" y="47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6" y="45"/>
                      <a:pt x="206" y="45"/>
                      <a:pt x="206" y="45"/>
                    </a:cubicBezTo>
                    <a:cubicBezTo>
                      <a:pt x="206" y="68"/>
                      <a:pt x="206" y="68"/>
                      <a:pt x="206" y="68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97" y="124"/>
                      <a:pt x="197" y="124"/>
                      <a:pt x="197" y="124"/>
                    </a:cubicBezTo>
                    <a:cubicBezTo>
                      <a:pt x="198" y="125"/>
                      <a:pt x="198" y="125"/>
                      <a:pt x="198" y="125"/>
                    </a:cubicBezTo>
                    <a:cubicBezTo>
                      <a:pt x="186" y="143"/>
                      <a:pt x="186" y="143"/>
                      <a:pt x="186" y="143"/>
                    </a:cubicBezTo>
                    <a:cubicBezTo>
                      <a:pt x="179" y="160"/>
                      <a:pt x="179" y="160"/>
                      <a:pt x="179" y="160"/>
                    </a:cubicBezTo>
                    <a:cubicBezTo>
                      <a:pt x="179" y="161"/>
                      <a:pt x="179" y="161"/>
                      <a:pt x="179" y="161"/>
                    </a:cubicBezTo>
                    <a:cubicBezTo>
                      <a:pt x="163" y="177"/>
                      <a:pt x="163" y="177"/>
                      <a:pt x="163" y="177"/>
                    </a:cubicBezTo>
                    <a:cubicBezTo>
                      <a:pt x="136" y="237"/>
                      <a:pt x="136" y="237"/>
                      <a:pt x="136" y="237"/>
                    </a:cubicBezTo>
                    <a:cubicBezTo>
                      <a:pt x="137" y="270"/>
                      <a:pt x="137" y="270"/>
                      <a:pt x="137" y="270"/>
                    </a:cubicBezTo>
                    <a:cubicBezTo>
                      <a:pt x="136" y="271"/>
                      <a:pt x="136" y="271"/>
                      <a:pt x="136" y="271"/>
                    </a:cubicBezTo>
                    <a:cubicBezTo>
                      <a:pt x="79" y="304"/>
                      <a:pt x="79" y="304"/>
                      <a:pt x="79" y="304"/>
                    </a:cubicBezTo>
                    <a:cubicBezTo>
                      <a:pt x="76" y="310"/>
                      <a:pt x="76" y="310"/>
                      <a:pt x="76" y="310"/>
                    </a:cubicBezTo>
                    <a:cubicBezTo>
                      <a:pt x="84" y="327"/>
                      <a:pt x="84" y="327"/>
                      <a:pt x="84" y="327"/>
                    </a:cubicBezTo>
                    <a:cubicBezTo>
                      <a:pt x="84" y="328"/>
                      <a:pt x="84" y="328"/>
                      <a:pt x="84" y="328"/>
                    </a:cubicBezTo>
                    <a:cubicBezTo>
                      <a:pt x="84" y="329"/>
                      <a:pt x="84" y="329"/>
                      <a:pt x="84" y="329"/>
                    </a:cubicBezTo>
                    <a:cubicBezTo>
                      <a:pt x="78" y="351"/>
                      <a:pt x="78" y="351"/>
                      <a:pt x="78" y="351"/>
                    </a:cubicBezTo>
                    <a:cubicBezTo>
                      <a:pt x="55" y="348"/>
                      <a:pt x="55" y="348"/>
                      <a:pt x="55" y="348"/>
                    </a:cubicBezTo>
                    <a:cubicBezTo>
                      <a:pt x="50" y="376"/>
                      <a:pt x="50" y="376"/>
                      <a:pt x="50" y="376"/>
                    </a:cubicBezTo>
                    <a:cubicBezTo>
                      <a:pt x="20" y="376"/>
                      <a:pt x="20" y="376"/>
                      <a:pt x="20" y="376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6" y="405"/>
                      <a:pt x="6" y="405"/>
                      <a:pt x="6" y="405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7" y="485"/>
                      <a:pt x="7" y="485"/>
                      <a:pt x="7" y="485"/>
                    </a:cubicBezTo>
                    <a:cubicBezTo>
                      <a:pt x="8" y="487"/>
                      <a:pt x="8" y="487"/>
                      <a:pt x="8" y="487"/>
                    </a:cubicBezTo>
                    <a:cubicBezTo>
                      <a:pt x="8" y="501"/>
                      <a:pt x="8" y="501"/>
                      <a:pt x="8" y="501"/>
                    </a:cubicBezTo>
                    <a:cubicBezTo>
                      <a:pt x="20" y="517"/>
                      <a:pt x="20" y="517"/>
                      <a:pt x="20" y="517"/>
                    </a:cubicBezTo>
                    <a:cubicBezTo>
                      <a:pt x="21" y="519"/>
                      <a:pt x="21" y="519"/>
                      <a:pt x="21" y="519"/>
                    </a:cubicBezTo>
                    <a:cubicBezTo>
                      <a:pt x="21" y="532"/>
                      <a:pt x="21" y="532"/>
                      <a:pt x="21" y="532"/>
                    </a:cubicBezTo>
                    <a:cubicBezTo>
                      <a:pt x="55" y="529"/>
                      <a:pt x="55" y="529"/>
                      <a:pt x="55" y="529"/>
                    </a:cubicBezTo>
                    <a:cubicBezTo>
                      <a:pt x="57" y="526"/>
                      <a:pt x="57" y="526"/>
                      <a:pt x="57" y="526"/>
                    </a:cubicBezTo>
                    <a:cubicBezTo>
                      <a:pt x="57" y="525"/>
                      <a:pt x="57" y="525"/>
                      <a:pt x="57" y="525"/>
                    </a:cubicBezTo>
                    <a:cubicBezTo>
                      <a:pt x="58" y="525"/>
                      <a:pt x="58" y="525"/>
                      <a:pt x="58" y="525"/>
                    </a:cubicBezTo>
                    <a:cubicBezTo>
                      <a:pt x="58" y="524"/>
                      <a:pt x="58" y="524"/>
                      <a:pt x="58" y="524"/>
                    </a:cubicBezTo>
                    <a:cubicBezTo>
                      <a:pt x="68" y="512"/>
                      <a:pt x="68" y="512"/>
                      <a:pt x="68" y="512"/>
                    </a:cubicBezTo>
                    <a:cubicBezTo>
                      <a:pt x="47" y="493"/>
                      <a:pt x="47" y="493"/>
                      <a:pt x="47" y="493"/>
                    </a:cubicBezTo>
                    <a:cubicBezTo>
                      <a:pt x="45" y="490"/>
                      <a:pt x="45" y="490"/>
                      <a:pt x="45" y="490"/>
                    </a:cubicBezTo>
                    <a:cubicBezTo>
                      <a:pt x="33" y="481"/>
                      <a:pt x="33" y="481"/>
                      <a:pt x="33" y="481"/>
                    </a:cubicBezTo>
                    <a:cubicBezTo>
                      <a:pt x="32" y="480"/>
                      <a:pt x="32" y="480"/>
                      <a:pt x="32" y="480"/>
                    </a:cubicBezTo>
                    <a:cubicBezTo>
                      <a:pt x="31" y="479"/>
                      <a:pt x="31" y="479"/>
                      <a:pt x="31" y="479"/>
                    </a:cubicBezTo>
                    <a:cubicBezTo>
                      <a:pt x="31" y="458"/>
                      <a:pt x="31" y="458"/>
                      <a:pt x="31" y="458"/>
                    </a:cubicBezTo>
                    <a:cubicBezTo>
                      <a:pt x="49" y="458"/>
                      <a:pt x="49" y="458"/>
                      <a:pt x="49" y="458"/>
                    </a:cubicBezTo>
                    <a:cubicBezTo>
                      <a:pt x="51" y="450"/>
                      <a:pt x="51" y="450"/>
                      <a:pt x="51" y="450"/>
                    </a:cubicBezTo>
                    <a:cubicBezTo>
                      <a:pt x="44" y="429"/>
                      <a:pt x="44" y="429"/>
                      <a:pt x="44" y="429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158" y="394"/>
                      <a:pt x="158" y="394"/>
                      <a:pt x="158" y="394"/>
                    </a:cubicBezTo>
                    <a:cubicBezTo>
                      <a:pt x="167" y="379"/>
                      <a:pt x="167" y="379"/>
                      <a:pt x="167" y="379"/>
                    </a:cubicBezTo>
                    <a:cubicBezTo>
                      <a:pt x="169" y="373"/>
                      <a:pt x="169" y="373"/>
                      <a:pt x="169" y="373"/>
                    </a:cubicBezTo>
                    <a:cubicBezTo>
                      <a:pt x="184" y="380"/>
                      <a:pt x="184" y="380"/>
                      <a:pt x="184" y="380"/>
                    </a:cubicBezTo>
                    <a:cubicBezTo>
                      <a:pt x="185" y="380"/>
                      <a:pt x="185" y="380"/>
                      <a:pt x="185" y="380"/>
                    </a:cubicBezTo>
                    <a:cubicBezTo>
                      <a:pt x="186" y="383"/>
                      <a:pt x="186" y="383"/>
                      <a:pt x="186" y="38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200" y="389"/>
                      <a:pt x="200" y="389"/>
                      <a:pt x="200" y="389"/>
                    </a:cubicBezTo>
                    <a:cubicBezTo>
                      <a:pt x="198" y="373"/>
                      <a:pt x="198" y="373"/>
                      <a:pt x="198" y="373"/>
                    </a:cubicBezTo>
                    <a:cubicBezTo>
                      <a:pt x="222" y="373"/>
                      <a:pt x="222" y="373"/>
                      <a:pt x="222" y="373"/>
                    </a:cubicBezTo>
                    <a:cubicBezTo>
                      <a:pt x="245" y="378"/>
                      <a:pt x="245" y="378"/>
                      <a:pt x="245" y="378"/>
                    </a:cubicBezTo>
                    <a:cubicBezTo>
                      <a:pt x="255" y="362"/>
                      <a:pt x="255" y="362"/>
                      <a:pt x="255" y="362"/>
                    </a:cubicBezTo>
                    <a:cubicBezTo>
                      <a:pt x="256" y="361"/>
                      <a:pt x="256" y="361"/>
                      <a:pt x="256" y="361"/>
                    </a:cubicBezTo>
                    <a:cubicBezTo>
                      <a:pt x="256" y="360"/>
                      <a:pt x="256" y="360"/>
                      <a:pt x="256" y="360"/>
                    </a:cubicBezTo>
                    <a:cubicBezTo>
                      <a:pt x="258" y="359"/>
                      <a:pt x="258" y="359"/>
                      <a:pt x="258" y="359"/>
                    </a:cubicBezTo>
                    <a:cubicBezTo>
                      <a:pt x="283" y="351"/>
                      <a:pt x="283" y="351"/>
                      <a:pt x="283" y="351"/>
                    </a:cubicBezTo>
                    <a:cubicBezTo>
                      <a:pt x="287" y="314"/>
                      <a:pt x="287" y="314"/>
                      <a:pt x="287" y="314"/>
                    </a:cubicBezTo>
                    <a:cubicBezTo>
                      <a:pt x="314" y="337"/>
                      <a:pt x="314" y="337"/>
                      <a:pt x="314" y="337"/>
                    </a:cubicBezTo>
                    <a:cubicBezTo>
                      <a:pt x="324" y="340"/>
                      <a:pt x="324" y="340"/>
                      <a:pt x="324" y="340"/>
                    </a:cubicBezTo>
                    <a:cubicBezTo>
                      <a:pt x="330" y="333"/>
                      <a:pt x="330" y="333"/>
                      <a:pt x="330" y="333"/>
                    </a:cubicBezTo>
                    <a:cubicBezTo>
                      <a:pt x="326" y="253"/>
                      <a:pt x="326" y="253"/>
                      <a:pt x="326" y="253"/>
                    </a:cubicBezTo>
                    <a:cubicBezTo>
                      <a:pt x="326" y="251"/>
                      <a:pt x="326" y="251"/>
                      <a:pt x="326" y="251"/>
                    </a:cubicBezTo>
                    <a:cubicBezTo>
                      <a:pt x="326" y="247"/>
                      <a:pt x="326" y="247"/>
                      <a:pt x="326" y="247"/>
                    </a:cubicBezTo>
                    <a:cubicBezTo>
                      <a:pt x="344" y="250"/>
                      <a:pt x="344" y="250"/>
                      <a:pt x="344" y="250"/>
                    </a:cubicBezTo>
                    <a:cubicBezTo>
                      <a:pt x="345" y="250"/>
                      <a:pt x="345" y="250"/>
                      <a:pt x="345" y="250"/>
                    </a:cubicBezTo>
                    <a:cubicBezTo>
                      <a:pt x="345" y="250"/>
                      <a:pt x="347" y="251"/>
                      <a:pt x="348" y="251"/>
                    </a:cubicBezTo>
                    <a:cubicBezTo>
                      <a:pt x="348" y="251"/>
                      <a:pt x="348" y="252"/>
                      <a:pt x="349" y="252"/>
                    </a:cubicBezTo>
                    <a:cubicBezTo>
                      <a:pt x="357" y="264"/>
                      <a:pt x="377" y="304"/>
                      <a:pt x="377" y="304"/>
                    </a:cubicBezTo>
                    <a:cubicBezTo>
                      <a:pt x="413" y="299"/>
                      <a:pt x="413" y="299"/>
                      <a:pt x="413" y="299"/>
                    </a:cubicBezTo>
                    <a:cubicBezTo>
                      <a:pt x="419" y="297"/>
                      <a:pt x="419" y="297"/>
                      <a:pt x="419" y="297"/>
                    </a:cubicBezTo>
                    <a:cubicBezTo>
                      <a:pt x="425" y="285"/>
                      <a:pt x="425" y="285"/>
                      <a:pt x="425" y="285"/>
                    </a:cubicBezTo>
                    <a:cubicBezTo>
                      <a:pt x="414" y="276"/>
                      <a:pt x="414" y="276"/>
                      <a:pt x="414" y="276"/>
                    </a:cubicBezTo>
                    <a:cubicBezTo>
                      <a:pt x="411" y="272"/>
                      <a:pt x="411" y="272"/>
                      <a:pt x="411" y="272"/>
                    </a:cubicBezTo>
                    <a:cubicBezTo>
                      <a:pt x="435" y="264"/>
                      <a:pt x="435" y="264"/>
                      <a:pt x="435" y="264"/>
                    </a:cubicBezTo>
                    <a:cubicBezTo>
                      <a:pt x="437" y="262"/>
                      <a:pt x="437" y="262"/>
                      <a:pt x="437" y="262"/>
                    </a:cubicBezTo>
                    <a:cubicBezTo>
                      <a:pt x="438" y="261"/>
                      <a:pt x="438" y="261"/>
                      <a:pt x="438" y="261"/>
                    </a:cubicBezTo>
                    <a:cubicBezTo>
                      <a:pt x="448" y="272"/>
                      <a:pt x="448" y="272"/>
                      <a:pt x="448" y="272"/>
                    </a:cubicBezTo>
                    <a:cubicBezTo>
                      <a:pt x="456" y="268"/>
                      <a:pt x="456" y="268"/>
                      <a:pt x="456" y="268"/>
                    </a:cubicBezTo>
                    <a:cubicBezTo>
                      <a:pt x="456" y="252"/>
                      <a:pt x="456" y="252"/>
                      <a:pt x="456" y="252"/>
                    </a:cubicBezTo>
                    <a:cubicBezTo>
                      <a:pt x="462" y="251"/>
                      <a:pt x="462" y="251"/>
                      <a:pt x="462" y="251"/>
                    </a:cubicBezTo>
                    <a:cubicBezTo>
                      <a:pt x="479" y="251"/>
                      <a:pt x="479" y="251"/>
                      <a:pt x="479" y="251"/>
                    </a:cubicBezTo>
                    <a:cubicBezTo>
                      <a:pt x="492" y="252"/>
                      <a:pt x="502" y="258"/>
                      <a:pt x="509" y="268"/>
                    </a:cubicBezTo>
                    <a:cubicBezTo>
                      <a:pt x="511" y="272"/>
                      <a:pt x="511" y="272"/>
                      <a:pt x="511" y="272"/>
                    </a:cubicBezTo>
                    <a:cubicBezTo>
                      <a:pt x="518" y="247"/>
                      <a:pt x="518" y="247"/>
                      <a:pt x="518" y="247"/>
                    </a:cubicBezTo>
                    <a:cubicBezTo>
                      <a:pt x="523" y="240"/>
                      <a:pt x="531" y="239"/>
                      <a:pt x="544" y="245"/>
                    </a:cubicBezTo>
                    <a:cubicBezTo>
                      <a:pt x="546" y="246"/>
                      <a:pt x="546" y="246"/>
                      <a:pt x="546" y="246"/>
                    </a:cubicBezTo>
                    <a:cubicBezTo>
                      <a:pt x="546" y="247"/>
                      <a:pt x="546" y="247"/>
                      <a:pt x="546" y="247"/>
                    </a:cubicBezTo>
                    <a:cubicBezTo>
                      <a:pt x="547" y="248"/>
                      <a:pt x="547" y="248"/>
                      <a:pt x="547" y="248"/>
                    </a:cubicBezTo>
                    <a:cubicBezTo>
                      <a:pt x="548" y="249"/>
                      <a:pt x="550" y="250"/>
                      <a:pt x="551" y="250"/>
                    </a:cubicBezTo>
                    <a:cubicBezTo>
                      <a:pt x="556" y="248"/>
                      <a:pt x="575" y="235"/>
                      <a:pt x="606" y="211"/>
                    </a:cubicBezTo>
                    <a:cubicBezTo>
                      <a:pt x="606" y="195"/>
                      <a:pt x="615" y="186"/>
                      <a:pt x="628" y="1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rgbClr val="BFC0C0"/>
                  </a:solidFill>
                </a:endParaRPr>
              </a:p>
            </p:txBody>
          </p:sp>
          <p:sp>
            <p:nvSpPr>
              <p:cNvPr id="47" name="Freeform 21"/>
              <p:cNvSpPr>
                <a:spLocks/>
              </p:cNvSpPr>
              <p:nvPr/>
            </p:nvSpPr>
            <p:spPr bwMode="auto">
              <a:xfrm>
                <a:off x="5082698" y="4616450"/>
                <a:ext cx="608013" cy="822325"/>
              </a:xfrm>
              <a:custGeom>
                <a:avLst/>
                <a:gdLst>
                  <a:gd name="T0" fmla="*/ 315 w 403"/>
                  <a:gd name="T1" fmla="*/ 20 h 545"/>
                  <a:gd name="T2" fmla="*/ 280 w 403"/>
                  <a:gd name="T3" fmla="*/ 6 h 545"/>
                  <a:gd name="T4" fmla="*/ 232 w 403"/>
                  <a:gd name="T5" fmla="*/ 40 h 545"/>
                  <a:gd name="T6" fmla="*/ 202 w 403"/>
                  <a:gd name="T7" fmla="*/ 27 h 545"/>
                  <a:gd name="T8" fmla="*/ 200 w 403"/>
                  <a:gd name="T9" fmla="*/ 29 h 545"/>
                  <a:gd name="T10" fmla="*/ 142 w 403"/>
                  <a:gd name="T11" fmla="*/ 43 h 545"/>
                  <a:gd name="T12" fmla="*/ 113 w 403"/>
                  <a:gd name="T13" fmla="*/ 46 h 545"/>
                  <a:gd name="T14" fmla="*/ 90 w 403"/>
                  <a:gd name="T15" fmla="*/ 69 h 545"/>
                  <a:gd name="T16" fmla="*/ 53 w 403"/>
                  <a:gd name="T17" fmla="*/ 71 h 545"/>
                  <a:gd name="T18" fmla="*/ 28 w 403"/>
                  <a:gd name="T19" fmla="*/ 116 h 545"/>
                  <a:gd name="T20" fmla="*/ 29 w 403"/>
                  <a:gd name="T21" fmla="*/ 121 h 545"/>
                  <a:gd name="T22" fmla="*/ 45 w 403"/>
                  <a:gd name="T23" fmla="*/ 180 h 545"/>
                  <a:gd name="T24" fmla="*/ 46 w 403"/>
                  <a:gd name="T25" fmla="*/ 188 h 545"/>
                  <a:gd name="T26" fmla="*/ 43 w 403"/>
                  <a:gd name="T27" fmla="*/ 189 h 545"/>
                  <a:gd name="T28" fmla="*/ 0 w 403"/>
                  <a:gd name="T29" fmla="*/ 247 h 545"/>
                  <a:gd name="T30" fmla="*/ 18 w 403"/>
                  <a:gd name="T31" fmla="*/ 257 h 545"/>
                  <a:gd name="T32" fmla="*/ 34 w 403"/>
                  <a:gd name="T33" fmla="*/ 344 h 545"/>
                  <a:gd name="T34" fmla="*/ 55 w 403"/>
                  <a:gd name="T35" fmla="*/ 375 h 545"/>
                  <a:gd name="T36" fmla="*/ 57 w 403"/>
                  <a:gd name="T37" fmla="*/ 399 h 545"/>
                  <a:gd name="T38" fmla="*/ 59 w 403"/>
                  <a:gd name="T39" fmla="*/ 476 h 545"/>
                  <a:gd name="T40" fmla="*/ 70 w 403"/>
                  <a:gd name="T41" fmla="*/ 476 h 545"/>
                  <a:gd name="T42" fmla="*/ 115 w 403"/>
                  <a:gd name="T43" fmla="*/ 476 h 545"/>
                  <a:gd name="T44" fmla="*/ 74 w 403"/>
                  <a:gd name="T45" fmla="*/ 534 h 545"/>
                  <a:gd name="T46" fmla="*/ 105 w 403"/>
                  <a:gd name="T47" fmla="*/ 535 h 545"/>
                  <a:gd name="T48" fmla="*/ 198 w 403"/>
                  <a:gd name="T49" fmla="*/ 528 h 545"/>
                  <a:gd name="T50" fmla="*/ 204 w 403"/>
                  <a:gd name="T51" fmla="*/ 513 h 545"/>
                  <a:gd name="T52" fmla="*/ 204 w 403"/>
                  <a:gd name="T53" fmla="*/ 501 h 545"/>
                  <a:gd name="T54" fmla="*/ 198 w 403"/>
                  <a:gd name="T55" fmla="*/ 470 h 545"/>
                  <a:gd name="T56" fmla="*/ 219 w 403"/>
                  <a:gd name="T57" fmla="*/ 455 h 545"/>
                  <a:gd name="T58" fmla="*/ 214 w 403"/>
                  <a:gd name="T59" fmla="*/ 441 h 545"/>
                  <a:gd name="T60" fmla="*/ 215 w 403"/>
                  <a:gd name="T61" fmla="*/ 440 h 545"/>
                  <a:gd name="T62" fmla="*/ 226 w 403"/>
                  <a:gd name="T63" fmla="*/ 405 h 545"/>
                  <a:gd name="T64" fmla="*/ 235 w 403"/>
                  <a:gd name="T65" fmla="*/ 392 h 545"/>
                  <a:gd name="T66" fmla="*/ 246 w 403"/>
                  <a:gd name="T67" fmla="*/ 383 h 545"/>
                  <a:gd name="T68" fmla="*/ 266 w 403"/>
                  <a:gd name="T69" fmla="*/ 341 h 545"/>
                  <a:gd name="T70" fmla="*/ 272 w 403"/>
                  <a:gd name="T71" fmla="*/ 335 h 545"/>
                  <a:gd name="T72" fmla="*/ 263 w 403"/>
                  <a:gd name="T73" fmla="*/ 291 h 545"/>
                  <a:gd name="T74" fmla="*/ 295 w 403"/>
                  <a:gd name="T75" fmla="*/ 261 h 545"/>
                  <a:gd name="T76" fmla="*/ 291 w 403"/>
                  <a:gd name="T77" fmla="*/ 222 h 545"/>
                  <a:gd name="T78" fmla="*/ 330 w 403"/>
                  <a:gd name="T79" fmla="*/ 177 h 545"/>
                  <a:gd name="T80" fmla="*/ 346 w 403"/>
                  <a:gd name="T81" fmla="*/ 184 h 545"/>
                  <a:gd name="T82" fmla="*/ 375 w 403"/>
                  <a:gd name="T83" fmla="*/ 167 h 545"/>
                  <a:gd name="T84" fmla="*/ 375 w 403"/>
                  <a:gd name="T85" fmla="*/ 167 h 545"/>
                  <a:gd name="T86" fmla="*/ 392 w 403"/>
                  <a:gd name="T87" fmla="*/ 156 h 545"/>
                  <a:gd name="T88" fmla="*/ 390 w 403"/>
                  <a:gd name="T89" fmla="*/ 138 h 545"/>
                  <a:gd name="T90" fmla="*/ 397 w 403"/>
                  <a:gd name="T91" fmla="*/ 134 h 545"/>
                  <a:gd name="T92" fmla="*/ 403 w 403"/>
                  <a:gd name="T93" fmla="*/ 126 h 545"/>
                  <a:gd name="T94" fmla="*/ 366 w 403"/>
                  <a:gd name="T95" fmla="*/ 67 h 545"/>
                  <a:gd name="T96" fmla="*/ 350 w 403"/>
                  <a:gd name="T97" fmla="*/ 2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3" h="545">
                    <a:moveTo>
                      <a:pt x="316" y="21"/>
                    </a:moveTo>
                    <a:cubicBezTo>
                      <a:pt x="315" y="20"/>
                      <a:pt x="315" y="20"/>
                      <a:pt x="315" y="20"/>
                    </a:cubicBezTo>
                    <a:cubicBezTo>
                      <a:pt x="292" y="0"/>
                      <a:pt x="292" y="0"/>
                      <a:pt x="292" y="0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71" y="25"/>
                      <a:pt x="259" y="37"/>
                      <a:pt x="245" y="42"/>
                    </a:cubicBezTo>
                    <a:cubicBezTo>
                      <a:pt x="240" y="44"/>
                      <a:pt x="235" y="43"/>
                      <a:pt x="232" y="40"/>
                    </a:cubicBezTo>
                    <a:cubicBezTo>
                      <a:pt x="228" y="35"/>
                      <a:pt x="230" y="23"/>
                      <a:pt x="237" y="5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1" y="29"/>
                      <a:pt x="201" y="29"/>
                      <a:pt x="201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46" y="71"/>
                      <a:pt x="33" y="82"/>
                      <a:pt x="10" y="104"/>
                    </a:cubicBezTo>
                    <a:cubicBezTo>
                      <a:pt x="21" y="108"/>
                      <a:pt x="26" y="113"/>
                      <a:pt x="28" y="116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6" y="183"/>
                      <a:pt x="46" y="183"/>
                      <a:pt x="46" y="183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2" y="189"/>
                      <a:pt x="42" y="189"/>
                      <a:pt x="42" y="189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2" y="261"/>
                      <a:pt x="2" y="261"/>
                      <a:pt x="2" y="261"/>
                    </a:cubicBezTo>
                    <a:cubicBezTo>
                      <a:pt x="8" y="256"/>
                      <a:pt x="14" y="255"/>
                      <a:pt x="18" y="257"/>
                    </a:cubicBezTo>
                    <a:cubicBezTo>
                      <a:pt x="23" y="259"/>
                      <a:pt x="25" y="268"/>
                      <a:pt x="23" y="280"/>
                    </a:cubicBezTo>
                    <a:cubicBezTo>
                      <a:pt x="21" y="300"/>
                      <a:pt x="24" y="323"/>
                      <a:pt x="34" y="344"/>
                    </a:cubicBezTo>
                    <a:cubicBezTo>
                      <a:pt x="48" y="360"/>
                      <a:pt x="48" y="360"/>
                      <a:pt x="48" y="360"/>
                    </a:cubicBezTo>
                    <a:cubicBezTo>
                      <a:pt x="54" y="365"/>
                      <a:pt x="56" y="370"/>
                      <a:pt x="55" y="375"/>
                    </a:cubicBezTo>
                    <a:cubicBezTo>
                      <a:pt x="47" y="386"/>
                      <a:pt x="47" y="386"/>
                      <a:pt x="47" y="386"/>
                    </a:cubicBezTo>
                    <a:cubicBezTo>
                      <a:pt x="57" y="399"/>
                      <a:pt x="57" y="399"/>
                      <a:pt x="57" y="399"/>
                    </a:cubicBezTo>
                    <a:cubicBezTo>
                      <a:pt x="62" y="409"/>
                      <a:pt x="58" y="427"/>
                      <a:pt x="45" y="452"/>
                    </a:cubicBezTo>
                    <a:cubicBezTo>
                      <a:pt x="59" y="476"/>
                      <a:pt x="59" y="476"/>
                      <a:pt x="59" y="476"/>
                    </a:cubicBezTo>
                    <a:cubicBezTo>
                      <a:pt x="61" y="481"/>
                      <a:pt x="61" y="481"/>
                      <a:pt x="61" y="481"/>
                    </a:cubicBezTo>
                    <a:cubicBezTo>
                      <a:pt x="70" y="476"/>
                      <a:pt x="70" y="476"/>
                      <a:pt x="70" y="476"/>
                    </a:cubicBezTo>
                    <a:cubicBezTo>
                      <a:pt x="83" y="463"/>
                      <a:pt x="95" y="460"/>
                      <a:pt x="104" y="463"/>
                    </a:cubicBezTo>
                    <a:cubicBezTo>
                      <a:pt x="111" y="465"/>
                      <a:pt x="114" y="470"/>
                      <a:pt x="115" y="476"/>
                    </a:cubicBezTo>
                    <a:cubicBezTo>
                      <a:pt x="116" y="483"/>
                      <a:pt x="108" y="496"/>
                      <a:pt x="89" y="515"/>
                    </a:cubicBezTo>
                    <a:cubicBezTo>
                      <a:pt x="74" y="534"/>
                      <a:pt x="74" y="534"/>
                      <a:pt x="74" y="534"/>
                    </a:cubicBezTo>
                    <a:cubicBezTo>
                      <a:pt x="81" y="545"/>
                      <a:pt x="81" y="545"/>
                      <a:pt x="81" y="545"/>
                    </a:cubicBezTo>
                    <a:cubicBezTo>
                      <a:pt x="92" y="536"/>
                      <a:pt x="100" y="533"/>
                      <a:pt x="105" y="535"/>
                    </a:cubicBezTo>
                    <a:cubicBezTo>
                      <a:pt x="112" y="535"/>
                      <a:pt x="130" y="528"/>
                      <a:pt x="160" y="513"/>
                    </a:cubicBezTo>
                    <a:cubicBezTo>
                      <a:pt x="170" y="507"/>
                      <a:pt x="182" y="513"/>
                      <a:pt x="198" y="528"/>
                    </a:cubicBezTo>
                    <a:cubicBezTo>
                      <a:pt x="205" y="525"/>
                      <a:pt x="205" y="525"/>
                      <a:pt x="205" y="525"/>
                    </a:cubicBezTo>
                    <a:cubicBezTo>
                      <a:pt x="204" y="513"/>
                      <a:pt x="204" y="513"/>
                      <a:pt x="204" y="513"/>
                    </a:cubicBezTo>
                    <a:cubicBezTo>
                      <a:pt x="200" y="510"/>
                      <a:pt x="200" y="510"/>
                      <a:pt x="200" y="510"/>
                    </a:cubicBezTo>
                    <a:cubicBezTo>
                      <a:pt x="198" y="507"/>
                      <a:pt x="200" y="504"/>
                      <a:pt x="204" y="501"/>
                    </a:cubicBezTo>
                    <a:cubicBezTo>
                      <a:pt x="198" y="481"/>
                      <a:pt x="198" y="481"/>
                      <a:pt x="198" y="481"/>
                    </a:cubicBezTo>
                    <a:cubicBezTo>
                      <a:pt x="197" y="478"/>
                      <a:pt x="197" y="474"/>
                      <a:pt x="198" y="470"/>
                    </a:cubicBezTo>
                    <a:cubicBezTo>
                      <a:pt x="201" y="467"/>
                      <a:pt x="206" y="465"/>
                      <a:pt x="210" y="463"/>
                    </a:cubicBezTo>
                    <a:cubicBezTo>
                      <a:pt x="219" y="455"/>
                      <a:pt x="219" y="455"/>
                      <a:pt x="219" y="455"/>
                    </a:cubicBezTo>
                    <a:cubicBezTo>
                      <a:pt x="214" y="442"/>
                      <a:pt x="214" y="442"/>
                      <a:pt x="214" y="442"/>
                    </a:cubicBezTo>
                    <a:cubicBezTo>
                      <a:pt x="214" y="441"/>
                      <a:pt x="214" y="441"/>
                      <a:pt x="214" y="441"/>
                    </a:cubicBezTo>
                    <a:cubicBezTo>
                      <a:pt x="215" y="441"/>
                      <a:pt x="215" y="441"/>
                      <a:pt x="215" y="441"/>
                    </a:cubicBezTo>
                    <a:cubicBezTo>
                      <a:pt x="215" y="440"/>
                      <a:pt x="215" y="440"/>
                      <a:pt x="215" y="440"/>
                    </a:cubicBezTo>
                    <a:cubicBezTo>
                      <a:pt x="219" y="433"/>
                      <a:pt x="219" y="428"/>
                      <a:pt x="218" y="425"/>
                    </a:cubicBezTo>
                    <a:cubicBezTo>
                      <a:pt x="214" y="418"/>
                      <a:pt x="217" y="412"/>
                      <a:pt x="226" y="405"/>
                    </a:cubicBezTo>
                    <a:cubicBezTo>
                      <a:pt x="237" y="394"/>
                      <a:pt x="237" y="394"/>
                      <a:pt x="237" y="394"/>
                    </a:cubicBezTo>
                    <a:cubicBezTo>
                      <a:pt x="235" y="392"/>
                      <a:pt x="235" y="392"/>
                      <a:pt x="235" y="392"/>
                    </a:cubicBezTo>
                    <a:cubicBezTo>
                      <a:pt x="232" y="389"/>
                      <a:pt x="232" y="389"/>
                      <a:pt x="232" y="389"/>
                    </a:cubicBezTo>
                    <a:cubicBezTo>
                      <a:pt x="246" y="383"/>
                      <a:pt x="246" y="383"/>
                      <a:pt x="246" y="383"/>
                    </a:cubicBezTo>
                    <a:cubicBezTo>
                      <a:pt x="246" y="366"/>
                      <a:pt x="246" y="366"/>
                      <a:pt x="246" y="366"/>
                    </a:cubicBezTo>
                    <a:cubicBezTo>
                      <a:pt x="246" y="360"/>
                      <a:pt x="251" y="351"/>
                      <a:pt x="266" y="341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56" y="317"/>
                      <a:pt x="256" y="317"/>
                      <a:pt x="256" y="317"/>
                    </a:cubicBezTo>
                    <a:cubicBezTo>
                      <a:pt x="251" y="310"/>
                      <a:pt x="253" y="300"/>
                      <a:pt x="263" y="291"/>
                    </a:cubicBezTo>
                    <a:cubicBezTo>
                      <a:pt x="263" y="289"/>
                      <a:pt x="263" y="289"/>
                      <a:pt x="263" y="289"/>
                    </a:cubicBezTo>
                    <a:cubicBezTo>
                      <a:pt x="295" y="261"/>
                      <a:pt x="295" y="261"/>
                      <a:pt x="295" y="261"/>
                    </a:cubicBezTo>
                    <a:cubicBezTo>
                      <a:pt x="296" y="254"/>
                      <a:pt x="296" y="254"/>
                      <a:pt x="296" y="254"/>
                    </a:cubicBezTo>
                    <a:cubicBezTo>
                      <a:pt x="290" y="252"/>
                      <a:pt x="288" y="240"/>
                      <a:pt x="291" y="222"/>
                    </a:cubicBezTo>
                    <a:cubicBezTo>
                      <a:pt x="295" y="194"/>
                      <a:pt x="308" y="180"/>
                      <a:pt x="330" y="177"/>
                    </a:cubicBezTo>
                    <a:cubicBezTo>
                      <a:pt x="330" y="177"/>
                      <a:pt x="330" y="177"/>
                      <a:pt x="330" y="177"/>
                    </a:cubicBezTo>
                    <a:cubicBezTo>
                      <a:pt x="332" y="177"/>
                      <a:pt x="332" y="177"/>
                      <a:pt x="332" y="177"/>
                    </a:cubicBezTo>
                    <a:cubicBezTo>
                      <a:pt x="346" y="184"/>
                      <a:pt x="346" y="184"/>
                      <a:pt x="346" y="184"/>
                    </a:cubicBezTo>
                    <a:cubicBezTo>
                      <a:pt x="361" y="184"/>
                      <a:pt x="361" y="184"/>
                      <a:pt x="361" y="184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6" y="166"/>
                      <a:pt x="376" y="166"/>
                      <a:pt x="376" y="166"/>
                    </a:cubicBezTo>
                    <a:cubicBezTo>
                      <a:pt x="392" y="156"/>
                      <a:pt x="392" y="156"/>
                      <a:pt x="392" y="156"/>
                    </a:cubicBezTo>
                    <a:cubicBezTo>
                      <a:pt x="390" y="141"/>
                      <a:pt x="390" y="141"/>
                      <a:pt x="390" y="141"/>
                    </a:cubicBezTo>
                    <a:cubicBezTo>
                      <a:pt x="390" y="138"/>
                      <a:pt x="390" y="138"/>
                      <a:pt x="390" y="138"/>
                    </a:cubicBezTo>
                    <a:cubicBezTo>
                      <a:pt x="392" y="136"/>
                      <a:pt x="392" y="136"/>
                      <a:pt x="392" y="136"/>
                    </a:cubicBezTo>
                    <a:cubicBezTo>
                      <a:pt x="397" y="134"/>
                      <a:pt x="397" y="134"/>
                      <a:pt x="397" y="134"/>
                    </a:cubicBezTo>
                    <a:cubicBezTo>
                      <a:pt x="402" y="127"/>
                      <a:pt x="402" y="127"/>
                      <a:pt x="402" y="127"/>
                    </a:cubicBezTo>
                    <a:cubicBezTo>
                      <a:pt x="403" y="126"/>
                      <a:pt x="403" y="126"/>
                      <a:pt x="403" y="126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2" y="95"/>
                      <a:pt x="372" y="82"/>
                      <a:pt x="366" y="67"/>
                    </a:cubicBezTo>
                    <a:cubicBezTo>
                      <a:pt x="361" y="58"/>
                      <a:pt x="362" y="47"/>
                      <a:pt x="369" y="36"/>
                    </a:cubicBezTo>
                    <a:cubicBezTo>
                      <a:pt x="350" y="24"/>
                      <a:pt x="350" y="24"/>
                      <a:pt x="350" y="24"/>
                    </a:cubicBezTo>
                    <a:lnTo>
                      <a:pt x="3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8" name="Freeform 22"/>
              <p:cNvSpPr>
                <a:spLocks/>
              </p:cNvSpPr>
              <p:nvPr/>
            </p:nvSpPr>
            <p:spPr bwMode="auto">
              <a:xfrm>
                <a:off x="5397023" y="4830763"/>
                <a:ext cx="560388" cy="687388"/>
              </a:xfrm>
              <a:custGeom>
                <a:avLst/>
                <a:gdLst>
                  <a:gd name="T0" fmla="*/ 192 w 371"/>
                  <a:gd name="T1" fmla="*/ 21 h 456"/>
                  <a:gd name="T2" fmla="*/ 158 w 371"/>
                  <a:gd name="T3" fmla="*/ 52 h 456"/>
                  <a:gd name="T4" fmla="*/ 157 w 371"/>
                  <a:gd name="T5" fmla="*/ 54 h 456"/>
                  <a:gd name="T6" fmla="*/ 134 w 371"/>
                  <a:gd name="T7" fmla="*/ 54 h 456"/>
                  <a:gd name="T8" fmla="*/ 94 w 371"/>
                  <a:gd name="T9" fmla="*/ 81 h 456"/>
                  <a:gd name="T10" fmla="*/ 105 w 371"/>
                  <a:gd name="T11" fmla="*/ 88 h 456"/>
                  <a:gd name="T12" fmla="*/ 97 w 371"/>
                  <a:gd name="T13" fmla="*/ 124 h 456"/>
                  <a:gd name="T14" fmla="*/ 62 w 371"/>
                  <a:gd name="T15" fmla="*/ 155 h 456"/>
                  <a:gd name="T16" fmla="*/ 63 w 371"/>
                  <a:gd name="T17" fmla="*/ 177 h 456"/>
                  <a:gd name="T18" fmla="*/ 71 w 371"/>
                  <a:gd name="T19" fmla="*/ 202 h 456"/>
                  <a:gd name="T20" fmla="*/ 48 w 371"/>
                  <a:gd name="T21" fmla="*/ 244 h 456"/>
                  <a:gd name="T22" fmla="*/ 47 w 371"/>
                  <a:gd name="T23" fmla="*/ 248 h 456"/>
                  <a:gd name="T24" fmla="*/ 31 w 371"/>
                  <a:gd name="T25" fmla="*/ 265 h 456"/>
                  <a:gd name="T26" fmla="*/ 20 w 371"/>
                  <a:gd name="T27" fmla="*/ 278 h 456"/>
                  <a:gd name="T28" fmla="*/ 18 w 371"/>
                  <a:gd name="T29" fmla="*/ 320 h 456"/>
                  <a:gd name="T30" fmla="*/ 5 w 371"/>
                  <a:gd name="T31" fmla="*/ 332 h 456"/>
                  <a:gd name="T32" fmla="*/ 0 w 371"/>
                  <a:gd name="T33" fmla="*/ 336 h 456"/>
                  <a:gd name="T34" fmla="*/ 9 w 371"/>
                  <a:gd name="T35" fmla="*/ 361 h 456"/>
                  <a:gd name="T36" fmla="*/ 69 w 371"/>
                  <a:gd name="T37" fmla="*/ 361 h 456"/>
                  <a:gd name="T38" fmla="*/ 93 w 371"/>
                  <a:gd name="T39" fmla="*/ 385 h 456"/>
                  <a:gd name="T40" fmla="*/ 94 w 371"/>
                  <a:gd name="T41" fmla="*/ 386 h 456"/>
                  <a:gd name="T42" fmla="*/ 136 w 371"/>
                  <a:gd name="T43" fmla="*/ 452 h 456"/>
                  <a:gd name="T44" fmla="*/ 149 w 371"/>
                  <a:gd name="T45" fmla="*/ 423 h 456"/>
                  <a:gd name="T46" fmla="*/ 179 w 371"/>
                  <a:gd name="T47" fmla="*/ 446 h 456"/>
                  <a:gd name="T48" fmla="*/ 201 w 371"/>
                  <a:gd name="T49" fmla="*/ 384 h 456"/>
                  <a:gd name="T50" fmla="*/ 207 w 371"/>
                  <a:gd name="T51" fmla="*/ 385 h 456"/>
                  <a:gd name="T52" fmla="*/ 226 w 371"/>
                  <a:gd name="T53" fmla="*/ 371 h 456"/>
                  <a:gd name="T54" fmla="*/ 226 w 371"/>
                  <a:gd name="T55" fmla="*/ 365 h 456"/>
                  <a:gd name="T56" fmla="*/ 255 w 371"/>
                  <a:gd name="T57" fmla="*/ 366 h 456"/>
                  <a:gd name="T58" fmla="*/ 271 w 371"/>
                  <a:gd name="T59" fmla="*/ 294 h 456"/>
                  <a:gd name="T60" fmla="*/ 301 w 371"/>
                  <a:gd name="T61" fmla="*/ 290 h 456"/>
                  <a:gd name="T62" fmla="*/ 287 w 371"/>
                  <a:gd name="T63" fmla="*/ 276 h 456"/>
                  <a:gd name="T64" fmla="*/ 309 w 371"/>
                  <a:gd name="T65" fmla="*/ 257 h 456"/>
                  <a:gd name="T66" fmla="*/ 324 w 371"/>
                  <a:gd name="T67" fmla="*/ 264 h 456"/>
                  <a:gd name="T68" fmla="*/ 315 w 371"/>
                  <a:gd name="T69" fmla="*/ 242 h 456"/>
                  <a:gd name="T70" fmla="*/ 324 w 371"/>
                  <a:gd name="T71" fmla="*/ 236 h 456"/>
                  <a:gd name="T72" fmla="*/ 311 w 371"/>
                  <a:gd name="T73" fmla="*/ 208 h 456"/>
                  <a:gd name="T74" fmla="*/ 315 w 371"/>
                  <a:gd name="T75" fmla="*/ 205 h 456"/>
                  <a:gd name="T76" fmla="*/ 345 w 371"/>
                  <a:gd name="T77" fmla="*/ 177 h 456"/>
                  <a:gd name="T78" fmla="*/ 319 w 371"/>
                  <a:gd name="T79" fmla="*/ 144 h 456"/>
                  <a:gd name="T80" fmla="*/ 351 w 371"/>
                  <a:gd name="T81" fmla="*/ 130 h 456"/>
                  <a:gd name="T82" fmla="*/ 367 w 371"/>
                  <a:gd name="T83" fmla="*/ 112 h 456"/>
                  <a:gd name="T84" fmla="*/ 357 w 371"/>
                  <a:gd name="T85" fmla="*/ 90 h 456"/>
                  <a:gd name="T86" fmla="*/ 356 w 371"/>
                  <a:gd name="T87" fmla="*/ 86 h 456"/>
                  <a:gd name="T88" fmla="*/ 356 w 371"/>
                  <a:gd name="T89" fmla="*/ 78 h 456"/>
                  <a:gd name="T90" fmla="*/ 352 w 371"/>
                  <a:gd name="T91" fmla="*/ 78 h 456"/>
                  <a:gd name="T92" fmla="*/ 309 w 371"/>
                  <a:gd name="T93" fmla="*/ 73 h 456"/>
                  <a:gd name="T94" fmla="*/ 308 w 371"/>
                  <a:gd name="T95" fmla="*/ 72 h 456"/>
                  <a:gd name="T96" fmla="*/ 297 w 371"/>
                  <a:gd name="T97" fmla="*/ 59 h 456"/>
                  <a:gd name="T98" fmla="*/ 246 w 371"/>
                  <a:gd name="T99" fmla="*/ 80 h 456"/>
                  <a:gd name="T100" fmla="*/ 226 w 371"/>
                  <a:gd name="T101" fmla="*/ 40 h 456"/>
                  <a:gd name="T102" fmla="*/ 194 w 371"/>
                  <a:gd name="T103" fmla="*/ 1 h 456"/>
                  <a:gd name="T104" fmla="*/ 194 w 371"/>
                  <a:gd name="T105" fmla="*/ 2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1" h="456">
                    <a:moveTo>
                      <a:pt x="194" y="20"/>
                    </a:moveTo>
                    <a:cubicBezTo>
                      <a:pt x="192" y="21"/>
                      <a:pt x="192" y="21"/>
                      <a:pt x="192" y="21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7" y="54"/>
                      <a:pt x="157" y="54"/>
                      <a:pt x="157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05" y="51"/>
                      <a:pt x="97" y="61"/>
                      <a:pt x="94" y="81"/>
                    </a:cubicBezTo>
                    <a:cubicBezTo>
                      <a:pt x="93" y="99"/>
                      <a:pt x="93" y="99"/>
                      <a:pt x="93" y="9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5"/>
                      <a:pt x="97" y="125"/>
                      <a:pt x="97" y="125"/>
                    </a:cubicBezTo>
                    <a:cubicBezTo>
                      <a:pt x="62" y="155"/>
                      <a:pt x="62" y="155"/>
                      <a:pt x="62" y="155"/>
                    </a:cubicBezTo>
                    <a:cubicBezTo>
                      <a:pt x="57" y="162"/>
                      <a:pt x="55" y="167"/>
                      <a:pt x="57" y="170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71" y="184"/>
                      <a:pt x="75" y="189"/>
                      <a:pt x="74" y="193"/>
                    </a:cubicBezTo>
                    <a:cubicBezTo>
                      <a:pt x="74" y="196"/>
                      <a:pt x="73" y="200"/>
                      <a:pt x="71" y="202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49" y="226"/>
                      <a:pt x="49" y="234"/>
                      <a:pt x="48" y="244"/>
                    </a:cubicBezTo>
                    <a:cubicBezTo>
                      <a:pt x="48" y="247"/>
                      <a:pt x="48" y="247"/>
                      <a:pt x="48" y="247"/>
                    </a:cubicBezTo>
                    <a:cubicBezTo>
                      <a:pt x="47" y="248"/>
                      <a:pt x="47" y="248"/>
                      <a:pt x="47" y="248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39" y="257"/>
                      <a:pt x="37" y="260"/>
                      <a:pt x="31" y="265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2" y="283"/>
                      <a:pt x="22" y="289"/>
                      <a:pt x="18" y="299"/>
                    </a:cubicBezTo>
                    <a:cubicBezTo>
                      <a:pt x="23" y="309"/>
                      <a:pt x="23" y="317"/>
                      <a:pt x="18" y="320"/>
                    </a:cubicBezTo>
                    <a:cubicBezTo>
                      <a:pt x="7" y="330"/>
                      <a:pt x="7" y="330"/>
                      <a:pt x="7" y="330"/>
                    </a:cubicBezTo>
                    <a:cubicBezTo>
                      <a:pt x="5" y="332"/>
                      <a:pt x="5" y="332"/>
                      <a:pt x="5" y="332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7" y="361"/>
                      <a:pt x="7" y="361"/>
                      <a:pt x="7" y="361"/>
                    </a:cubicBezTo>
                    <a:cubicBezTo>
                      <a:pt x="9" y="361"/>
                      <a:pt x="9" y="361"/>
                      <a:pt x="9" y="361"/>
                    </a:cubicBezTo>
                    <a:cubicBezTo>
                      <a:pt x="27" y="359"/>
                      <a:pt x="46" y="359"/>
                      <a:pt x="67" y="361"/>
                    </a:cubicBezTo>
                    <a:cubicBezTo>
                      <a:pt x="69" y="361"/>
                      <a:pt x="69" y="361"/>
                      <a:pt x="69" y="361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93" y="385"/>
                      <a:pt x="93" y="385"/>
                      <a:pt x="93" y="385"/>
                    </a:cubicBezTo>
                    <a:cubicBezTo>
                      <a:pt x="93" y="386"/>
                      <a:pt x="93" y="386"/>
                      <a:pt x="93" y="386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107" y="425"/>
                      <a:pt x="107" y="425"/>
                      <a:pt x="107" y="425"/>
                    </a:cubicBezTo>
                    <a:cubicBezTo>
                      <a:pt x="136" y="452"/>
                      <a:pt x="136" y="452"/>
                      <a:pt x="136" y="452"/>
                    </a:cubicBezTo>
                    <a:cubicBezTo>
                      <a:pt x="148" y="456"/>
                      <a:pt x="148" y="456"/>
                      <a:pt x="148" y="456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75" y="450"/>
                      <a:pt x="175" y="450"/>
                      <a:pt x="175" y="450"/>
                    </a:cubicBezTo>
                    <a:cubicBezTo>
                      <a:pt x="179" y="446"/>
                      <a:pt x="179" y="446"/>
                      <a:pt x="179" y="446"/>
                    </a:cubicBezTo>
                    <a:cubicBezTo>
                      <a:pt x="198" y="406"/>
                      <a:pt x="198" y="406"/>
                      <a:pt x="198" y="406"/>
                    </a:cubicBezTo>
                    <a:cubicBezTo>
                      <a:pt x="201" y="384"/>
                      <a:pt x="201" y="384"/>
                      <a:pt x="201" y="384"/>
                    </a:cubicBezTo>
                    <a:cubicBezTo>
                      <a:pt x="205" y="385"/>
                      <a:pt x="205" y="385"/>
                      <a:pt x="205" y="385"/>
                    </a:cubicBezTo>
                    <a:cubicBezTo>
                      <a:pt x="207" y="385"/>
                      <a:pt x="207" y="385"/>
                      <a:pt x="207" y="385"/>
                    </a:cubicBezTo>
                    <a:cubicBezTo>
                      <a:pt x="227" y="386"/>
                      <a:pt x="227" y="386"/>
                      <a:pt x="227" y="386"/>
                    </a:cubicBezTo>
                    <a:cubicBezTo>
                      <a:pt x="226" y="371"/>
                      <a:pt x="226" y="371"/>
                      <a:pt x="226" y="371"/>
                    </a:cubicBezTo>
                    <a:cubicBezTo>
                      <a:pt x="226" y="367"/>
                      <a:pt x="226" y="367"/>
                      <a:pt x="226" y="367"/>
                    </a:cubicBezTo>
                    <a:cubicBezTo>
                      <a:pt x="226" y="365"/>
                      <a:pt x="226" y="365"/>
                      <a:pt x="226" y="365"/>
                    </a:cubicBezTo>
                    <a:cubicBezTo>
                      <a:pt x="229" y="365"/>
                      <a:pt x="229" y="365"/>
                      <a:pt x="229" y="365"/>
                    </a:cubicBezTo>
                    <a:cubicBezTo>
                      <a:pt x="255" y="366"/>
                      <a:pt x="255" y="366"/>
                      <a:pt x="255" y="366"/>
                    </a:cubicBezTo>
                    <a:cubicBezTo>
                      <a:pt x="269" y="353"/>
                      <a:pt x="275" y="341"/>
                      <a:pt x="275" y="332"/>
                    </a:cubicBezTo>
                    <a:cubicBezTo>
                      <a:pt x="271" y="294"/>
                      <a:pt x="271" y="294"/>
                      <a:pt x="271" y="294"/>
                    </a:cubicBezTo>
                    <a:cubicBezTo>
                      <a:pt x="294" y="301"/>
                      <a:pt x="294" y="301"/>
                      <a:pt x="294" y="301"/>
                    </a:cubicBezTo>
                    <a:cubicBezTo>
                      <a:pt x="301" y="290"/>
                      <a:pt x="301" y="290"/>
                      <a:pt x="301" y="290"/>
                    </a:cubicBezTo>
                    <a:cubicBezTo>
                      <a:pt x="290" y="280"/>
                      <a:pt x="290" y="280"/>
                      <a:pt x="290" y="280"/>
                    </a:cubicBezTo>
                    <a:cubicBezTo>
                      <a:pt x="287" y="276"/>
                      <a:pt x="287" y="276"/>
                      <a:pt x="287" y="276"/>
                    </a:cubicBezTo>
                    <a:cubicBezTo>
                      <a:pt x="308" y="255"/>
                      <a:pt x="308" y="255"/>
                      <a:pt x="308" y="255"/>
                    </a:cubicBezTo>
                    <a:cubicBezTo>
                      <a:pt x="309" y="257"/>
                      <a:pt x="309" y="257"/>
                      <a:pt x="309" y="257"/>
                    </a:cubicBezTo>
                    <a:cubicBezTo>
                      <a:pt x="311" y="257"/>
                      <a:pt x="311" y="257"/>
                      <a:pt x="311" y="257"/>
                    </a:cubicBezTo>
                    <a:cubicBezTo>
                      <a:pt x="324" y="264"/>
                      <a:pt x="324" y="264"/>
                      <a:pt x="324" y="264"/>
                    </a:cubicBezTo>
                    <a:cubicBezTo>
                      <a:pt x="324" y="261"/>
                      <a:pt x="324" y="261"/>
                      <a:pt x="324" y="261"/>
                    </a:cubicBezTo>
                    <a:cubicBezTo>
                      <a:pt x="315" y="242"/>
                      <a:pt x="315" y="242"/>
                      <a:pt x="315" y="242"/>
                    </a:cubicBezTo>
                    <a:cubicBezTo>
                      <a:pt x="319" y="239"/>
                      <a:pt x="319" y="239"/>
                      <a:pt x="319" y="239"/>
                    </a:cubicBez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2" y="228"/>
                      <a:pt x="322" y="228"/>
                      <a:pt x="322" y="228"/>
                    </a:cubicBezTo>
                    <a:cubicBezTo>
                      <a:pt x="311" y="208"/>
                      <a:pt x="311" y="208"/>
                      <a:pt x="311" y="208"/>
                    </a:cubicBezTo>
                    <a:cubicBezTo>
                      <a:pt x="313" y="207"/>
                      <a:pt x="313" y="207"/>
                      <a:pt x="313" y="207"/>
                    </a:cubicBezTo>
                    <a:cubicBezTo>
                      <a:pt x="315" y="205"/>
                      <a:pt x="315" y="205"/>
                      <a:pt x="315" y="205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21" y="165"/>
                      <a:pt x="308" y="154"/>
                      <a:pt x="310" y="149"/>
                    </a:cubicBezTo>
                    <a:cubicBezTo>
                      <a:pt x="311" y="145"/>
                      <a:pt x="313" y="144"/>
                      <a:pt x="319" y="144"/>
                    </a:cubicBezTo>
                    <a:cubicBezTo>
                      <a:pt x="350" y="149"/>
                      <a:pt x="350" y="149"/>
                      <a:pt x="350" y="149"/>
                    </a:cubicBezTo>
                    <a:cubicBezTo>
                      <a:pt x="351" y="130"/>
                      <a:pt x="351" y="130"/>
                      <a:pt x="351" y="130"/>
                    </a:cubicBezTo>
                    <a:cubicBezTo>
                      <a:pt x="351" y="128"/>
                      <a:pt x="351" y="128"/>
                      <a:pt x="351" y="128"/>
                    </a:cubicBezTo>
                    <a:cubicBezTo>
                      <a:pt x="367" y="112"/>
                      <a:pt x="367" y="112"/>
                      <a:pt x="367" y="112"/>
                    </a:cubicBezTo>
                    <a:cubicBezTo>
                      <a:pt x="371" y="100"/>
                      <a:pt x="371" y="100"/>
                      <a:pt x="371" y="100"/>
                    </a:cubicBezTo>
                    <a:cubicBezTo>
                      <a:pt x="365" y="98"/>
                      <a:pt x="361" y="94"/>
                      <a:pt x="357" y="90"/>
                    </a:cubicBezTo>
                    <a:cubicBezTo>
                      <a:pt x="356" y="88"/>
                      <a:pt x="356" y="88"/>
                      <a:pt x="356" y="88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0"/>
                      <a:pt x="357" y="80"/>
                      <a:pt x="357" y="80"/>
                    </a:cubicBezTo>
                    <a:cubicBezTo>
                      <a:pt x="356" y="78"/>
                      <a:pt x="356" y="78"/>
                      <a:pt x="356" y="78"/>
                    </a:cubicBezTo>
                    <a:cubicBezTo>
                      <a:pt x="353" y="77"/>
                      <a:pt x="353" y="77"/>
                      <a:pt x="353" y="77"/>
                    </a:cubicBezTo>
                    <a:cubicBezTo>
                      <a:pt x="352" y="78"/>
                      <a:pt x="352" y="78"/>
                      <a:pt x="352" y="78"/>
                    </a:cubicBezTo>
                    <a:cubicBezTo>
                      <a:pt x="350" y="82"/>
                      <a:pt x="345" y="86"/>
                      <a:pt x="338" y="86"/>
                    </a:cubicBezTo>
                    <a:cubicBezTo>
                      <a:pt x="326" y="86"/>
                      <a:pt x="316" y="80"/>
                      <a:pt x="309" y="73"/>
                    </a:cubicBezTo>
                    <a:cubicBezTo>
                      <a:pt x="309" y="72"/>
                      <a:pt x="309" y="72"/>
                      <a:pt x="309" y="72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0" y="57"/>
                      <a:pt x="300" y="57"/>
                      <a:pt x="300" y="57"/>
                    </a:cubicBezTo>
                    <a:cubicBezTo>
                      <a:pt x="297" y="59"/>
                      <a:pt x="297" y="59"/>
                      <a:pt x="297" y="59"/>
                    </a:cubicBezTo>
                    <a:cubicBezTo>
                      <a:pt x="296" y="66"/>
                      <a:pt x="292" y="72"/>
                      <a:pt x="285" y="77"/>
                    </a:cubicBezTo>
                    <a:cubicBezTo>
                      <a:pt x="271" y="84"/>
                      <a:pt x="258" y="86"/>
                      <a:pt x="246" y="80"/>
                    </a:cubicBezTo>
                    <a:cubicBezTo>
                      <a:pt x="237" y="77"/>
                      <a:pt x="232" y="71"/>
                      <a:pt x="229" y="61"/>
                    </a:cubicBezTo>
                    <a:cubicBezTo>
                      <a:pt x="226" y="40"/>
                      <a:pt x="226" y="40"/>
                      <a:pt x="226" y="40"/>
                    </a:cubicBezTo>
                    <a:cubicBezTo>
                      <a:pt x="223" y="20"/>
                      <a:pt x="218" y="9"/>
                      <a:pt x="212" y="5"/>
                    </a:cubicBezTo>
                    <a:cubicBezTo>
                      <a:pt x="206" y="1"/>
                      <a:pt x="199" y="0"/>
                      <a:pt x="194" y="1"/>
                    </a:cubicBezTo>
                    <a:cubicBezTo>
                      <a:pt x="195" y="19"/>
                      <a:pt x="195" y="19"/>
                      <a:pt x="195" y="19"/>
                    </a:cubicBezTo>
                    <a:lnTo>
                      <a:pt x="19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9" name="Freeform 23"/>
              <p:cNvSpPr>
                <a:spLocks/>
              </p:cNvSpPr>
              <p:nvPr/>
            </p:nvSpPr>
            <p:spPr bwMode="auto">
              <a:xfrm>
                <a:off x="5643086" y="4397375"/>
                <a:ext cx="485775" cy="561975"/>
              </a:xfrm>
              <a:custGeom>
                <a:avLst/>
                <a:gdLst>
                  <a:gd name="T0" fmla="*/ 169 w 322"/>
                  <a:gd name="T1" fmla="*/ 16 h 372"/>
                  <a:gd name="T2" fmla="*/ 113 w 322"/>
                  <a:gd name="T3" fmla="*/ 5 h 372"/>
                  <a:gd name="T4" fmla="*/ 102 w 322"/>
                  <a:gd name="T5" fmla="*/ 71 h 372"/>
                  <a:gd name="T6" fmla="*/ 74 w 322"/>
                  <a:gd name="T7" fmla="*/ 86 h 372"/>
                  <a:gd name="T8" fmla="*/ 61 w 322"/>
                  <a:gd name="T9" fmla="*/ 109 h 372"/>
                  <a:gd name="T10" fmla="*/ 45 w 322"/>
                  <a:gd name="T11" fmla="*/ 141 h 372"/>
                  <a:gd name="T12" fmla="*/ 17 w 322"/>
                  <a:gd name="T13" fmla="*/ 180 h 372"/>
                  <a:gd name="T14" fmla="*/ 5 w 322"/>
                  <a:gd name="T15" fmla="*/ 207 h 372"/>
                  <a:gd name="T16" fmla="*/ 31 w 322"/>
                  <a:gd name="T17" fmla="*/ 246 h 372"/>
                  <a:gd name="T18" fmla="*/ 43 w 322"/>
                  <a:gd name="T19" fmla="*/ 268 h 372"/>
                  <a:gd name="T20" fmla="*/ 44 w 322"/>
                  <a:gd name="T21" fmla="*/ 270 h 372"/>
                  <a:gd name="T22" fmla="*/ 43 w 322"/>
                  <a:gd name="T23" fmla="*/ 274 h 372"/>
                  <a:gd name="T24" fmla="*/ 41 w 322"/>
                  <a:gd name="T25" fmla="*/ 278 h 372"/>
                  <a:gd name="T26" fmla="*/ 73 w 322"/>
                  <a:gd name="T27" fmla="*/ 325 h 372"/>
                  <a:gd name="T28" fmla="*/ 87 w 322"/>
                  <a:gd name="T29" fmla="*/ 357 h 372"/>
                  <a:gd name="T30" fmla="*/ 123 w 322"/>
                  <a:gd name="T31" fmla="*/ 344 h 372"/>
                  <a:gd name="T32" fmla="*/ 122 w 322"/>
                  <a:gd name="T33" fmla="*/ 341 h 372"/>
                  <a:gd name="T34" fmla="*/ 142 w 322"/>
                  <a:gd name="T35" fmla="*/ 330 h 372"/>
                  <a:gd name="T36" fmla="*/ 175 w 322"/>
                  <a:gd name="T37" fmla="*/ 360 h 372"/>
                  <a:gd name="T38" fmla="*/ 180 w 322"/>
                  <a:gd name="T39" fmla="*/ 359 h 372"/>
                  <a:gd name="T40" fmla="*/ 196 w 322"/>
                  <a:gd name="T41" fmla="*/ 355 h 372"/>
                  <a:gd name="T42" fmla="*/ 202 w 322"/>
                  <a:gd name="T43" fmla="*/ 355 h 372"/>
                  <a:gd name="T44" fmla="*/ 222 w 322"/>
                  <a:gd name="T45" fmla="*/ 372 h 372"/>
                  <a:gd name="T46" fmla="*/ 226 w 322"/>
                  <a:gd name="T47" fmla="*/ 327 h 372"/>
                  <a:gd name="T48" fmla="*/ 227 w 322"/>
                  <a:gd name="T49" fmla="*/ 326 h 372"/>
                  <a:gd name="T50" fmla="*/ 235 w 322"/>
                  <a:gd name="T51" fmla="*/ 299 h 372"/>
                  <a:gd name="T52" fmla="*/ 234 w 322"/>
                  <a:gd name="T53" fmla="*/ 293 h 372"/>
                  <a:gd name="T54" fmla="*/ 238 w 322"/>
                  <a:gd name="T55" fmla="*/ 290 h 372"/>
                  <a:gd name="T56" fmla="*/ 266 w 322"/>
                  <a:gd name="T57" fmla="*/ 248 h 372"/>
                  <a:gd name="T58" fmla="*/ 274 w 322"/>
                  <a:gd name="T59" fmla="*/ 250 h 372"/>
                  <a:gd name="T60" fmla="*/ 272 w 322"/>
                  <a:gd name="T61" fmla="*/ 269 h 372"/>
                  <a:gd name="T62" fmla="*/ 303 w 322"/>
                  <a:gd name="T63" fmla="*/ 243 h 372"/>
                  <a:gd name="T64" fmla="*/ 296 w 322"/>
                  <a:gd name="T65" fmla="*/ 229 h 372"/>
                  <a:gd name="T66" fmla="*/ 303 w 322"/>
                  <a:gd name="T67" fmla="*/ 182 h 372"/>
                  <a:gd name="T68" fmla="*/ 287 w 322"/>
                  <a:gd name="T69" fmla="*/ 180 h 372"/>
                  <a:gd name="T70" fmla="*/ 285 w 322"/>
                  <a:gd name="T71" fmla="*/ 177 h 372"/>
                  <a:gd name="T72" fmla="*/ 281 w 322"/>
                  <a:gd name="T73" fmla="*/ 154 h 372"/>
                  <a:gd name="T74" fmla="*/ 322 w 322"/>
                  <a:gd name="T75" fmla="*/ 153 h 372"/>
                  <a:gd name="T76" fmla="*/ 287 w 322"/>
                  <a:gd name="T77" fmla="*/ 115 h 372"/>
                  <a:gd name="T78" fmla="*/ 311 w 322"/>
                  <a:gd name="T79" fmla="*/ 88 h 372"/>
                  <a:gd name="T80" fmla="*/ 295 w 322"/>
                  <a:gd name="T81" fmla="*/ 90 h 372"/>
                  <a:gd name="T82" fmla="*/ 294 w 322"/>
                  <a:gd name="T83" fmla="*/ 88 h 372"/>
                  <a:gd name="T84" fmla="*/ 274 w 322"/>
                  <a:gd name="T85" fmla="*/ 63 h 372"/>
                  <a:gd name="T86" fmla="*/ 214 w 322"/>
                  <a:gd name="T87" fmla="*/ 86 h 372"/>
                  <a:gd name="T88" fmla="*/ 208 w 322"/>
                  <a:gd name="T89" fmla="*/ 86 h 372"/>
                  <a:gd name="T90" fmla="*/ 206 w 322"/>
                  <a:gd name="T91" fmla="*/ 48 h 372"/>
                  <a:gd name="T92" fmla="*/ 217 w 322"/>
                  <a:gd name="T9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2" h="372">
                    <a:moveTo>
                      <a:pt x="198" y="5"/>
                    </a:moveTo>
                    <a:cubicBezTo>
                      <a:pt x="186" y="11"/>
                      <a:pt x="177" y="15"/>
                      <a:pt x="169" y="16"/>
                    </a:cubicBezTo>
                    <a:cubicBezTo>
                      <a:pt x="163" y="16"/>
                      <a:pt x="152" y="14"/>
                      <a:pt x="138" y="9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6" y="9"/>
                      <a:pt x="98" y="19"/>
                      <a:pt x="86" y="37"/>
                    </a:cubicBezTo>
                    <a:cubicBezTo>
                      <a:pt x="102" y="71"/>
                      <a:pt x="102" y="71"/>
                      <a:pt x="102" y="7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6"/>
                      <a:pt x="74" y="86"/>
                      <a:pt x="74" y="86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2" y="95"/>
                      <a:pt x="64" y="105"/>
                      <a:pt x="61" y="109"/>
                    </a:cubicBezTo>
                    <a:cubicBezTo>
                      <a:pt x="58" y="117"/>
                      <a:pt x="58" y="117"/>
                      <a:pt x="58" y="117"/>
                    </a:cubicBezTo>
                    <a:cubicBezTo>
                      <a:pt x="53" y="130"/>
                      <a:pt x="49" y="137"/>
                      <a:pt x="45" y="141"/>
                    </a:cubicBezTo>
                    <a:cubicBezTo>
                      <a:pt x="8" y="174"/>
                      <a:pt x="8" y="174"/>
                      <a:pt x="8" y="174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" y="192"/>
                      <a:pt x="0" y="201"/>
                      <a:pt x="5" y="207"/>
                    </a:cubicBezTo>
                    <a:cubicBezTo>
                      <a:pt x="30" y="246"/>
                      <a:pt x="30" y="246"/>
                      <a:pt x="30" y="246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1" y="247"/>
                      <a:pt x="31" y="247"/>
                      <a:pt x="31" y="247"/>
                    </a:cubicBezTo>
                    <a:cubicBezTo>
                      <a:pt x="43" y="268"/>
                      <a:pt x="43" y="268"/>
                      <a:pt x="43" y="268"/>
                    </a:cubicBezTo>
                    <a:cubicBezTo>
                      <a:pt x="43" y="269"/>
                      <a:pt x="43" y="269"/>
                      <a:pt x="43" y="269"/>
                    </a:cubicBezTo>
                    <a:cubicBezTo>
                      <a:pt x="44" y="270"/>
                      <a:pt x="44" y="270"/>
                      <a:pt x="44" y="270"/>
                    </a:cubicBezTo>
                    <a:cubicBezTo>
                      <a:pt x="43" y="272"/>
                      <a:pt x="43" y="272"/>
                      <a:pt x="43" y="272"/>
                    </a:cubicBezTo>
                    <a:cubicBezTo>
                      <a:pt x="43" y="274"/>
                      <a:pt x="43" y="274"/>
                      <a:pt x="43" y="274"/>
                    </a:cubicBezTo>
                    <a:cubicBezTo>
                      <a:pt x="43" y="276"/>
                      <a:pt x="43" y="276"/>
                      <a:pt x="43" y="276"/>
                    </a:cubicBezTo>
                    <a:cubicBezTo>
                      <a:pt x="41" y="278"/>
                      <a:pt x="41" y="278"/>
                      <a:pt x="41" y="278"/>
                    </a:cubicBezTo>
                    <a:cubicBezTo>
                      <a:pt x="46" y="278"/>
                      <a:pt x="50" y="280"/>
                      <a:pt x="55" y="283"/>
                    </a:cubicBezTo>
                    <a:cubicBezTo>
                      <a:pt x="64" y="288"/>
                      <a:pt x="70" y="303"/>
                      <a:pt x="73" y="325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0" y="352"/>
                      <a:pt x="82" y="355"/>
                      <a:pt x="87" y="357"/>
                    </a:cubicBezTo>
                    <a:cubicBezTo>
                      <a:pt x="95" y="361"/>
                      <a:pt x="106" y="360"/>
                      <a:pt x="115" y="354"/>
                    </a:cubicBezTo>
                    <a:cubicBezTo>
                      <a:pt x="121" y="350"/>
                      <a:pt x="124" y="347"/>
                      <a:pt x="123" y="344"/>
                    </a:cubicBezTo>
                    <a:cubicBezTo>
                      <a:pt x="122" y="343"/>
                      <a:pt x="122" y="343"/>
                      <a:pt x="122" y="343"/>
                    </a:cubicBezTo>
                    <a:cubicBezTo>
                      <a:pt x="122" y="341"/>
                      <a:pt x="122" y="341"/>
                      <a:pt x="122" y="341"/>
                    </a:cubicBezTo>
                    <a:cubicBezTo>
                      <a:pt x="140" y="328"/>
                      <a:pt x="140" y="328"/>
                      <a:pt x="140" y="328"/>
                    </a:cubicBezTo>
                    <a:cubicBezTo>
                      <a:pt x="142" y="330"/>
                      <a:pt x="142" y="330"/>
                      <a:pt x="142" y="330"/>
                    </a:cubicBezTo>
                    <a:cubicBezTo>
                      <a:pt x="156" y="354"/>
                      <a:pt x="156" y="354"/>
                      <a:pt x="156" y="354"/>
                    </a:cubicBezTo>
                    <a:cubicBezTo>
                      <a:pt x="161" y="358"/>
                      <a:pt x="166" y="360"/>
                      <a:pt x="175" y="360"/>
                    </a:cubicBezTo>
                    <a:cubicBezTo>
                      <a:pt x="180" y="359"/>
                      <a:pt x="180" y="359"/>
                      <a:pt x="180" y="359"/>
                    </a:cubicBezTo>
                    <a:cubicBezTo>
                      <a:pt x="180" y="359"/>
                      <a:pt x="180" y="359"/>
                      <a:pt x="180" y="359"/>
                    </a:cubicBezTo>
                    <a:cubicBezTo>
                      <a:pt x="176" y="346"/>
                      <a:pt x="176" y="346"/>
                      <a:pt x="176" y="346"/>
                    </a:cubicBezTo>
                    <a:cubicBezTo>
                      <a:pt x="196" y="355"/>
                      <a:pt x="196" y="355"/>
                      <a:pt x="196" y="355"/>
                    </a:cubicBezTo>
                    <a:cubicBezTo>
                      <a:pt x="201" y="355"/>
                      <a:pt x="201" y="355"/>
                      <a:pt x="201" y="355"/>
                    </a:cubicBezTo>
                    <a:cubicBezTo>
                      <a:pt x="202" y="355"/>
                      <a:pt x="202" y="355"/>
                      <a:pt x="202" y="355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22" y="372"/>
                      <a:pt x="222" y="372"/>
                      <a:pt x="222" y="372"/>
                    </a:cubicBezTo>
                    <a:cubicBezTo>
                      <a:pt x="227" y="363"/>
                      <a:pt x="227" y="363"/>
                      <a:pt x="227" y="363"/>
                    </a:cubicBezTo>
                    <a:cubicBezTo>
                      <a:pt x="226" y="327"/>
                      <a:pt x="226" y="327"/>
                      <a:pt x="226" y="327"/>
                    </a:cubicBezTo>
                    <a:cubicBezTo>
                      <a:pt x="227" y="326"/>
                      <a:pt x="227" y="326"/>
                      <a:pt x="227" y="326"/>
                    </a:cubicBezTo>
                    <a:cubicBezTo>
                      <a:pt x="227" y="326"/>
                      <a:pt x="227" y="326"/>
                      <a:pt x="227" y="326"/>
                    </a:cubicBezTo>
                    <a:cubicBezTo>
                      <a:pt x="240" y="310"/>
                      <a:pt x="240" y="310"/>
                      <a:pt x="240" y="310"/>
                    </a:cubicBezTo>
                    <a:cubicBezTo>
                      <a:pt x="241" y="308"/>
                      <a:pt x="240" y="304"/>
                      <a:pt x="235" y="299"/>
                    </a:cubicBezTo>
                    <a:cubicBezTo>
                      <a:pt x="232" y="296"/>
                      <a:pt x="232" y="296"/>
                      <a:pt x="232" y="296"/>
                    </a:cubicBezTo>
                    <a:cubicBezTo>
                      <a:pt x="234" y="293"/>
                      <a:pt x="234" y="293"/>
                      <a:pt x="234" y="293"/>
                    </a:cubicBezTo>
                    <a:cubicBezTo>
                      <a:pt x="235" y="291"/>
                      <a:pt x="235" y="291"/>
                      <a:pt x="235" y="291"/>
                    </a:cubicBezTo>
                    <a:cubicBezTo>
                      <a:pt x="238" y="290"/>
                      <a:pt x="238" y="290"/>
                      <a:pt x="238" y="290"/>
                    </a:cubicBezTo>
                    <a:cubicBezTo>
                      <a:pt x="264" y="247"/>
                      <a:pt x="264" y="247"/>
                      <a:pt x="264" y="247"/>
                    </a:cubicBezTo>
                    <a:cubicBezTo>
                      <a:pt x="266" y="248"/>
                      <a:pt x="266" y="248"/>
                      <a:pt x="266" y="248"/>
                    </a:cubicBezTo>
                    <a:cubicBezTo>
                      <a:pt x="272" y="249"/>
                      <a:pt x="272" y="249"/>
                      <a:pt x="272" y="249"/>
                    </a:cubicBezTo>
                    <a:cubicBezTo>
                      <a:pt x="274" y="250"/>
                      <a:pt x="274" y="250"/>
                      <a:pt x="274" y="250"/>
                    </a:cubicBezTo>
                    <a:cubicBezTo>
                      <a:pt x="274" y="252"/>
                      <a:pt x="274" y="252"/>
                      <a:pt x="274" y="252"/>
                    </a:cubicBez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4" y="269"/>
                      <a:pt x="274" y="269"/>
                      <a:pt x="274" y="269"/>
                    </a:cubicBezTo>
                    <a:cubicBezTo>
                      <a:pt x="303" y="243"/>
                      <a:pt x="303" y="243"/>
                      <a:pt x="303" y="243"/>
                    </a:cubicBezTo>
                    <a:cubicBezTo>
                      <a:pt x="301" y="229"/>
                      <a:pt x="301" y="229"/>
                      <a:pt x="301" y="229"/>
                    </a:cubicBezTo>
                    <a:cubicBezTo>
                      <a:pt x="296" y="229"/>
                      <a:pt x="296" y="229"/>
                      <a:pt x="296" y="229"/>
                    </a:cubicBezTo>
                    <a:cubicBezTo>
                      <a:pt x="285" y="230"/>
                      <a:pt x="285" y="230"/>
                      <a:pt x="285" y="230"/>
                    </a:cubicBezTo>
                    <a:cubicBezTo>
                      <a:pt x="303" y="182"/>
                      <a:pt x="303" y="182"/>
                      <a:pt x="303" y="182"/>
                    </a:cubicBezTo>
                    <a:cubicBezTo>
                      <a:pt x="287" y="180"/>
                      <a:pt x="287" y="180"/>
                      <a:pt x="287" y="180"/>
                    </a:cubicBezTo>
                    <a:cubicBezTo>
                      <a:pt x="287" y="180"/>
                      <a:pt x="287" y="180"/>
                      <a:pt x="287" y="180"/>
                    </a:cubicBezTo>
                    <a:cubicBezTo>
                      <a:pt x="285" y="180"/>
                      <a:pt x="285" y="180"/>
                      <a:pt x="285" y="180"/>
                    </a:cubicBezTo>
                    <a:cubicBezTo>
                      <a:pt x="285" y="177"/>
                      <a:pt x="285" y="177"/>
                      <a:pt x="285" y="177"/>
                    </a:cubicBezTo>
                    <a:cubicBezTo>
                      <a:pt x="280" y="171"/>
                      <a:pt x="280" y="171"/>
                      <a:pt x="280" y="171"/>
                    </a:cubicBezTo>
                    <a:cubicBezTo>
                      <a:pt x="277" y="165"/>
                      <a:pt x="277" y="159"/>
                      <a:pt x="281" y="154"/>
                    </a:cubicBezTo>
                    <a:cubicBezTo>
                      <a:pt x="306" y="153"/>
                      <a:pt x="306" y="153"/>
                      <a:pt x="306" y="153"/>
                    </a:cubicBezTo>
                    <a:cubicBezTo>
                      <a:pt x="322" y="153"/>
                      <a:pt x="322" y="153"/>
                      <a:pt x="322" y="153"/>
                    </a:cubicBezTo>
                    <a:cubicBezTo>
                      <a:pt x="322" y="148"/>
                      <a:pt x="319" y="138"/>
                      <a:pt x="310" y="123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311" y="93"/>
                      <a:pt x="311" y="93"/>
                      <a:pt x="311" y="93"/>
                    </a:cubicBezTo>
                    <a:cubicBezTo>
                      <a:pt x="311" y="88"/>
                      <a:pt x="311" y="88"/>
                      <a:pt x="311" y="88"/>
                    </a:cubicBezTo>
                    <a:cubicBezTo>
                      <a:pt x="299" y="90"/>
                      <a:pt x="299" y="90"/>
                      <a:pt x="299" y="90"/>
                    </a:cubicBezTo>
                    <a:cubicBezTo>
                      <a:pt x="295" y="90"/>
                      <a:pt x="295" y="90"/>
                      <a:pt x="295" y="90"/>
                    </a:cubicBezTo>
                    <a:cubicBezTo>
                      <a:pt x="295" y="89"/>
                      <a:pt x="295" y="89"/>
                      <a:pt x="295" y="89"/>
                    </a:cubicBezTo>
                    <a:cubicBezTo>
                      <a:pt x="294" y="88"/>
                      <a:pt x="294" y="88"/>
                      <a:pt x="294" y="88"/>
                    </a:cubicBezTo>
                    <a:cubicBezTo>
                      <a:pt x="293" y="86"/>
                      <a:pt x="293" y="86"/>
                      <a:pt x="293" y="86"/>
                    </a:cubicBezTo>
                    <a:cubicBezTo>
                      <a:pt x="290" y="75"/>
                      <a:pt x="283" y="67"/>
                      <a:pt x="274" y="63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214" y="86"/>
                      <a:pt x="214" y="86"/>
                      <a:pt x="214" y="86"/>
                    </a:cubicBezTo>
                    <a:cubicBezTo>
                      <a:pt x="214" y="87"/>
                      <a:pt x="214" y="87"/>
                      <a:pt x="214" y="87"/>
                    </a:cubicBezTo>
                    <a:cubicBezTo>
                      <a:pt x="208" y="86"/>
                      <a:pt x="208" y="86"/>
                      <a:pt x="208" y="86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206" y="48"/>
                      <a:pt x="206" y="48"/>
                      <a:pt x="206" y="48"/>
                    </a:cubicBezTo>
                    <a:cubicBezTo>
                      <a:pt x="210" y="48"/>
                      <a:pt x="221" y="37"/>
                      <a:pt x="239" y="16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19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0" name="Freeform 24"/>
              <p:cNvSpPr>
                <a:spLocks/>
              </p:cNvSpPr>
              <p:nvPr/>
            </p:nvSpPr>
            <p:spPr bwMode="auto">
              <a:xfrm>
                <a:off x="5177948" y="3917950"/>
                <a:ext cx="609600" cy="744538"/>
              </a:xfrm>
              <a:custGeom>
                <a:avLst/>
                <a:gdLst>
                  <a:gd name="T0" fmla="*/ 254 w 403"/>
                  <a:gd name="T1" fmla="*/ 140 h 494"/>
                  <a:gd name="T2" fmla="*/ 224 w 403"/>
                  <a:gd name="T3" fmla="*/ 73 h 494"/>
                  <a:gd name="T4" fmla="*/ 145 w 403"/>
                  <a:gd name="T5" fmla="*/ 46 h 494"/>
                  <a:gd name="T6" fmla="*/ 98 w 403"/>
                  <a:gd name="T7" fmla="*/ 0 h 494"/>
                  <a:gd name="T8" fmla="*/ 128 w 403"/>
                  <a:gd name="T9" fmla="*/ 46 h 494"/>
                  <a:gd name="T10" fmla="*/ 130 w 403"/>
                  <a:gd name="T11" fmla="*/ 49 h 494"/>
                  <a:gd name="T12" fmla="*/ 94 w 403"/>
                  <a:gd name="T13" fmla="*/ 94 h 494"/>
                  <a:gd name="T14" fmla="*/ 50 w 403"/>
                  <a:gd name="T15" fmla="*/ 60 h 494"/>
                  <a:gd name="T16" fmla="*/ 60 w 403"/>
                  <a:gd name="T17" fmla="*/ 93 h 494"/>
                  <a:gd name="T18" fmla="*/ 60 w 403"/>
                  <a:gd name="T19" fmla="*/ 95 h 494"/>
                  <a:gd name="T20" fmla="*/ 57 w 403"/>
                  <a:gd name="T21" fmla="*/ 108 h 494"/>
                  <a:gd name="T22" fmla="*/ 38 w 403"/>
                  <a:gd name="T23" fmla="*/ 116 h 494"/>
                  <a:gd name="T24" fmla="*/ 30 w 403"/>
                  <a:gd name="T25" fmla="*/ 133 h 494"/>
                  <a:gd name="T26" fmla="*/ 22 w 403"/>
                  <a:gd name="T27" fmla="*/ 165 h 494"/>
                  <a:gd name="T28" fmla="*/ 21 w 403"/>
                  <a:gd name="T29" fmla="*/ 165 h 494"/>
                  <a:gd name="T30" fmla="*/ 10 w 403"/>
                  <a:gd name="T31" fmla="*/ 172 h 494"/>
                  <a:gd name="T32" fmla="*/ 38 w 403"/>
                  <a:gd name="T33" fmla="*/ 215 h 494"/>
                  <a:gd name="T34" fmla="*/ 48 w 403"/>
                  <a:gd name="T35" fmla="*/ 213 h 494"/>
                  <a:gd name="T36" fmla="*/ 92 w 403"/>
                  <a:gd name="T37" fmla="*/ 234 h 494"/>
                  <a:gd name="T38" fmla="*/ 93 w 403"/>
                  <a:gd name="T39" fmla="*/ 236 h 494"/>
                  <a:gd name="T40" fmla="*/ 91 w 403"/>
                  <a:gd name="T41" fmla="*/ 263 h 494"/>
                  <a:gd name="T42" fmla="*/ 80 w 403"/>
                  <a:gd name="T43" fmla="*/ 286 h 494"/>
                  <a:gd name="T44" fmla="*/ 66 w 403"/>
                  <a:gd name="T45" fmla="*/ 302 h 494"/>
                  <a:gd name="T46" fmla="*/ 66 w 403"/>
                  <a:gd name="T47" fmla="*/ 303 h 494"/>
                  <a:gd name="T48" fmla="*/ 70 w 403"/>
                  <a:gd name="T49" fmla="*/ 334 h 494"/>
                  <a:gd name="T50" fmla="*/ 99 w 403"/>
                  <a:gd name="T51" fmla="*/ 339 h 494"/>
                  <a:gd name="T52" fmla="*/ 113 w 403"/>
                  <a:gd name="T53" fmla="*/ 354 h 494"/>
                  <a:gd name="T54" fmla="*/ 135 w 403"/>
                  <a:gd name="T55" fmla="*/ 464 h 494"/>
                  <a:gd name="T56" fmla="*/ 130 w 403"/>
                  <a:gd name="T57" fmla="*/ 473 h 494"/>
                  <a:gd name="T58" fmla="*/ 133 w 403"/>
                  <a:gd name="T59" fmla="*/ 480 h 494"/>
                  <a:gd name="T60" fmla="*/ 193 w 403"/>
                  <a:gd name="T61" fmla="*/ 455 h 494"/>
                  <a:gd name="T62" fmla="*/ 206 w 403"/>
                  <a:gd name="T63" fmla="*/ 463 h 494"/>
                  <a:gd name="T64" fmla="*/ 208 w 403"/>
                  <a:gd name="T65" fmla="*/ 461 h 494"/>
                  <a:gd name="T66" fmla="*/ 229 w 403"/>
                  <a:gd name="T67" fmla="*/ 448 h 494"/>
                  <a:gd name="T68" fmla="*/ 289 w 403"/>
                  <a:gd name="T69" fmla="*/ 474 h 494"/>
                  <a:gd name="T70" fmla="*/ 305 w 403"/>
                  <a:gd name="T71" fmla="*/ 485 h 494"/>
                  <a:gd name="T72" fmla="*/ 355 w 403"/>
                  <a:gd name="T73" fmla="*/ 431 h 494"/>
                  <a:gd name="T74" fmla="*/ 344 w 403"/>
                  <a:gd name="T75" fmla="*/ 390 h 494"/>
                  <a:gd name="T76" fmla="*/ 381 w 403"/>
                  <a:gd name="T77" fmla="*/ 392 h 494"/>
                  <a:gd name="T78" fmla="*/ 381 w 403"/>
                  <a:gd name="T79" fmla="*/ 355 h 494"/>
                  <a:gd name="T80" fmla="*/ 403 w 403"/>
                  <a:gd name="T81" fmla="*/ 323 h 494"/>
                  <a:gd name="T82" fmla="*/ 374 w 403"/>
                  <a:gd name="T83" fmla="*/ 293 h 494"/>
                  <a:gd name="T84" fmla="*/ 360 w 403"/>
                  <a:gd name="T85" fmla="*/ 305 h 494"/>
                  <a:gd name="T86" fmla="*/ 356 w 403"/>
                  <a:gd name="T87" fmla="*/ 304 h 494"/>
                  <a:gd name="T88" fmla="*/ 332 w 403"/>
                  <a:gd name="T89" fmla="*/ 281 h 494"/>
                  <a:gd name="T90" fmla="*/ 299 w 403"/>
                  <a:gd name="T91" fmla="*/ 261 h 494"/>
                  <a:gd name="T92" fmla="*/ 290 w 403"/>
                  <a:gd name="T93" fmla="*/ 223 h 494"/>
                  <a:gd name="T94" fmla="*/ 308 w 403"/>
                  <a:gd name="T95" fmla="*/ 168 h 494"/>
                  <a:gd name="T96" fmla="*/ 340 w 403"/>
                  <a:gd name="T97" fmla="*/ 170 h 494"/>
                  <a:gd name="T98" fmla="*/ 342 w 403"/>
                  <a:gd name="T99" fmla="*/ 138 h 494"/>
                  <a:gd name="T100" fmla="*/ 256 w 403"/>
                  <a:gd name="T101" fmla="*/ 142 h 494"/>
                  <a:gd name="T102" fmla="*/ 255 w 403"/>
                  <a:gd name="T103" fmla="*/ 14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03" h="494">
                    <a:moveTo>
                      <a:pt x="255" y="140"/>
                    </a:moveTo>
                    <a:cubicBezTo>
                      <a:pt x="254" y="140"/>
                      <a:pt x="254" y="140"/>
                      <a:pt x="254" y="140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42" y="99"/>
                      <a:pt x="231" y="76"/>
                      <a:pt x="224" y="73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66" y="54"/>
                      <a:pt x="151" y="50"/>
                      <a:pt x="145" y="46"/>
                    </a:cubicBezTo>
                    <a:cubicBezTo>
                      <a:pt x="134" y="39"/>
                      <a:pt x="121" y="25"/>
                      <a:pt x="105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2" y="10"/>
                      <a:pt x="110" y="2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07" y="91"/>
                      <a:pt x="101" y="96"/>
                      <a:pt x="94" y="94"/>
                    </a:cubicBezTo>
                    <a:cubicBezTo>
                      <a:pt x="90" y="92"/>
                      <a:pt x="82" y="83"/>
                      <a:pt x="68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5"/>
                      <a:pt x="53" y="75"/>
                      <a:pt x="60" y="92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29" y="122"/>
                      <a:pt x="29" y="127"/>
                      <a:pt x="30" y="133"/>
                    </a:cubicBezTo>
                    <a:cubicBezTo>
                      <a:pt x="32" y="149"/>
                      <a:pt x="31" y="159"/>
                      <a:pt x="28" y="163"/>
                    </a:cubicBezTo>
                    <a:cubicBezTo>
                      <a:pt x="26" y="165"/>
                      <a:pt x="25" y="165"/>
                      <a:pt x="22" y="165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" y="165"/>
                      <a:pt x="4" y="169"/>
                      <a:pt x="10" y="172"/>
                    </a:cubicBezTo>
                    <a:cubicBezTo>
                      <a:pt x="20" y="182"/>
                      <a:pt x="29" y="196"/>
                      <a:pt x="37" y="211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48" y="213"/>
                      <a:pt x="48" y="213"/>
                      <a:pt x="48" y="213"/>
                    </a:cubicBezTo>
                    <a:cubicBezTo>
                      <a:pt x="59" y="210"/>
                      <a:pt x="70" y="213"/>
                      <a:pt x="80" y="220"/>
                    </a:cubicBezTo>
                    <a:cubicBezTo>
                      <a:pt x="92" y="234"/>
                      <a:pt x="92" y="234"/>
                      <a:pt x="92" y="234"/>
                    </a:cubicBezTo>
                    <a:cubicBezTo>
                      <a:pt x="93" y="235"/>
                      <a:pt x="93" y="235"/>
                      <a:pt x="93" y="235"/>
                    </a:cubicBezTo>
                    <a:cubicBezTo>
                      <a:pt x="93" y="236"/>
                      <a:pt x="93" y="236"/>
                      <a:pt x="93" y="236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1" y="263"/>
                      <a:pt x="91" y="263"/>
                      <a:pt x="91" y="263"/>
                    </a:cubicBezTo>
                    <a:cubicBezTo>
                      <a:pt x="94" y="267"/>
                      <a:pt x="96" y="273"/>
                      <a:pt x="94" y="277"/>
                    </a:cubicBezTo>
                    <a:cubicBezTo>
                      <a:pt x="92" y="282"/>
                      <a:pt x="88" y="285"/>
                      <a:pt x="80" y="286"/>
                    </a:cubicBezTo>
                    <a:cubicBezTo>
                      <a:pt x="72" y="286"/>
                      <a:pt x="68" y="292"/>
                      <a:pt x="66" y="302"/>
                    </a:cubicBezTo>
                    <a:cubicBezTo>
                      <a:pt x="66" y="302"/>
                      <a:pt x="66" y="302"/>
                      <a:pt x="66" y="302"/>
                    </a:cubicBezTo>
                    <a:cubicBezTo>
                      <a:pt x="66" y="302"/>
                      <a:pt x="66" y="302"/>
                      <a:pt x="66" y="302"/>
                    </a:cubicBezTo>
                    <a:cubicBezTo>
                      <a:pt x="66" y="303"/>
                      <a:pt x="66" y="303"/>
                      <a:pt x="66" y="303"/>
                    </a:cubicBezTo>
                    <a:cubicBezTo>
                      <a:pt x="57" y="321"/>
                      <a:pt x="57" y="321"/>
                      <a:pt x="57" y="321"/>
                    </a:cubicBezTo>
                    <a:cubicBezTo>
                      <a:pt x="70" y="334"/>
                      <a:pt x="70" y="334"/>
                      <a:pt x="70" y="334"/>
                    </a:cubicBezTo>
                    <a:cubicBezTo>
                      <a:pt x="97" y="339"/>
                      <a:pt x="97" y="339"/>
                      <a:pt x="97" y="339"/>
                    </a:cubicBezTo>
                    <a:cubicBezTo>
                      <a:pt x="99" y="339"/>
                      <a:pt x="99" y="339"/>
                      <a:pt x="99" y="339"/>
                    </a:cubicBezTo>
                    <a:cubicBezTo>
                      <a:pt x="99" y="339"/>
                      <a:pt x="99" y="339"/>
                      <a:pt x="99" y="339"/>
                    </a:cubicBezTo>
                    <a:cubicBezTo>
                      <a:pt x="113" y="354"/>
                      <a:pt x="113" y="354"/>
                      <a:pt x="113" y="354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135" y="464"/>
                      <a:pt x="135" y="464"/>
                      <a:pt x="135" y="464"/>
                    </a:cubicBezTo>
                    <a:cubicBezTo>
                      <a:pt x="136" y="466"/>
                      <a:pt x="136" y="466"/>
                      <a:pt x="136" y="466"/>
                    </a:cubicBezTo>
                    <a:cubicBezTo>
                      <a:pt x="130" y="473"/>
                      <a:pt x="130" y="473"/>
                      <a:pt x="130" y="473"/>
                    </a:cubicBezTo>
                    <a:cubicBezTo>
                      <a:pt x="132" y="480"/>
                      <a:pt x="132" y="480"/>
                      <a:pt x="132" y="480"/>
                    </a:cubicBezTo>
                    <a:cubicBezTo>
                      <a:pt x="133" y="480"/>
                      <a:pt x="133" y="480"/>
                      <a:pt x="133" y="480"/>
                    </a:cubicBezTo>
                    <a:cubicBezTo>
                      <a:pt x="205" y="434"/>
                      <a:pt x="205" y="434"/>
                      <a:pt x="205" y="434"/>
                    </a:cubicBezTo>
                    <a:cubicBezTo>
                      <a:pt x="193" y="455"/>
                      <a:pt x="193" y="455"/>
                      <a:pt x="193" y="455"/>
                    </a:cubicBezTo>
                    <a:cubicBezTo>
                      <a:pt x="184" y="471"/>
                      <a:pt x="179" y="485"/>
                      <a:pt x="176" y="494"/>
                    </a:cubicBezTo>
                    <a:cubicBezTo>
                      <a:pt x="189" y="489"/>
                      <a:pt x="200" y="480"/>
                      <a:pt x="206" y="463"/>
                    </a:cubicBezTo>
                    <a:cubicBezTo>
                      <a:pt x="207" y="461"/>
                      <a:pt x="207" y="461"/>
                      <a:pt x="207" y="461"/>
                    </a:cubicBezTo>
                    <a:cubicBezTo>
                      <a:pt x="208" y="461"/>
                      <a:pt x="208" y="461"/>
                      <a:pt x="208" y="461"/>
                    </a:cubicBezTo>
                    <a:cubicBezTo>
                      <a:pt x="228" y="450"/>
                      <a:pt x="228" y="450"/>
                      <a:pt x="228" y="450"/>
                    </a:cubicBezTo>
                    <a:cubicBezTo>
                      <a:pt x="229" y="448"/>
                      <a:pt x="229" y="448"/>
                      <a:pt x="229" y="448"/>
                    </a:cubicBezTo>
                    <a:cubicBezTo>
                      <a:pt x="258" y="473"/>
                      <a:pt x="258" y="473"/>
                      <a:pt x="258" y="473"/>
                    </a:cubicBezTo>
                    <a:cubicBezTo>
                      <a:pt x="289" y="474"/>
                      <a:pt x="289" y="474"/>
                      <a:pt x="289" y="474"/>
                    </a:cubicBezTo>
                    <a:cubicBezTo>
                      <a:pt x="290" y="475"/>
                      <a:pt x="290" y="475"/>
                      <a:pt x="290" y="475"/>
                    </a:cubicBezTo>
                    <a:cubicBezTo>
                      <a:pt x="305" y="485"/>
                      <a:pt x="305" y="485"/>
                      <a:pt x="305" y="485"/>
                    </a:cubicBezTo>
                    <a:cubicBezTo>
                      <a:pt x="344" y="451"/>
                      <a:pt x="344" y="451"/>
                      <a:pt x="344" y="451"/>
                    </a:cubicBezTo>
                    <a:cubicBezTo>
                      <a:pt x="347" y="448"/>
                      <a:pt x="351" y="442"/>
                      <a:pt x="355" y="431"/>
                    </a:cubicBezTo>
                    <a:cubicBezTo>
                      <a:pt x="359" y="423"/>
                      <a:pt x="359" y="423"/>
                      <a:pt x="359" y="423"/>
                    </a:cubicBezTo>
                    <a:cubicBezTo>
                      <a:pt x="360" y="418"/>
                      <a:pt x="355" y="408"/>
                      <a:pt x="344" y="390"/>
                    </a:cubicBezTo>
                    <a:cubicBezTo>
                      <a:pt x="335" y="376"/>
                      <a:pt x="335" y="376"/>
                      <a:pt x="335" y="376"/>
                    </a:cubicBezTo>
                    <a:cubicBezTo>
                      <a:pt x="381" y="392"/>
                      <a:pt x="381" y="392"/>
                      <a:pt x="381" y="392"/>
                    </a:cubicBezTo>
                    <a:cubicBezTo>
                      <a:pt x="395" y="385"/>
                      <a:pt x="395" y="385"/>
                      <a:pt x="395" y="385"/>
                    </a:cubicBezTo>
                    <a:cubicBezTo>
                      <a:pt x="381" y="355"/>
                      <a:pt x="381" y="355"/>
                      <a:pt x="381" y="355"/>
                    </a:cubicBezTo>
                    <a:cubicBezTo>
                      <a:pt x="380" y="354"/>
                      <a:pt x="380" y="354"/>
                      <a:pt x="380" y="354"/>
                    </a:cubicBezTo>
                    <a:cubicBezTo>
                      <a:pt x="403" y="323"/>
                      <a:pt x="403" y="323"/>
                      <a:pt x="403" y="323"/>
                    </a:cubicBezTo>
                    <a:cubicBezTo>
                      <a:pt x="394" y="309"/>
                      <a:pt x="394" y="309"/>
                      <a:pt x="394" y="309"/>
                    </a:cubicBezTo>
                    <a:cubicBezTo>
                      <a:pt x="384" y="298"/>
                      <a:pt x="378" y="293"/>
                      <a:pt x="374" y="293"/>
                    </a:cubicBezTo>
                    <a:cubicBezTo>
                      <a:pt x="372" y="294"/>
                      <a:pt x="372" y="294"/>
                      <a:pt x="372" y="294"/>
                    </a:cubicBezTo>
                    <a:cubicBezTo>
                      <a:pt x="360" y="305"/>
                      <a:pt x="360" y="305"/>
                      <a:pt x="360" y="305"/>
                    </a:cubicBezTo>
                    <a:cubicBezTo>
                      <a:pt x="358" y="304"/>
                      <a:pt x="358" y="304"/>
                      <a:pt x="358" y="304"/>
                    </a:cubicBezTo>
                    <a:cubicBezTo>
                      <a:pt x="356" y="304"/>
                      <a:pt x="356" y="304"/>
                      <a:pt x="356" y="304"/>
                    </a:cubicBezTo>
                    <a:cubicBezTo>
                      <a:pt x="337" y="298"/>
                      <a:pt x="337" y="298"/>
                      <a:pt x="337" y="298"/>
                    </a:cubicBezTo>
                    <a:cubicBezTo>
                      <a:pt x="332" y="281"/>
                      <a:pt x="332" y="281"/>
                      <a:pt x="332" y="281"/>
                    </a:cubicBezTo>
                    <a:cubicBezTo>
                      <a:pt x="324" y="280"/>
                      <a:pt x="317" y="276"/>
                      <a:pt x="311" y="268"/>
                    </a:cubicBezTo>
                    <a:cubicBezTo>
                      <a:pt x="299" y="261"/>
                      <a:pt x="299" y="261"/>
                      <a:pt x="299" y="261"/>
                    </a:cubicBezTo>
                    <a:cubicBezTo>
                      <a:pt x="289" y="257"/>
                      <a:pt x="284" y="252"/>
                      <a:pt x="284" y="246"/>
                    </a:cubicBezTo>
                    <a:cubicBezTo>
                      <a:pt x="282" y="240"/>
                      <a:pt x="284" y="233"/>
                      <a:pt x="290" y="223"/>
                    </a:cubicBezTo>
                    <a:cubicBezTo>
                      <a:pt x="302" y="206"/>
                      <a:pt x="308" y="192"/>
                      <a:pt x="308" y="182"/>
                    </a:cubicBezTo>
                    <a:cubicBezTo>
                      <a:pt x="308" y="168"/>
                      <a:pt x="308" y="168"/>
                      <a:pt x="308" y="168"/>
                    </a:cubicBezTo>
                    <a:cubicBezTo>
                      <a:pt x="316" y="169"/>
                      <a:pt x="316" y="169"/>
                      <a:pt x="316" y="169"/>
                    </a:cubicBezTo>
                    <a:cubicBezTo>
                      <a:pt x="340" y="170"/>
                      <a:pt x="340" y="170"/>
                      <a:pt x="340" y="170"/>
                    </a:cubicBezTo>
                    <a:cubicBezTo>
                      <a:pt x="342" y="168"/>
                      <a:pt x="345" y="158"/>
                      <a:pt x="350" y="139"/>
                    </a:cubicBezTo>
                    <a:cubicBezTo>
                      <a:pt x="342" y="138"/>
                      <a:pt x="342" y="138"/>
                      <a:pt x="342" y="138"/>
                    </a:cubicBezTo>
                    <a:cubicBezTo>
                      <a:pt x="325" y="149"/>
                      <a:pt x="313" y="157"/>
                      <a:pt x="303" y="160"/>
                    </a:cubicBezTo>
                    <a:cubicBezTo>
                      <a:pt x="292" y="163"/>
                      <a:pt x="277" y="157"/>
                      <a:pt x="256" y="142"/>
                    </a:cubicBezTo>
                    <a:cubicBezTo>
                      <a:pt x="256" y="141"/>
                      <a:pt x="256" y="141"/>
                      <a:pt x="256" y="141"/>
                    </a:cubicBezTo>
                    <a:lnTo>
                      <a:pt x="255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1" name="Freeform 25"/>
              <p:cNvSpPr>
                <a:spLocks/>
              </p:cNvSpPr>
              <p:nvPr/>
            </p:nvSpPr>
            <p:spPr bwMode="auto">
              <a:xfrm>
                <a:off x="5295423" y="3057525"/>
                <a:ext cx="160338" cy="231775"/>
              </a:xfrm>
              <a:custGeom>
                <a:avLst/>
                <a:gdLst>
                  <a:gd name="T0" fmla="*/ 63 w 107"/>
                  <a:gd name="T1" fmla="*/ 3 h 154"/>
                  <a:gd name="T2" fmla="*/ 59 w 107"/>
                  <a:gd name="T3" fmla="*/ 0 h 154"/>
                  <a:gd name="T4" fmla="*/ 44 w 107"/>
                  <a:gd name="T5" fmla="*/ 17 h 154"/>
                  <a:gd name="T6" fmla="*/ 40 w 107"/>
                  <a:gd name="T7" fmla="*/ 15 h 154"/>
                  <a:gd name="T8" fmla="*/ 39 w 107"/>
                  <a:gd name="T9" fmla="*/ 16 h 154"/>
                  <a:gd name="T10" fmla="*/ 40 w 107"/>
                  <a:gd name="T11" fmla="*/ 17 h 154"/>
                  <a:gd name="T12" fmla="*/ 31 w 107"/>
                  <a:gd name="T13" fmla="*/ 27 h 154"/>
                  <a:gd name="T14" fmla="*/ 27 w 107"/>
                  <a:gd name="T15" fmla="*/ 29 h 154"/>
                  <a:gd name="T16" fmla="*/ 15 w 107"/>
                  <a:gd name="T17" fmla="*/ 35 h 154"/>
                  <a:gd name="T18" fmla="*/ 14 w 107"/>
                  <a:gd name="T19" fmla="*/ 43 h 154"/>
                  <a:gd name="T20" fmla="*/ 7 w 107"/>
                  <a:gd name="T21" fmla="*/ 66 h 154"/>
                  <a:gd name="T22" fmla="*/ 2 w 107"/>
                  <a:gd name="T23" fmla="*/ 79 h 154"/>
                  <a:gd name="T24" fmla="*/ 1 w 107"/>
                  <a:gd name="T25" fmla="*/ 102 h 154"/>
                  <a:gd name="T26" fmla="*/ 8 w 107"/>
                  <a:gd name="T27" fmla="*/ 133 h 154"/>
                  <a:gd name="T28" fmla="*/ 26 w 107"/>
                  <a:gd name="T29" fmla="*/ 147 h 154"/>
                  <a:gd name="T30" fmla="*/ 50 w 107"/>
                  <a:gd name="T31" fmla="*/ 154 h 154"/>
                  <a:gd name="T32" fmla="*/ 74 w 107"/>
                  <a:gd name="T33" fmla="*/ 144 h 154"/>
                  <a:gd name="T34" fmla="*/ 68 w 107"/>
                  <a:gd name="T35" fmla="*/ 132 h 154"/>
                  <a:gd name="T36" fmla="*/ 68 w 107"/>
                  <a:gd name="T37" fmla="*/ 130 h 154"/>
                  <a:gd name="T38" fmla="*/ 68 w 107"/>
                  <a:gd name="T39" fmla="*/ 129 h 154"/>
                  <a:gd name="T40" fmla="*/ 70 w 107"/>
                  <a:gd name="T41" fmla="*/ 120 h 154"/>
                  <a:gd name="T42" fmla="*/ 70 w 107"/>
                  <a:gd name="T43" fmla="*/ 119 h 154"/>
                  <a:gd name="T44" fmla="*/ 82 w 107"/>
                  <a:gd name="T45" fmla="*/ 98 h 154"/>
                  <a:gd name="T46" fmla="*/ 102 w 107"/>
                  <a:gd name="T47" fmla="*/ 98 h 154"/>
                  <a:gd name="T48" fmla="*/ 107 w 107"/>
                  <a:gd name="T49" fmla="*/ 97 h 154"/>
                  <a:gd name="T50" fmla="*/ 87 w 107"/>
                  <a:gd name="T51" fmla="*/ 64 h 154"/>
                  <a:gd name="T52" fmla="*/ 79 w 107"/>
                  <a:gd name="T53" fmla="*/ 53 h 154"/>
                  <a:gd name="T54" fmla="*/ 70 w 107"/>
                  <a:gd name="T55" fmla="*/ 23 h 154"/>
                  <a:gd name="T56" fmla="*/ 63 w 107"/>
                  <a:gd name="T57" fmla="*/ 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7" h="154">
                    <a:moveTo>
                      <a:pt x="63" y="3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4" y="0"/>
                      <a:pt x="49" y="6"/>
                      <a:pt x="44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5" y="54"/>
                      <a:pt x="12" y="63"/>
                      <a:pt x="7" y="6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82"/>
                      <a:pt x="0" y="90"/>
                      <a:pt x="1" y="102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8"/>
                      <a:pt x="15" y="143"/>
                      <a:pt x="26" y="147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6" y="154"/>
                      <a:pt x="65" y="150"/>
                      <a:pt x="74" y="144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8" y="129"/>
                      <a:pt x="68" y="129"/>
                      <a:pt x="68" y="129"/>
                    </a:cubicBezTo>
                    <a:cubicBezTo>
                      <a:pt x="70" y="120"/>
                      <a:pt x="70" y="120"/>
                      <a:pt x="70" y="120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5" y="90"/>
                      <a:pt x="98" y="79"/>
                      <a:pt x="87" y="64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5" y="45"/>
                      <a:pt x="71" y="35"/>
                      <a:pt x="70" y="23"/>
                    </a:cubicBezTo>
                    <a:cubicBezTo>
                      <a:pt x="68" y="13"/>
                      <a:pt x="65" y="7"/>
                      <a:pt x="6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5138261" y="2952750"/>
                <a:ext cx="212725" cy="230188"/>
              </a:xfrm>
              <a:custGeom>
                <a:avLst/>
                <a:gdLst>
                  <a:gd name="T0" fmla="*/ 71 w 141"/>
                  <a:gd name="T1" fmla="*/ 31 h 152"/>
                  <a:gd name="T2" fmla="*/ 68 w 141"/>
                  <a:gd name="T3" fmla="*/ 35 h 152"/>
                  <a:gd name="T4" fmla="*/ 65 w 141"/>
                  <a:gd name="T5" fmla="*/ 34 h 152"/>
                  <a:gd name="T6" fmla="*/ 52 w 141"/>
                  <a:gd name="T7" fmla="*/ 31 h 152"/>
                  <a:gd name="T8" fmla="*/ 50 w 141"/>
                  <a:gd name="T9" fmla="*/ 38 h 152"/>
                  <a:gd name="T10" fmla="*/ 50 w 141"/>
                  <a:gd name="T11" fmla="*/ 41 h 152"/>
                  <a:gd name="T12" fmla="*/ 47 w 141"/>
                  <a:gd name="T13" fmla="*/ 41 h 152"/>
                  <a:gd name="T14" fmla="*/ 25 w 141"/>
                  <a:gd name="T15" fmla="*/ 49 h 152"/>
                  <a:gd name="T16" fmla="*/ 24 w 141"/>
                  <a:gd name="T17" fmla="*/ 53 h 152"/>
                  <a:gd name="T18" fmla="*/ 31 w 141"/>
                  <a:gd name="T19" fmla="*/ 75 h 152"/>
                  <a:gd name="T20" fmla="*/ 34 w 141"/>
                  <a:gd name="T21" fmla="*/ 77 h 152"/>
                  <a:gd name="T22" fmla="*/ 31 w 141"/>
                  <a:gd name="T23" fmla="*/ 80 h 152"/>
                  <a:gd name="T24" fmla="*/ 5 w 141"/>
                  <a:gd name="T25" fmla="*/ 109 h 152"/>
                  <a:gd name="T26" fmla="*/ 0 w 141"/>
                  <a:gd name="T27" fmla="*/ 118 h 152"/>
                  <a:gd name="T28" fmla="*/ 7 w 141"/>
                  <a:gd name="T29" fmla="*/ 128 h 152"/>
                  <a:gd name="T30" fmla="*/ 19 w 141"/>
                  <a:gd name="T31" fmla="*/ 132 h 152"/>
                  <a:gd name="T32" fmla="*/ 28 w 141"/>
                  <a:gd name="T33" fmla="*/ 133 h 152"/>
                  <a:gd name="T34" fmla="*/ 53 w 141"/>
                  <a:gd name="T35" fmla="*/ 139 h 152"/>
                  <a:gd name="T36" fmla="*/ 63 w 141"/>
                  <a:gd name="T37" fmla="*/ 147 h 152"/>
                  <a:gd name="T38" fmla="*/ 82 w 141"/>
                  <a:gd name="T39" fmla="*/ 152 h 152"/>
                  <a:gd name="T40" fmla="*/ 96 w 141"/>
                  <a:gd name="T41" fmla="*/ 140 h 152"/>
                  <a:gd name="T42" fmla="*/ 104 w 141"/>
                  <a:gd name="T43" fmla="*/ 131 h 152"/>
                  <a:gd name="T44" fmla="*/ 111 w 141"/>
                  <a:gd name="T45" fmla="*/ 111 h 152"/>
                  <a:gd name="T46" fmla="*/ 105 w 141"/>
                  <a:gd name="T47" fmla="*/ 87 h 152"/>
                  <a:gd name="T48" fmla="*/ 114 w 141"/>
                  <a:gd name="T49" fmla="*/ 90 h 152"/>
                  <a:gd name="T50" fmla="*/ 128 w 141"/>
                  <a:gd name="T51" fmla="*/ 91 h 152"/>
                  <a:gd name="T52" fmla="*/ 134 w 141"/>
                  <a:gd name="T53" fmla="*/ 86 h 152"/>
                  <a:gd name="T54" fmla="*/ 136 w 141"/>
                  <a:gd name="T55" fmla="*/ 81 h 152"/>
                  <a:gd name="T56" fmla="*/ 125 w 141"/>
                  <a:gd name="T57" fmla="*/ 50 h 152"/>
                  <a:gd name="T58" fmla="*/ 129 w 141"/>
                  <a:gd name="T59" fmla="*/ 40 h 152"/>
                  <a:gd name="T60" fmla="*/ 140 w 141"/>
                  <a:gd name="T61" fmla="*/ 30 h 152"/>
                  <a:gd name="T62" fmla="*/ 141 w 141"/>
                  <a:gd name="T63" fmla="*/ 30 h 152"/>
                  <a:gd name="T64" fmla="*/ 139 w 141"/>
                  <a:gd name="T65" fmla="*/ 23 h 152"/>
                  <a:gd name="T66" fmla="*/ 114 w 141"/>
                  <a:gd name="T67" fmla="*/ 24 h 152"/>
                  <a:gd name="T68" fmla="*/ 114 w 141"/>
                  <a:gd name="T69" fmla="*/ 23 h 152"/>
                  <a:gd name="T70" fmla="*/ 91 w 141"/>
                  <a:gd name="T71" fmla="*/ 7 h 152"/>
                  <a:gd name="T72" fmla="*/ 63 w 141"/>
                  <a:gd name="T73" fmla="*/ 2 h 152"/>
                  <a:gd name="T74" fmla="*/ 60 w 141"/>
                  <a:gd name="T75" fmla="*/ 4 h 152"/>
                  <a:gd name="T76" fmla="*/ 66 w 141"/>
                  <a:gd name="T77" fmla="*/ 15 h 152"/>
                  <a:gd name="T78" fmla="*/ 71 w 141"/>
                  <a:gd name="T79" fmla="*/ 3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152">
                    <a:moveTo>
                      <a:pt x="71" y="31"/>
                    </a:moveTo>
                    <a:cubicBezTo>
                      <a:pt x="68" y="35"/>
                      <a:pt x="68" y="35"/>
                      <a:pt x="68" y="35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60"/>
                      <a:pt x="24" y="66"/>
                      <a:pt x="31" y="75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25" y="91"/>
                      <a:pt x="16" y="101"/>
                      <a:pt x="5" y="109"/>
                    </a:cubicBezTo>
                    <a:cubicBezTo>
                      <a:pt x="1" y="112"/>
                      <a:pt x="0" y="115"/>
                      <a:pt x="0" y="11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28" y="133"/>
                      <a:pt x="28" y="133"/>
                      <a:pt x="28" y="133"/>
                    </a:cubicBezTo>
                    <a:cubicBezTo>
                      <a:pt x="41" y="133"/>
                      <a:pt x="49" y="134"/>
                      <a:pt x="53" y="139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71" y="150"/>
                      <a:pt x="77" y="152"/>
                      <a:pt x="82" y="152"/>
                    </a:cubicBezTo>
                    <a:cubicBezTo>
                      <a:pt x="86" y="152"/>
                      <a:pt x="92" y="149"/>
                      <a:pt x="96" y="140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2" y="34"/>
                      <a:pt x="136" y="31"/>
                      <a:pt x="140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1" y="1"/>
                      <a:pt x="72" y="0"/>
                      <a:pt x="63" y="2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8" y="8"/>
                      <a:pt x="60" y="13"/>
                      <a:pt x="66" y="15"/>
                    </a:cubicBezTo>
                    <a:cubicBezTo>
                      <a:pt x="72" y="19"/>
                      <a:pt x="74" y="24"/>
                      <a:pt x="7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5495448" y="2501900"/>
                <a:ext cx="747713" cy="714375"/>
              </a:xfrm>
              <a:custGeom>
                <a:avLst/>
                <a:gdLst>
                  <a:gd name="T0" fmla="*/ 213 w 496"/>
                  <a:gd name="T1" fmla="*/ 99 h 473"/>
                  <a:gd name="T2" fmla="*/ 187 w 496"/>
                  <a:gd name="T3" fmla="*/ 106 h 473"/>
                  <a:gd name="T4" fmla="*/ 155 w 496"/>
                  <a:gd name="T5" fmla="*/ 122 h 473"/>
                  <a:gd name="T6" fmla="*/ 122 w 496"/>
                  <a:gd name="T7" fmla="*/ 150 h 473"/>
                  <a:gd name="T8" fmla="*/ 120 w 496"/>
                  <a:gd name="T9" fmla="*/ 153 h 473"/>
                  <a:gd name="T10" fmla="*/ 92 w 496"/>
                  <a:gd name="T11" fmla="*/ 185 h 473"/>
                  <a:gd name="T12" fmla="*/ 56 w 496"/>
                  <a:gd name="T13" fmla="*/ 184 h 473"/>
                  <a:gd name="T14" fmla="*/ 41 w 496"/>
                  <a:gd name="T15" fmla="*/ 168 h 473"/>
                  <a:gd name="T16" fmla="*/ 46 w 496"/>
                  <a:gd name="T17" fmla="*/ 229 h 473"/>
                  <a:gd name="T18" fmla="*/ 8 w 496"/>
                  <a:gd name="T19" fmla="*/ 290 h 473"/>
                  <a:gd name="T20" fmla="*/ 0 w 496"/>
                  <a:gd name="T21" fmla="*/ 300 h 473"/>
                  <a:gd name="T22" fmla="*/ 44 w 496"/>
                  <a:gd name="T23" fmla="*/ 316 h 473"/>
                  <a:gd name="T24" fmla="*/ 46 w 496"/>
                  <a:gd name="T25" fmla="*/ 317 h 473"/>
                  <a:gd name="T26" fmla="*/ 61 w 496"/>
                  <a:gd name="T27" fmla="*/ 327 h 473"/>
                  <a:gd name="T28" fmla="*/ 64 w 496"/>
                  <a:gd name="T29" fmla="*/ 328 h 473"/>
                  <a:gd name="T30" fmla="*/ 105 w 496"/>
                  <a:gd name="T31" fmla="*/ 360 h 473"/>
                  <a:gd name="T32" fmla="*/ 149 w 496"/>
                  <a:gd name="T33" fmla="*/ 297 h 473"/>
                  <a:gd name="T34" fmla="*/ 162 w 496"/>
                  <a:gd name="T35" fmla="*/ 280 h 473"/>
                  <a:gd name="T36" fmla="*/ 197 w 496"/>
                  <a:gd name="T37" fmla="*/ 268 h 473"/>
                  <a:gd name="T38" fmla="*/ 230 w 496"/>
                  <a:gd name="T39" fmla="*/ 263 h 473"/>
                  <a:gd name="T40" fmla="*/ 248 w 496"/>
                  <a:gd name="T41" fmla="*/ 293 h 473"/>
                  <a:gd name="T42" fmla="*/ 251 w 496"/>
                  <a:gd name="T43" fmla="*/ 315 h 473"/>
                  <a:gd name="T44" fmla="*/ 245 w 496"/>
                  <a:gd name="T45" fmla="*/ 356 h 473"/>
                  <a:gd name="T46" fmla="*/ 244 w 496"/>
                  <a:gd name="T47" fmla="*/ 358 h 473"/>
                  <a:gd name="T48" fmla="*/ 225 w 496"/>
                  <a:gd name="T49" fmla="*/ 412 h 473"/>
                  <a:gd name="T50" fmla="*/ 243 w 496"/>
                  <a:gd name="T51" fmla="*/ 401 h 473"/>
                  <a:gd name="T52" fmla="*/ 257 w 496"/>
                  <a:gd name="T53" fmla="*/ 406 h 473"/>
                  <a:gd name="T54" fmla="*/ 256 w 496"/>
                  <a:gd name="T55" fmla="*/ 424 h 473"/>
                  <a:gd name="T56" fmla="*/ 243 w 496"/>
                  <a:gd name="T57" fmla="*/ 442 h 473"/>
                  <a:gd name="T58" fmla="*/ 236 w 496"/>
                  <a:gd name="T59" fmla="*/ 455 h 473"/>
                  <a:gd name="T60" fmla="*/ 224 w 496"/>
                  <a:gd name="T61" fmla="*/ 457 h 473"/>
                  <a:gd name="T62" fmla="*/ 210 w 496"/>
                  <a:gd name="T63" fmla="*/ 473 h 473"/>
                  <a:gd name="T64" fmla="*/ 263 w 496"/>
                  <a:gd name="T65" fmla="*/ 433 h 473"/>
                  <a:gd name="T66" fmla="*/ 343 w 496"/>
                  <a:gd name="T67" fmla="*/ 353 h 473"/>
                  <a:gd name="T68" fmla="*/ 361 w 496"/>
                  <a:gd name="T69" fmla="*/ 344 h 473"/>
                  <a:gd name="T70" fmla="*/ 403 w 496"/>
                  <a:gd name="T71" fmla="*/ 335 h 473"/>
                  <a:gd name="T72" fmla="*/ 431 w 496"/>
                  <a:gd name="T73" fmla="*/ 277 h 473"/>
                  <a:gd name="T74" fmla="*/ 496 w 496"/>
                  <a:gd name="T75" fmla="*/ 206 h 473"/>
                  <a:gd name="T76" fmla="*/ 480 w 496"/>
                  <a:gd name="T77" fmla="*/ 161 h 473"/>
                  <a:gd name="T78" fmla="*/ 457 w 496"/>
                  <a:gd name="T79" fmla="*/ 153 h 473"/>
                  <a:gd name="T80" fmla="*/ 453 w 496"/>
                  <a:gd name="T81" fmla="*/ 145 h 473"/>
                  <a:gd name="T82" fmla="*/ 419 w 496"/>
                  <a:gd name="T83" fmla="*/ 59 h 473"/>
                  <a:gd name="T84" fmla="*/ 407 w 496"/>
                  <a:gd name="T85" fmla="*/ 16 h 473"/>
                  <a:gd name="T86" fmla="*/ 389 w 496"/>
                  <a:gd name="T87" fmla="*/ 33 h 473"/>
                  <a:gd name="T88" fmla="*/ 354 w 496"/>
                  <a:gd name="T89" fmla="*/ 15 h 473"/>
                  <a:gd name="T90" fmla="*/ 329 w 496"/>
                  <a:gd name="T91" fmla="*/ 16 h 473"/>
                  <a:gd name="T92" fmla="*/ 303 w 496"/>
                  <a:gd name="T93" fmla="*/ 5 h 473"/>
                  <a:gd name="T94" fmla="*/ 301 w 496"/>
                  <a:gd name="T95" fmla="*/ 41 h 473"/>
                  <a:gd name="T96" fmla="*/ 299 w 496"/>
                  <a:gd name="T97" fmla="*/ 42 h 473"/>
                  <a:gd name="T98" fmla="*/ 277 w 496"/>
                  <a:gd name="T99" fmla="*/ 65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96" h="473">
                    <a:moveTo>
                      <a:pt x="227" y="62"/>
                    </a:moveTo>
                    <a:cubicBezTo>
                      <a:pt x="215" y="79"/>
                      <a:pt x="215" y="79"/>
                      <a:pt x="215" y="79"/>
                    </a:cubicBezTo>
                    <a:cubicBezTo>
                      <a:pt x="212" y="82"/>
                      <a:pt x="211" y="89"/>
                      <a:pt x="213" y="99"/>
                    </a:cubicBezTo>
                    <a:cubicBezTo>
                      <a:pt x="213" y="106"/>
                      <a:pt x="213" y="106"/>
                      <a:pt x="213" y="106"/>
                    </a:cubicBezTo>
                    <a:cubicBezTo>
                      <a:pt x="188" y="106"/>
                      <a:pt x="188" y="106"/>
                      <a:pt x="188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69" y="100"/>
                      <a:pt x="169" y="100"/>
                      <a:pt x="169" y="100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93" y="184"/>
                      <a:pt x="93" y="184"/>
                      <a:pt x="93" y="184"/>
                    </a:cubicBezTo>
                    <a:cubicBezTo>
                      <a:pt x="93" y="185"/>
                      <a:pt x="93" y="185"/>
                      <a:pt x="93" y="185"/>
                    </a:cubicBezTo>
                    <a:cubicBezTo>
                      <a:pt x="92" y="185"/>
                      <a:pt x="92" y="185"/>
                      <a:pt x="92" y="18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56" y="185"/>
                      <a:pt x="56" y="185"/>
                      <a:pt x="56" y="185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9" y="206"/>
                      <a:pt x="39" y="206"/>
                      <a:pt x="39" y="206"/>
                    </a:cubicBezTo>
                    <a:cubicBezTo>
                      <a:pt x="46" y="229"/>
                      <a:pt x="46" y="229"/>
                      <a:pt x="46" y="229"/>
                    </a:cubicBezTo>
                    <a:cubicBezTo>
                      <a:pt x="30" y="244"/>
                      <a:pt x="30" y="244"/>
                      <a:pt x="30" y="244"/>
                    </a:cubicBezTo>
                    <a:cubicBezTo>
                      <a:pt x="8" y="277"/>
                      <a:pt x="8" y="277"/>
                      <a:pt x="8" y="277"/>
                    </a:cubicBezTo>
                    <a:cubicBezTo>
                      <a:pt x="8" y="290"/>
                      <a:pt x="8" y="290"/>
                      <a:pt x="8" y="290"/>
                    </a:cubicBezTo>
                    <a:cubicBezTo>
                      <a:pt x="7" y="291"/>
                      <a:pt x="7" y="291"/>
                      <a:pt x="7" y="291"/>
                    </a:cubicBezTo>
                    <a:cubicBezTo>
                      <a:pt x="6" y="291"/>
                      <a:pt x="6" y="291"/>
                      <a:pt x="6" y="291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4" y="307"/>
                      <a:pt x="4" y="307"/>
                      <a:pt x="4" y="307"/>
                    </a:cubicBezTo>
                    <a:cubicBezTo>
                      <a:pt x="13" y="307"/>
                      <a:pt x="13" y="307"/>
                      <a:pt x="13" y="307"/>
                    </a:cubicBezTo>
                    <a:cubicBezTo>
                      <a:pt x="44" y="316"/>
                      <a:pt x="44" y="316"/>
                      <a:pt x="44" y="316"/>
                    </a:cubicBezTo>
                    <a:cubicBezTo>
                      <a:pt x="45" y="316"/>
                      <a:pt x="45" y="316"/>
                      <a:pt x="45" y="316"/>
                    </a:cubicBezTo>
                    <a:cubicBezTo>
                      <a:pt x="46" y="316"/>
                      <a:pt x="46" y="316"/>
                      <a:pt x="46" y="316"/>
                    </a:cubicBezTo>
                    <a:cubicBezTo>
                      <a:pt x="46" y="317"/>
                      <a:pt x="46" y="317"/>
                      <a:pt x="46" y="317"/>
                    </a:cubicBezTo>
                    <a:cubicBezTo>
                      <a:pt x="47" y="317"/>
                      <a:pt x="47" y="317"/>
                      <a:pt x="47" y="317"/>
                    </a:cubicBezTo>
                    <a:cubicBezTo>
                      <a:pt x="53" y="323"/>
                      <a:pt x="53" y="323"/>
                      <a:pt x="53" y="323"/>
                    </a:cubicBezTo>
                    <a:cubicBezTo>
                      <a:pt x="61" y="327"/>
                      <a:pt x="61" y="327"/>
                      <a:pt x="61" y="327"/>
                    </a:cubicBezTo>
                    <a:cubicBezTo>
                      <a:pt x="61" y="327"/>
                      <a:pt x="61" y="327"/>
                      <a:pt x="61" y="327"/>
                    </a:cubicBezTo>
                    <a:cubicBezTo>
                      <a:pt x="64" y="327"/>
                      <a:pt x="64" y="327"/>
                      <a:pt x="64" y="327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7" y="333"/>
                      <a:pt x="69" y="337"/>
                      <a:pt x="69" y="341"/>
                    </a:cubicBezTo>
                    <a:cubicBezTo>
                      <a:pt x="72" y="351"/>
                      <a:pt x="72" y="351"/>
                      <a:pt x="72" y="351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14" y="358"/>
                      <a:pt x="114" y="358"/>
                      <a:pt x="114" y="358"/>
                    </a:cubicBezTo>
                    <a:cubicBezTo>
                      <a:pt x="124" y="345"/>
                      <a:pt x="124" y="345"/>
                      <a:pt x="124" y="345"/>
                    </a:cubicBezTo>
                    <a:cubicBezTo>
                      <a:pt x="149" y="297"/>
                      <a:pt x="149" y="297"/>
                      <a:pt x="149" y="297"/>
                    </a:cubicBezTo>
                    <a:cubicBezTo>
                      <a:pt x="150" y="297"/>
                      <a:pt x="150" y="297"/>
                      <a:pt x="150" y="297"/>
                    </a:cubicBezTo>
                    <a:cubicBezTo>
                      <a:pt x="150" y="296"/>
                      <a:pt x="150" y="296"/>
                      <a:pt x="150" y="296"/>
                    </a:cubicBezTo>
                    <a:cubicBezTo>
                      <a:pt x="162" y="280"/>
                      <a:pt x="162" y="280"/>
                      <a:pt x="162" y="280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83" y="269"/>
                      <a:pt x="183" y="269"/>
                      <a:pt x="183" y="269"/>
                    </a:cubicBezTo>
                    <a:cubicBezTo>
                      <a:pt x="197" y="268"/>
                      <a:pt x="197" y="268"/>
                      <a:pt x="197" y="268"/>
                    </a:cubicBezTo>
                    <a:cubicBezTo>
                      <a:pt x="202" y="260"/>
                      <a:pt x="206" y="256"/>
                      <a:pt x="211" y="256"/>
                    </a:cubicBezTo>
                    <a:cubicBezTo>
                      <a:pt x="215" y="256"/>
                      <a:pt x="220" y="258"/>
                      <a:pt x="228" y="262"/>
                    </a:cubicBezTo>
                    <a:cubicBezTo>
                      <a:pt x="230" y="263"/>
                      <a:pt x="230" y="263"/>
                      <a:pt x="230" y="263"/>
                    </a:cubicBezTo>
                    <a:cubicBezTo>
                      <a:pt x="230" y="264"/>
                      <a:pt x="230" y="264"/>
                      <a:pt x="230" y="264"/>
                    </a:cubicBezTo>
                    <a:cubicBezTo>
                      <a:pt x="248" y="291"/>
                      <a:pt x="248" y="291"/>
                      <a:pt x="248" y="291"/>
                    </a:cubicBezTo>
                    <a:cubicBezTo>
                      <a:pt x="248" y="293"/>
                      <a:pt x="248" y="293"/>
                      <a:pt x="248" y="293"/>
                    </a:cubicBezTo>
                    <a:cubicBezTo>
                      <a:pt x="249" y="293"/>
                      <a:pt x="249" y="293"/>
                      <a:pt x="249" y="293"/>
                    </a:cubicBezTo>
                    <a:cubicBezTo>
                      <a:pt x="249" y="295"/>
                      <a:pt x="249" y="295"/>
                      <a:pt x="249" y="295"/>
                    </a:cubicBezTo>
                    <a:cubicBezTo>
                      <a:pt x="251" y="315"/>
                      <a:pt x="251" y="315"/>
                      <a:pt x="251" y="315"/>
                    </a:cubicBezTo>
                    <a:cubicBezTo>
                      <a:pt x="250" y="337"/>
                      <a:pt x="250" y="337"/>
                      <a:pt x="250" y="337"/>
                    </a:cubicBezTo>
                    <a:cubicBezTo>
                      <a:pt x="250" y="337"/>
                      <a:pt x="250" y="337"/>
                      <a:pt x="250" y="337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8"/>
                      <a:pt x="245" y="358"/>
                      <a:pt x="245" y="358"/>
                    </a:cubicBezTo>
                    <a:cubicBezTo>
                      <a:pt x="244" y="358"/>
                      <a:pt x="244" y="358"/>
                      <a:pt x="244" y="358"/>
                    </a:cubicBezTo>
                    <a:cubicBezTo>
                      <a:pt x="230" y="375"/>
                      <a:pt x="230" y="375"/>
                      <a:pt x="230" y="375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5" y="412"/>
                      <a:pt x="225" y="412"/>
                      <a:pt x="225" y="412"/>
                    </a:cubicBezTo>
                    <a:cubicBezTo>
                      <a:pt x="227" y="412"/>
                      <a:pt x="227" y="412"/>
                      <a:pt x="227" y="412"/>
                    </a:cubicBezTo>
                    <a:cubicBezTo>
                      <a:pt x="235" y="409"/>
                      <a:pt x="235" y="409"/>
                      <a:pt x="235" y="409"/>
                    </a:cubicBezTo>
                    <a:cubicBezTo>
                      <a:pt x="243" y="401"/>
                      <a:pt x="243" y="401"/>
                      <a:pt x="243" y="401"/>
                    </a:cubicBezTo>
                    <a:cubicBezTo>
                      <a:pt x="245" y="399"/>
                      <a:pt x="245" y="399"/>
                      <a:pt x="245" y="399"/>
                    </a:cubicBezTo>
                    <a:cubicBezTo>
                      <a:pt x="246" y="397"/>
                      <a:pt x="246" y="397"/>
                      <a:pt x="246" y="397"/>
                    </a:cubicBezTo>
                    <a:cubicBezTo>
                      <a:pt x="257" y="406"/>
                      <a:pt x="257" y="406"/>
                      <a:pt x="257" y="406"/>
                    </a:cubicBezTo>
                    <a:cubicBezTo>
                      <a:pt x="257" y="408"/>
                      <a:pt x="257" y="408"/>
                      <a:pt x="257" y="408"/>
                    </a:cubicBezTo>
                    <a:cubicBezTo>
                      <a:pt x="257" y="424"/>
                      <a:pt x="257" y="424"/>
                      <a:pt x="257" y="424"/>
                    </a:cubicBezTo>
                    <a:cubicBezTo>
                      <a:pt x="256" y="424"/>
                      <a:pt x="256" y="424"/>
                      <a:pt x="256" y="424"/>
                    </a:cubicBezTo>
                    <a:cubicBezTo>
                      <a:pt x="246" y="429"/>
                      <a:pt x="246" y="429"/>
                      <a:pt x="246" y="429"/>
                    </a:cubicBezTo>
                    <a:cubicBezTo>
                      <a:pt x="243" y="433"/>
                      <a:pt x="243" y="433"/>
                      <a:pt x="243" y="433"/>
                    </a:cubicBezTo>
                    <a:cubicBezTo>
                      <a:pt x="243" y="442"/>
                      <a:pt x="243" y="442"/>
                      <a:pt x="243" y="442"/>
                    </a:cubicBezTo>
                    <a:cubicBezTo>
                      <a:pt x="242" y="443"/>
                      <a:pt x="242" y="443"/>
                      <a:pt x="242" y="443"/>
                    </a:cubicBezTo>
                    <a:cubicBezTo>
                      <a:pt x="242" y="443"/>
                      <a:pt x="242" y="443"/>
                      <a:pt x="242" y="443"/>
                    </a:cubicBezTo>
                    <a:cubicBezTo>
                      <a:pt x="236" y="455"/>
                      <a:pt x="236" y="455"/>
                      <a:pt x="236" y="455"/>
                    </a:cubicBezTo>
                    <a:cubicBezTo>
                      <a:pt x="235" y="455"/>
                      <a:pt x="235" y="455"/>
                      <a:pt x="235" y="455"/>
                    </a:cubicBezTo>
                    <a:cubicBezTo>
                      <a:pt x="232" y="456"/>
                      <a:pt x="232" y="456"/>
                      <a:pt x="232" y="456"/>
                    </a:cubicBezTo>
                    <a:cubicBezTo>
                      <a:pt x="224" y="457"/>
                      <a:pt x="224" y="457"/>
                      <a:pt x="224" y="457"/>
                    </a:cubicBezTo>
                    <a:cubicBezTo>
                      <a:pt x="216" y="459"/>
                      <a:pt x="216" y="459"/>
                      <a:pt x="216" y="459"/>
                    </a:cubicBezTo>
                    <a:cubicBezTo>
                      <a:pt x="209" y="471"/>
                      <a:pt x="209" y="471"/>
                      <a:pt x="209" y="471"/>
                    </a:cubicBezTo>
                    <a:cubicBezTo>
                      <a:pt x="210" y="473"/>
                      <a:pt x="210" y="473"/>
                      <a:pt x="210" y="473"/>
                    </a:cubicBezTo>
                    <a:cubicBezTo>
                      <a:pt x="245" y="469"/>
                      <a:pt x="245" y="469"/>
                      <a:pt x="245" y="469"/>
                    </a:cubicBezTo>
                    <a:cubicBezTo>
                      <a:pt x="251" y="463"/>
                      <a:pt x="251" y="463"/>
                      <a:pt x="251" y="463"/>
                    </a:cubicBezTo>
                    <a:cubicBezTo>
                      <a:pt x="263" y="433"/>
                      <a:pt x="263" y="433"/>
                      <a:pt x="263" y="433"/>
                    </a:cubicBezTo>
                    <a:cubicBezTo>
                      <a:pt x="263" y="433"/>
                      <a:pt x="263" y="433"/>
                      <a:pt x="263" y="433"/>
                    </a:cubicBezTo>
                    <a:cubicBezTo>
                      <a:pt x="341" y="353"/>
                      <a:pt x="341" y="353"/>
                      <a:pt x="341" y="353"/>
                    </a:cubicBezTo>
                    <a:cubicBezTo>
                      <a:pt x="343" y="353"/>
                      <a:pt x="343" y="353"/>
                      <a:pt x="343" y="353"/>
                    </a:cubicBezTo>
                    <a:cubicBezTo>
                      <a:pt x="360" y="344"/>
                      <a:pt x="360" y="344"/>
                      <a:pt x="360" y="344"/>
                    </a:cubicBezTo>
                    <a:cubicBezTo>
                      <a:pt x="361" y="343"/>
                      <a:pt x="361" y="343"/>
                      <a:pt x="361" y="343"/>
                    </a:cubicBezTo>
                    <a:cubicBezTo>
                      <a:pt x="361" y="344"/>
                      <a:pt x="361" y="344"/>
                      <a:pt x="361" y="344"/>
                    </a:cubicBezTo>
                    <a:cubicBezTo>
                      <a:pt x="375" y="344"/>
                      <a:pt x="375" y="344"/>
                      <a:pt x="375" y="344"/>
                    </a:cubicBezTo>
                    <a:cubicBezTo>
                      <a:pt x="389" y="341"/>
                      <a:pt x="389" y="341"/>
                      <a:pt x="389" y="341"/>
                    </a:cubicBezTo>
                    <a:cubicBezTo>
                      <a:pt x="403" y="335"/>
                      <a:pt x="403" y="335"/>
                      <a:pt x="403" y="335"/>
                    </a:cubicBezTo>
                    <a:cubicBezTo>
                      <a:pt x="414" y="323"/>
                      <a:pt x="414" y="323"/>
                      <a:pt x="414" y="323"/>
                    </a:cubicBezTo>
                    <a:cubicBezTo>
                      <a:pt x="431" y="277"/>
                      <a:pt x="431" y="277"/>
                      <a:pt x="431" y="277"/>
                    </a:cubicBezTo>
                    <a:cubicBezTo>
                      <a:pt x="431" y="277"/>
                      <a:pt x="431" y="277"/>
                      <a:pt x="431" y="277"/>
                    </a:cubicBezTo>
                    <a:cubicBezTo>
                      <a:pt x="431" y="276"/>
                      <a:pt x="431" y="276"/>
                      <a:pt x="431" y="276"/>
                    </a:cubicBezTo>
                    <a:cubicBezTo>
                      <a:pt x="496" y="207"/>
                      <a:pt x="496" y="207"/>
                      <a:pt x="496" y="207"/>
                    </a:cubicBezTo>
                    <a:cubicBezTo>
                      <a:pt x="496" y="206"/>
                      <a:pt x="496" y="206"/>
                      <a:pt x="496" y="206"/>
                    </a:cubicBezTo>
                    <a:cubicBezTo>
                      <a:pt x="492" y="169"/>
                      <a:pt x="492" y="169"/>
                      <a:pt x="492" y="169"/>
                    </a:cubicBezTo>
                    <a:cubicBezTo>
                      <a:pt x="489" y="168"/>
                      <a:pt x="485" y="166"/>
                      <a:pt x="483" y="163"/>
                    </a:cubicBezTo>
                    <a:cubicBezTo>
                      <a:pt x="480" y="161"/>
                      <a:pt x="480" y="161"/>
                      <a:pt x="480" y="161"/>
                    </a:cubicBezTo>
                    <a:cubicBezTo>
                      <a:pt x="480" y="162"/>
                      <a:pt x="480" y="162"/>
                      <a:pt x="480" y="162"/>
                    </a:cubicBezTo>
                    <a:cubicBezTo>
                      <a:pt x="470" y="163"/>
                      <a:pt x="470" y="163"/>
                      <a:pt x="470" y="163"/>
                    </a:cubicBezTo>
                    <a:cubicBezTo>
                      <a:pt x="465" y="161"/>
                      <a:pt x="461" y="158"/>
                      <a:pt x="457" y="153"/>
                    </a:cubicBezTo>
                    <a:cubicBezTo>
                      <a:pt x="454" y="147"/>
                      <a:pt x="454" y="147"/>
                      <a:pt x="454" y="147"/>
                    </a:cubicBezTo>
                    <a:cubicBezTo>
                      <a:pt x="454" y="146"/>
                      <a:pt x="454" y="146"/>
                      <a:pt x="454" y="146"/>
                    </a:cubicBezTo>
                    <a:cubicBezTo>
                      <a:pt x="453" y="145"/>
                      <a:pt x="453" y="145"/>
                      <a:pt x="453" y="145"/>
                    </a:cubicBezTo>
                    <a:cubicBezTo>
                      <a:pt x="453" y="88"/>
                      <a:pt x="453" y="88"/>
                      <a:pt x="453" y="88"/>
                    </a:cubicBezTo>
                    <a:cubicBezTo>
                      <a:pt x="447" y="86"/>
                      <a:pt x="440" y="81"/>
                      <a:pt x="433" y="74"/>
                    </a:cubicBezTo>
                    <a:cubicBezTo>
                      <a:pt x="419" y="59"/>
                      <a:pt x="419" y="59"/>
                      <a:pt x="419" y="59"/>
                    </a:cubicBezTo>
                    <a:cubicBezTo>
                      <a:pt x="407" y="41"/>
                      <a:pt x="407" y="41"/>
                      <a:pt x="407" y="41"/>
                    </a:cubicBezTo>
                    <a:cubicBezTo>
                      <a:pt x="404" y="37"/>
                      <a:pt x="404" y="31"/>
                      <a:pt x="406" y="21"/>
                    </a:cubicBezTo>
                    <a:cubicBezTo>
                      <a:pt x="407" y="16"/>
                      <a:pt x="407" y="16"/>
                      <a:pt x="407" y="16"/>
                    </a:cubicBezTo>
                    <a:cubicBezTo>
                      <a:pt x="399" y="6"/>
                      <a:pt x="399" y="6"/>
                      <a:pt x="399" y="6"/>
                    </a:cubicBezTo>
                    <a:cubicBezTo>
                      <a:pt x="398" y="15"/>
                      <a:pt x="398" y="15"/>
                      <a:pt x="398" y="15"/>
                    </a:cubicBezTo>
                    <a:cubicBezTo>
                      <a:pt x="389" y="33"/>
                      <a:pt x="389" y="33"/>
                      <a:pt x="389" y="33"/>
                    </a:cubicBezTo>
                    <a:cubicBezTo>
                      <a:pt x="385" y="33"/>
                      <a:pt x="385" y="33"/>
                      <a:pt x="385" y="33"/>
                    </a:cubicBezTo>
                    <a:cubicBezTo>
                      <a:pt x="378" y="33"/>
                      <a:pt x="370" y="32"/>
                      <a:pt x="363" y="29"/>
                    </a:cubicBezTo>
                    <a:cubicBezTo>
                      <a:pt x="357" y="27"/>
                      <a:pt x="354" y="21"/>
                      <a:pt x="354" y="15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49" y="11"/>
                      <a:pt x="349" y="11"/>
                      <a:pt x="349" y="11"/>
                    </a:cubicBezTo>
                    <a:cubicBezTo>
                      <a:pt x="329" y="16"/>
                      <a:pt x="329" y="16"/>
                      <a:pt x="329" y="16"/>
                    </a:cubicBezTo>
                    <a:cubicBezTo>
                      <a:pt x="314" y="1"/>
                      <a:pt x="314" y="1"/>
                      <a:pt x="314" y="1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309" y="16"/>
                      <a:pt x="309" y="16"/>
                      <a:pt x="309" y="16"/>
                    </a:cubicBezTo>
                    <a:cubicBezTo>
                      <a:pt x="312" y="19"/>
                      <a:pt x="312" y="19"/>
                      <a:pt x="312" y="19"/>
                    </a:cubicBezTo>
                    <a:cubicBezTo>
                      <a:pt x="301" y="41"/>
                      <a:pt x="301" y="41"/>
                      <a:pt x="301" y="41"/>
                    </a:cubicBezTo>
                    <a:cubicBezTo>
                      <a:pt x="300" y="41"/>
                      <a:pt x="300" y="41"/>
                      <a:pt x="300" y="41"/>
                    </a:cubicBezTo>
                    <a:cubicBezTo>
                      <a:pt x="300" y="42"/>
                      <a:pt x="300" y="42"/>
                      <a:pt x="300" y="42"/>
                    </a:cubicBezTo>
                    <a:cubicBezTo>
                      <a:pt x="299" y="42"/>
                      <a:pt x="299" y="42"/>
                      <a:pt x="299" y="4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79" y="65"/>
                      <a:pt x="279" y="65"/>
                      <a:pt x="279" y="65"/>
                    </a:cubicBezTo>
                    <a:cubicBezTo>
                      <a:pt x="277" y="65"/>
                      <a:pt x="277" y="65"/>
                      <a:pt x="277" y="65"/>
                    </a:cubicBezTo>
                    <a:cubicBezTo>
                      <a:pt x="247" y="68"/>
                      <a:pt x="247" y="68"/>
                      <a:pt x="247" y="68"/>
                    </a:cubicBezTo>
                    <a:lnTo>
                      <a:pt x="227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665311" y="2074863"/>
                <a:ext cx="1066800" cy="727075"/>
              </a:xfrm>
              <a:custGeom>
                <a:avLst/>
                <a:gdLst>
                  <a:gd name="T0" fmla="*/ 123 w 707"/>
                  <a:gd name="T1" fmla="*/ 7 h 481"/>
                  <a:gd name="T2" fmla="*/ 95 w 707"/>
                  <a:gd name="T3" fmla="*/ 14 h 481"/>
                  <a:gd name="T4" fmla="*/ 90 w 707"/>
                  <a:gd name="T5" fmla="*/ 26 h 481"/>
                  <a:gd name="T6" fmla="*/ 76 w 707"/>
                  <a:gd name="T7" fmla="*/ 46 h 481"/>
                  <a:gd name="T8" fmla="*/ 54 w 707"/>
                  <a:gd name="T9" fmla="*/ 62 h 481"/>
                  <a:gd name="T10" fmla="*/ 28 w 707"/>
                  <a:gd name="T11" fmla="*/ 45 h 481"/>
                  <a:gd name="T12" fmla="*/ 0 w 707"/>
                  <a:gd name="T13" fmla="*/ 52 h 481"/>
                  <a:gd name="T14" fmla="*/ 41 w 707"/>
                  <a:gd name="T15" fmla="*/ 79 h 481"/>
                  <a:gd name="T16" fmla="*/ 43 w 707"/>
                  <a:gd name="T17" fmla="*/ 83 h 481"/>
                  <a:gd name="T18" fmla="*/ 48 w 707"/>
                  <a:gd name="T19" fmla="*/ 136 h 481"/>
                  <a:gd name="T20" fmla="*/ 79 w 707"/>
                  <a:gd name="T21" fmla="*/ 199 h 481"/>
                  <a:gd name="T22" fmla="*/ 99 w 707"/>
                  <a:gd name="T23" fmla="*/ 179 h 481"/>
                  <a:gd name="T24" fmla="*/ 128 w 707"/>
                  <a:gd name="T25" fmla="*/ 172 h 481"/>
                  <a:gd name="T26" fmla="*/ 128 w 707"/>
                  <a:gd name="T27" fmla="*/ 173 h 481"/>
                  <a:gd name="T28" fmla="*/ 156 w 707"/>
                  <a:gd name="T29" fmla="*/ 205 h 481"/>
                  <a:gd name="T30" fmla="*/ 165 w 707"/>
                  <a:gd name="T31" fmla="*/ 232 h 481"/>
                  <a:gd name="T32" fmla="*/ 163 w 707"/>
                  <a:gd name="T33" fmla="*/ 257 h 481"/>
                  <a:gd name="T34" fmla="*/ 181 w 707"/>
                  <a:gd name="T35" fmla="*/ 282 h 481"/>
                  <a:gd name="T36" fmla="*/ 207 w 707"/>
                  <a:gd name="T37" fmla="*/ 275 h 481"/>
                  <a:gd name="T38" fmla="*/ 220 w 707"/>
                  <a:gd name="T39" fmla="*/ 286 h 481"/>
                  <a:gd name="T40" fmla="*/ 252 w 707"/>
                  <a:gd name="T41" fmla="*/ 300 h 481"/>
                  <a:gd name="T42" fmla="*/ 276 w 707"/>
                  <a:gd name="T43" fmla="*/ 292 h 481"/>
                  <a:gd name="T44" fmla="*/ 288 w 707"/>
                  <a:gd name="T45" fmla="*/ 278 h 481"/>
                  <a:gd name="T46" fmla="*/ 304 w 707"/>
                  <a:gd name="T47" fmla="*/ 319 h 481"/>
                  <a:gd name="T48" fmla="*/ 344 w 707"/>
                  <a:gd name="T49" fmla="*/ 360 h 481"/>
                  <a:gd name="T50" fmla="*/ 352 w 707"/>
                  <a:gd name="T51" fmla="*/ 427 h 481"/>
                  <a:gd name="T52" fmla="*/ 378 w 707"/>
                  <a:gd name="T53" fmla="*/ 438 h 481"/>
                  <a:gd name="T54" fmla="*/ 394 w 707"/>
                  <a:gd name="T55" fmla="*/ 481 h 481"/>
                  <a:gd name="T56" fmla="*/ 489 w 707"/>
                  <a:gd name="T57" fmla="*/ 399 h 481"/>
                  <a:gd name="T58" fmla="*/ 528 w 707"/>
                  <a:gd name="T59" fmla="*/ 359 h 481"/>
                  <a:gd name="T60" fmla="*/ 596 w 707"/>
                  <a:gd name="T61" fmla="*/ 300 h 481"/>
                  <a:gd name="T62" fmla="*/ 621 w 707"/>
                  <a:gd name="T63" fmla="*/ 278 h 481"/>
                  <a:gd name="T64" fmla="*/ 627 w 707"/>
                  <a:gd name="T65" fmla="*/ 224 h 481"/>
                  <a:gd name="T66" fmla="*/ 650 w 707"/>
                  <a:gd name="T67" fmla="*/ 220 h 481"/>
                  <a:gd name="T68" fmla="*/ 689 w 707"/>
                  <a:gd name="T69" fmla="*/ 261 h 481"/>
                  <a:gd name="T70" fmla="*/ 682 w 707"/>
                  <a:gd name="T71" fmla="*/ 231 h 481"/>
                  <a:gd name="T72" fmla="*/ 707 w 707"/>
                  <a:gd name="T73" fmla="*/ 208 h 481"/>
                  <a:gd name="T74" fmla="*/ 693 w 707"/>
                  <a:gd name="T75" fmla="*/ 166 h 481"/>
                  <a:gd name="T76" fmla="*/ 647 w 707"/>
                  <a:gd name="T77" fmla="*/ 145 h 481"/>
                  <a:gd name="T78" fmla="*/ 633 w 707"/>
                  <a:gd name="T79" fmla="*/ 143 h 481"/>
                  <a:gd name="T80" fmla="*/ 617 w 707"/>
                  <a:gd name="T81" fmla="*/ 145 h 481"/>
                  <a:gd name="T82" fmla="*/ 588 w 707"/>
                  <a:gd name="T83" fmla="*/ 145 h 481"/>
                  <a:gd name="T84" fmla="*/ 586 w 707"/>
                  <a:gd name="T85" fmla="*/ 182 h 481"/>
                  <a:gd name="T86" fmla="*/ 547 w 707"/>
                  <a:gd name="T87" fmla="*/ 188 h 481"/>
                  <a:gd name="T88" fmla="*/ 494 w 707"/>
                  <a:gd name="T89" fmla="*/ 141 h 481"/>
                  <a:gd name="T90" fmla="*/ 481 w 707"/>
                  <a:gd name="T91" fmla="*/ 116 h 481"/>
                  <a:gd name="T92" fmla="*/ 486 w 707"/>
                  <a:gd name="T93" fmla="*/ 131 h 481"/>
                  <a:gd name="T94" fmla="*/ 471 w 707"/>
                  <a:gd name="T95" fmla="*/ 159 h 481"/>
                  <a:gd name="T96" fmla="*/ 441 w 707"/>
                  <a:gd name="T97" fmla="*/ 150 h 481"/>
                  <a:gd name="T98" fmla="*/ 438 w 707"/>
                  <a:gd name="T99" fmla="*/ 124 h 481"/>
                  <a:gd name="T100" fmla="*/ 411 w 707"/>
                  <a:gd name="T101" fmla="*/ 112 h 481"/>
                  <a:gd name="T102" fmla="*/ 380 w 707"/>
                  <a:gd name="T103" fmla="*/ 92 h 481"/>
                  <a:gd name="T104" fmla="*/ 336 w 707"/>
                  <a:gd name="T105" fmla="*/ 76 h 481"/>
                  <a:gd name="T106" fmla="*/ 308 w 707"/>
                  <a:gd name="T107" fmla="*/ 88 h 481"/>
                  <a:gd name="T108" fmla="*/ 296 w 707"/>
                  <a:gd name="T109" fmla="*/ 64 h 481"/>
                  <a:gd name="T110" fmla="*/ 259 w 707"/>
                  <a:gd name="T111" fmla="*/ 62 h 481"/>
                  <a:gd name="T112" fmla="*/ 216 w 707"/>
                  <a:gd name="T113" fmla="*/ 71 h 481"/>
                  <a:gd name="T114" fmla="*/ 175 w 707"/>
                  <a:gd name="T115" fmla="*/ 69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7" h="481">
                    <a:moveTo>
                      <a:pt x="137" y="22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38" y="56"/>
                      <a:pt x="30" y="50"/>
                      <a:pt x="28" y="45"/>
                    </a:cubicBezTo>
                    <a:cubicBezTo>
                      <a:pt x="26" y="43"/>
                      <a:pt x="24" y="43"/>
                      <a:pt x="22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7" y="104"/>
                      <a:pt x="47" y="104"/>
                      <a:pt x="47" y="104"/>
                    </a:cubicBezTo>
                    <a:cubicBezTo>
                      <a:pt x="48" y="104"/>
                      <a:pt x="48" y="104"/>
                      <a:pt x="48" y="104"/>
                    </a:cubicBezTo>
                    <a:cubicBezTo>
                      <a:pt x="48" y="136"/>
                      <a:pt x="48" y="136"/>
                      <a:pt x="48" y="136"/>
                    </a:cubicBezTo>
                    <a:cubicBezTo>
                      <a:pt x="52" y="155"/>
                      <a:pt x="52" y="155"/>
                      <a:pt x="52" y="155"/>
                    </a:cubicBezTo>
                    <a:cubicBezTo>
                      <a:pt x="65" y="185"/>
                      <a:pt x="65" y="185"/>
                      <a:pt x="65" y="185"/>
                    </a:cubicBezTo>
                    <a:cubicBezTo>
                      <a:pt x="79" y="199"/>
                      <a:pt x="79" y="199"/>
                      <a:pt x="79" y="199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65" y="230"/>
                      <a:pt x="165" y="230"/>
                      <a:pt x="165" y="230"/>
                    </a:cubicBezTo>
                    <a:cubicBezTo>
                      <a:pt x="165" y="231"/>
                      <a:pt x="165" y="231"/>
                      <a:pt x="165" y="231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64" y="256"/>
                      <a:pt x="164" y="256"/>
                      <a:pt x="164" y="256"/>
                    </a:cubicBezTo>
                    <a:cubicBezTo>
                      <a:pt x="164" y="257"/>
                      <a:pt x="164" y="257"/>
                      <a:pt x="164" y="257"/>
                    </a:cubicBezTo>
                    <a:cubicBezTo>
                      <a:pt x="163" y="257"/>
                      <a:pt x="163" y="257"/>
                      <a:pt x="163" y="257"/>
                    </a:cubicBezTo>
                    <a:cubicBezTo>
                      <a:pt x="156" y="278"/>
                      <a:pt x="156" y="278"/>
                      <a:pt x="156" y="278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81" y="282"/>
                      <a:pt x="181" y="282"/>
                      <a:pt x="181" y="282"/>
                    </a:cubicBezTo>
                    <a:cubicBezTo>
                      <a:pt x="193" y="269"/>
                      <a:pt x="193" y="269"/>
                      <a:pt x="193" y="269"/>
                    </a:cubicBezTo>
                    <a:cubicBezTo>
                      <a:pt x="196" y="272"/>
                      <a:pt x="196" y="272"/>
                      <a:pt x="196" y="272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20" y="286"/>
                      <a:pt x="220" y="286"/>
                      <a:pt x="220" y="286"/>
                    </a:cubicBezTo>
                    <a:cubicBezTo>
                      <a:pt x="233" y="283"/>
                      <a:pt x="233" y="283"/>
                      <a:pt x="233" y="283"/>
                    </a:cubicBezTo>
                    <a:cubicBezTo>
                      <a:pt x="244" y="280"/>
                      <a:pt x="249" y="283"/>
                      <a:pt x="252" y="291"/>
                    </a:cubicBezTo>
                    <a:cubicBezTo>
                      <a:pt x="252" y="300"/>
                      <a:pt x="252" y="300"/>
                      <a:pt x="252" y="300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69" y="305"/>
                      <a:pt x="269" y="305"/>
                      <a:pt x="269" y="305"/>
                    </a:cubicBezTo>
                    <a:cubicBezTo>
                      <a:pt x="276" y="292"/>
                      <a:pt x="276" y="292"/>
                      <a:pt x="276" y="292"/>
                    </a:cubicBezTo>
                    <a:cubicBezTo>
                      <a:pt x="276" y="286"/>
                      <a:pt x="276" y="286"/>
                      <a:pt x="276" y="286"/>
                    </a:cubicBezTo>
                    <a:cubicBezTo>
                      <a:pt x="276" y="282"/>
                      <a:pt x="277" y="278"/>
                      <a:pt x="280" y="277"/>
                    </a:cubicBezTo>
                    <a:cubicBezTo>
                      <a:pt x="288" y="278"/>
                      <a:pt x="288" y="278"/>
                      <a:pt x="288" y="278"/>
                    </a:cubicBezTo>
                    <a:cubicBezTo>
                      <a:pt x="300" y="283"/>
                      <a:pt x="305" y="291"/>
                      <a:pt x="305" y="299"/>
                    </a:cubicBezTo>
                    <a:cubicBezTo>
                      <a:pt x="304" y="306"/>
                      <a:pt x="304" y="306"/>
                      <a:pt x="304" y="306"/>
                    </a:cubicBezTo>
                    <a:cubicBezTo>
                      <a:pt x="304" y="319"/>
                      <a:pt x="304" y="319"/>
                      <a:pt x="304" y="319"/>
                    </a:cubicBezTo>
                    <a:cubicBezTo>
                      <a:pt x="316" y="336"/>
                      <a:pt x="316" y="336"/>
                      <a:pt x="316" y="336"/>
                    </a:cubicBezTo>
                    <a:cubicBezTo>
                      <a:pt x="329" y="351"/>
                      <a:pt x="329" y="351"/>
                      <a:pt x="329" y="351"/>
                    </a:cubicBezTo>
                    <a:cubicBezTo>
                      <a:pt x="334" y="356"/>
                      <a:pt x="339" y="358"/>
                      <a:pt x="344" y="360"/>
                    </a:cubicBezTo>
                    <a:cubicBezTo>
                      <a:pt x="346" y="360"/>
                      <a:pt x="346" y="360"/>
                      <a:pt x="346" y="360"/>
                    </a:cubicBezTo>
                    <a:cubicBezTo>
                      <a:pt x="350" y="362"/>
                      <a:pt x="352" y="368"/>
                      <a:pt x="352" y="379"/>
                    </a:cubicBezTo>
                    <a:cubicBezTo>
                      <a:pt x="352" y="427"/>
                      <a:pt x="352" y="427"/>
                      <a:pt x="352" y="427"/>
                    </a:cubicBezTo>
                    <a:cubicBezTo>
                      <a:pt x="354" y="431"/>
                      <a:pt x="357" y="434"/>
                      <a:pt x="360" y="435"/>
                    </a:cubicBezTo>
                    <a:cubicBezTo>
                      <a:pt x="362" y="435"/>
                      <a:pt x="362" y="435"/>
                      <a:pt x="362" y="435"/>
                    </a:cubicBezTo>
                    <a:cubicBezTo>
                      <a:pt x="369" y="432"/>
                      <a:pt x="373" y="433"/>
                      <a:pt x="378" y="438"/>
                    </a:cubicBezTo>
                    <a:cubicBezTo>
                      <a:pt x="381" y="440"/>
                      <a:pt x="381" y="440"/>
                      <a:pt x="381" y="440"/>
                    </a:cubicBezTo>
                    <a:cubicBezTo>
                      <a:pt x="386" y="441"/>
                      <a:pt x="391" y="446"/>
                      <a:pt x="392" y="454"/>
                    </a:cubicBezTo>
                    <a:cubicBezTo>
                      <a:pt x="394" y="481"/>
                      <a:pt x="394" y="481"/>
                      <a:pt x="394" y="481"/>
                    </a:cubicBezTo>
                    <a:cubicBezTo>
                      <a:pt x="418" y="431"/>
                      <a:pt x="418" y="431"/>
                      <a:pt x="418" y="431"/>
                    </a:cubicBezTo>
                    <a:cubicBezTo>
                      <a:pt x="426" y="405"/>
                      <a:pt x="434" y="389"/>
                      <a:pt x="446" y="387"/>
                    </a:cubicBezTo>
                    <a:cubicBezTo>
                      <a:pt x="455" y="383"/>
                      <a:pt x="470" y="389"/>
                      <a:pt x="489" y="399"/>
                    </a:cubicBezTo>
                    <a:cubicBezTo>
                      <a:pt x="557" y="405"/>
                      <a:pt x="557" y="405"/>
                      <a:pt x="557" y="405"/>
                    </a:cubicBezTo>
                    <a:cubicBezTo>
                      <a:pt x="560" y="390"/>
                      <a:pt x="560" y="390"/>
                      <a:pt x="560" y="390"/>
                    </a:cubicBezTo>
                    <a:cubicBezTo>
                      <a:pt x="528" y="359"/>
                      <a:pt x="528" y="359"/>
                      <a:pt x="528" y="359"/>
                    </a:cubicBezTo>
                    <a:cubicBezTo>
                      <a:pt x="513" y="351"/>
                      <a:pt x="507" y="344"/>
                      <a:pt x="509" y="340"/>
                    </a:cubicBezTo>
                    <a:cubicBezTo>
                      <a:pt x="533" y="341"/>
                      <a:pt x="533" y="341"/>
                      <a:pt x="533" y="341"/>
                    </a:cubicBezTo>
                    <a:cubicBezTo>
                      <a:pt x="555" y="349"/>
                      <a:pt x="576" y="336"/>
                      <a:pt x="596" y="300"/>
                    </a:cubicBezTo>
                    <a:cubicBezTo>
                      <a:pt x="596" y="300"/>
                      <a:pt x="596" y="300"/>
                      <a:pt x="596" y="300"/>
                    </a:cubicBezTo>
                    <a:cubicBezTo>
                      <a:pt x="598" y="300"/>
                      <a:pt x="598" y="300"/>
                      <a:pt x="598" y="300"/>
                    </a:cubicBezTo>
                    <a:cubicBezTo>
                      <a:pt x="621" y="278"/>
                      <a:pt x="621" y="278"/>
                      <a:pt x="621" y="278"/>
                    </a:cubicBezTo>
                    <a:cubicBezTo>
                      <a:pt x="624" y="229"/>
                      <a:pt x="624" y="229"/>
                      <a:pt x="624" y="229"/>
                    </a:cubicBezTo>
                    <a:cubicBezTo>
                      <a:pt x="624" y="224"/>
                      <a:pt x="624" y="224"/>
                      <a:pt x="624" y="224"/>
                    </a:cubicBezTo>
                    <a:cubicBezTo>
                      <a:pt x="627" y="224"/>
                      <a:pt x="627" y="224"/>
                      <a:pt x="627" y="224"/>
                    </a:cubicBezTo>
                    <a:cubicBezTo>
                      <a:pt x="629" y="224"/>
                      <a:pt x="629" y="224"/>
                      <a:pt x="629" y="224"/>
                    </a:cubicBezTo>
                    <a:cubicBezTo>
                      <a:pt x="647" y="220"/>
                      <a:pt x="647" y="220"/>
                      <a:pt x="647" y="220"/>
                    </a:cubicBezTo>
                    <a:cubicBezTo>
                      <a:pt x="650" y="220"/>
                      <a:pt x="650" y="220"/>
                      <a:pt x="650" y="220"/>
                    </a:cubicBezTo>
                    <a:cubicBezTo>
                      <a:pt x="652" y="221"/>
                      <a:pt x="652" y="221"/>
                      <a:pt x="652" y="221"/>
                    </a:cubicBezTo>
                    <a:cubicBezTo>
                      <a:pt x="652" y="222"/>
                      <a:pt x="652" y="222"/>
                      <a:pt x="652" y="222"/>
                    </a:cubicBezTo>
                    <a:cubicBezTo>
                      <a:pt x="689" y="261"/>
                      <a:pt x="689" y="261"/>
                      <a:pt x="689" y="261"/>
                    </a:cubicBezTo>
                    <a:cubicBezTo>
                      <a:pt x="700" y="257"/>
                      <a:pt x="700" y="257"/>
                      <a:pt x="700" y="257"/>
                    </a:cubicBezTo>
                    <a:cubicBezTo>
                      <a:pt x="702" y="250"/>
                      <a:pt x="702" y="250"/>
                      <a:pt x="702" y="250"/>
                    </a:cubicBezTo>
                    <a:cubicBezTo>
                      <a:pt x="682" y="231"/>
                      <a:pt x="682" y="231"/>
                      <a:pt x="682" y="231"/>
                    </a:cubicBezTo>
                    <a:cubicBezTo>
                      <a:pt x="679" y="229"/>
                      <a:pt x="679" y="229"/>
                      <a:pt x="679" y="229"/>
                    </a:cubicBezTo>
                    <a:cubicBezTo>
                      <a:pt x="677" y="226"/>
                      <a:pt x="677" y="226"/>
                      <a:pt x="677" y="226"/>
                    </a:cubicBezTo>
                    <a:cubicBezTo>
                      <a:pt x="707" y="208"/>
                      <a:pt x="707" y="208"/>
                      <a:pt x="707" y="208"/>
                    </a:cubicBezTo>
                    <a:cubicBezTo>
                      <a:pt x="705" y="164"/>
                      <a:pt x="705" y="164"/>
                      <a:pt x="705" y="164"/>
                    </a:cubicBezTo>
                    <a:cubicBezTo>
                      <a:pt x="693" y="166"/>
                      <a:pt x="693" y="166"/>
                      <a:pt x="693" y="166"/>
                    </a:cubicBezTo>
                    <a:cubicBezTo>
                      <a:pt x="693" y="166"/>
                      <a:pt x="693" y="166"/>
                      <a:pt x="693" y="166"/>
                    </a:cubicBezTo>
                    <a:cubicBezTo>
                      <a:pt x="691" y="166"/>
                      <a:pt x="691" y="166"/>
                      <a:pt x="691" y="166"/>
                    </a:cubicBezTo>
                    <a:cubicBezTo>
                      <a:pt x="675" y="158"/>
                      <a:pt x="675" y="158"/>
                      <a:pt x="675" y="158"/>
                    </a:cubicBezTo>
                    <a:cubicBezTo>
                      <a:pt x="668" y="157"/>
                      <a:pt x="660" y="152"/>
                      <a:pt x="647" y="145"/>
                    </a:cubicBezTo>
                    <a:cubicBezTo>
                      <a:pt x="641" y="142"/>
                      <a:pt x="637" y="139"/>
                      <a:pt x="637" y="134"/>
                    </a:cubicBezTo>
                    <a:cubicBezTo>
                      <a:pt x="637" y="135"/>
                      <a:pt x="637" y="135"/>
                      <a:pt x="637" y="135"/>
                    </a:cubicBezTo>
                    <a:cubicBezTo>
                      <a:pt x="637" y="140"/>
                      <a:pt x="636" y="142"/>
                      <a:pt x="633" y="143"/>
                    </a:cubicBezTo>
                    <a:cubicBezTo>
                      <a:pt x="630" y="145"/>
                      <a:pt x="626" y="146"/>
                      <a:pt x="619" y="146"/>
                    </a:cubicBezTo>
                    <a:cubicBezTo>
                      <a:pt x="618" y="146"/>
                      <a:pt x="618" y="146"/>
                      <a:pt x="618" y="146"/>
                    </a:cubicBezTo>
                    <a:cubicBezTo>
                      <a:pt x="617" y="145"/>
                      <a:pt x="617" y="145"/>
                      <a:pt x="617" y="145"/>
                    </a:cubicBezTo>
                    <a:cubicBezTo>
                      <a:pt x="615" y="145"/>
                      <a:pt x="615" y="145"/>
                      <a:pt x="615" y="145"/>
                    </a:cubicBezTo>
                    <a:cubicBezTo>
                      <a:pt x="601" y="134"/>
                      <a:pt x="601" y="134"/>
                      <a:pt x="601" y="134"/>
                    </a:cubicBezTo>
                    <a:cubicBezTo>
                      <a:pt x="588" y="145"/>
                      <a:pt x="588" y="145"/>
                      <a:pt x="588" y="145"/>
                    </a:cubicBezTo>
                    <a:cubicBezTo>
                      <a:pt x="582" y="150"/>
                      <a:pt x="577" y="154"/>
                      <a:pt x="577" y="159"/>
                    </a:cubicBezTo>
                    <a:cubicBezTo>
                      <a:pt x="584" y="172"/>
                      <a:pt x="584" y="172"/>
                      <a:pt x="584" y="172"/>
                    </a:cubicBezTo>
                    <a:cubicBezTo>
                      <a:pt x="587" y="177"/>
                      <a:pt x="587" y="179"/>
                      <a:pt x="586" y="182"/>
                    </a:cubicBezTo>
                    <a:cubicBezTo>
                      <a:pt x="584" y="185"/>
                      <a:pt x="579" y="188"/>
                      <a:pt x="571" y="189"/>
                    </a:cubicBezTo>
                    <a:cubicBezTo>
                      <a:pt x="565" y="192"/>
                      <a:pt x="565" y="192"/>
                      <a:pt x="565" y="192"/>
                    </a:cubicBezTo>
                    <a:cubicBezTo>
                      <a:pt x="557" y="194"/>
                      <a:pt x="551" y="193"/>
                      <a:pt x="547" y="188"/>
                    </a:cubicBezTo>
                    <a:cubicBezTo>
                      <a:pt x="545" y="185"/>
                      <a:pt x="545" y="185"/>
                      <a:pt x="545" y="185"/>
                    </a:cubicBezTo>
                    <a:cubicBezTo>
                      <a:pt x="517" y="157"/>
                      <a:pt x="517" y="157"/>
                      <a:pt x="517" y="157"/>
                    </a:cubicBezTo>
                    <a:cubicBezTo>
                      <a:pt x="505" y="152"/>
                      <a:pt x="497" y="147"/>
                      <a:pt x="494" y="141"/>
                    </a:cubicBezTo>
                    <a:cubicBezTo>
                      <a:pt x="492" y="138"/>
                      <a:pt x="491" y="134"/>
                      <a:pt x="492" y="132"/>
                    </a:cubicBezTo>
                    <a:cubicBezTo>
                      <a:pt x="491" y="123"/>
                      <a:pt x="489" y="116"/>
                      <a:pt x="487" y="113"/>
                    </a:cubicBezTo>
                    <a:cubicBezTo>
                      <a:pt x="481" y="116"/>
                      <a:pt x="481" y="116"/>
                      <a:pt x="481" y="116"/>
                    </a:cubicBezTo>
                    <a:cubicBezTo>
                      <a:pt x="480" y="118"/>
                      <a:pt x="480" y="118"/>
                      <a:pt x="480" y="118"/>
                    </a:cubicBezTo>
                    <a:cubicBezTo>
                      <a:pt x="480" y="122"/>
                      <a:pt x="481" y="125"/>
                      <a:pt x="485" y="129"/>
                    </a:cubicBezTo>
                    <a:cubicBezTo>
                      <a:pt x="486" y="131"/>
                      <a:pt x="486" y="131"/>
                      <a:pt x="486" y="131"/>
                    </a:cubicBezTo>
                    <a:cubicBezTo>
                      <a:pt x="487" y="132"/>
                      <a:pt x="487" y="132"/>
                      <a:pt x="487" y="132"/>
                    </a:cubicBezTo>
                    <a:cubicBezTo>
                      <a:pt x="486" y="134"/>
                      <a:pt x="486" y="134"/>
                      <a:pt x="486" y="134"/>
                    </a:cubicBezTo>
                    <a:cubicBezTo>
                      <a:pt x="471" y="159"/>
                      <a:pt x="471" y="159"/>
                      <a:pt x="471" y="159"/>
                    </a:cubicBezTo>
                    <a:cubicBezTo>
                      <a:pt x="447" y="153"/>
                      <a:pt x="447" y="153"/>
                      <a:pt x="447" y="153"/>
                    </a:cubicBezTo>
                    <a:cubicBezTo>
                      <a:pt x="441" y="150"/>
                      <a:pt x="441" y="150"/>
                      <a:pt x="441" y="150"/>
                    </a:cubicBezTo>
                    <a:cubicBezTo>
                      <a:pt x="441" y="150"/>
                      <a:pt x="441" y="150"/>
                      <a:pt x="441" y="150"/>
                    </a:cubicBezTo>
                    <a:cubicBezTo>
                      <a:pt x="441" y="147"/>
                      <a:pt x="441" y="147"/>
                      <a:pt x="441" y="147"/>
                    </a:cubicBezTo>
                    <a:cubicBezTo>
                      <a:pt x="443" y="143"/>
                      <a:pt x="443" y="138"/>
                      <a:pt x="441" y="132"/>
                    </a:cubicBezTo>
                    <a:cubicBezTo>
                      <a:pt x="438" y="124"/>
                      <a:pt x="438" y="124"/>
                      <a:pt x="438" y="124"/>
                    </a:cubicBezTo>
                    <a:cubicBezTo>
                      <a:pt x="418" y="109"/>
                      <a:pt x="418" y="109"/>
                      <a:pt x="418" y="109"/>
                    </a:cubicBezTo>
                    <a:cubicBezTo>
                      <a:pt x="417" y="108"/>
                      <a:pt x="417" y="108"/>
                      <a:pt x="417" y="108"/>
                    </a:cubicBezTo>
                    <a:cubicBezTo>
                      <a:pt x="415" y="111"/>
                      <a:pt x="413" y="111"/>
                      <a:pt x="411" y="112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85" y="109"/>
                      <a:pt x="381" y="108"/>
                      <a:pt x="379" y="104"/>
                    </a:cubicBezTo>
                    <a:cubicBezTo>
                      <a:pt x="378" y="102"/>
                      <a:pt x="378" y="97"/>
                      <a:pt x="380" y="92"/>
                    </a:cubicBezTo>
                    <a:cubicBezTo>
                      <a:pt x="381" y="89"/>
                      <a:pt x="381" y="89"/>
                      <a:pt x="381" y="89"/>
                    </a:cubicBezTo>
                    <a:cubicBezTo>
                      <a:pt x="373" y="74"/>
                      <a:pt x="373" y="74"/>
                      <a:pt x="373" y="74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337" y="82"/>
                      <a:pt x="336" y="85"/>
                      <a:pt x="334" y="89"/>
                    </a:cubicBezTo>
                    <a:cubicBezTo>
                      <a:pt x="333" y="92"/>
                      <a:pt x="328" y="93"/>
                      <a:pt x="325" y="93"/>
                    </a:cubicBezTo>
                    <a:cubicBezTo>
                      <a:pt x="320" y="95"/>
                      <a:pt x="314" y="93"/>
                      <a:pt x="308" y="88"/>
                    </a:cubicBezTo>
                    <a:cubicBezTo>
                      <a:pt x="308" y="87"/>
                      <a:pt x="308" y="87"/>
                      <a:pt x="308" y="87"/>
                    </a:cubicBezTo>
                    <a:cubicBezTo>
                      <a:pt x="307" y="87"/>
                      <a:pt x="307" y="87"/>
                      <a:pt x="307" y="87"/>
                    </a:cubicBezTo>
                    <a:cubicBezTo>
                      <a:pt x="299" y="77"/>
                      <a:pt x="296" y="70"/>
                      <a:pt x="296" y="6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78" y="60"/>
                      <a:pt x="278" y="60"/>
                      <a:pt x="278" y="60"/>
                    </a:cubicBezTo>
                    <a:cubicBezTo>
                      <a:pt x="268" y="66"/>
                      <a:pt x="262" y="66"/>
                      <a:pt x="259" y="62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44" y="62"/>
                      <a:pt x="244" y="62"/>
                      <a:pt x="244" y="62"/>
                    </a:cubicBezTo>
                    <a:cubicBezTo>
                      <a:pt x="216" y="71"/>
                      <a:pt x="216" y="71"/>
                      <a:pt x="216" y="71"/>
                    </a:cubicBezTo>
                    <a:cubicBezTo>
                      <a:pt x="209" y="75"/>
                      <a:pt x="204" y="76"/>
                      <a:pt x="200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86" y="76"/>
                      <a:pt x="180" y="73"/>
                      <a:pt x="175" y="69"/>
                    </a:cubicBezTo>
                    <a:cubicBezTo>
                      <a:pt x="159" y="55"/>
                      <a:pt x="159" y="55"/>
                      <a:pt x="159" y="55"/>
                    </a:cubicBezTo>
                    <a:lnTo>
                      <a:pt x="13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5436711" y="1042988"/>
                <a:ext cx="1433513" cy="1306513"/>
              </a:xfrm>
              <a:custGeom>
                <a:avLst/>
                <a:gdLst>
                  <a:gd name="T0" fmla="*/ 932 w 950"/>
                  <a:gd name="T1" fmla="*/ 403 h 866"/>
                  <a:gd name="T2" fmla="*/ 914 w 950"/>
                  <a:gd name="T3" fmla="*/ 315 h 866"/>
                  <a:gd name="T4" fmla="*/ 829 w 950"/>
                  <a:gd name="T5" fmla="*/ 403 h 866"/>
                  <a:gd name="T6" fmla="*/ 815 w 950"/>
                  <a:gd name="T7" fmla="*/ 428 h 866"/>
                  <a:gd name="T8" fmla="*/ 707 w 950"/>
                  <a:gd name="T9" fmla="*/ 447 h 866"/>
                  <a:gd name="T10" fmla="*/ 683 w 950"/>
                  <a:gd name="T11" fmla="*/ 403 h 866"/>
                  <a:gd name="T12" fmla="*/ 655 w 950"/>
                  <a:gd name="T13" fmla="*/ 375 h 866"/>
                  <a:gd name="T14" fmla="*/ 622 w 950"/>
                  <a:gd name="T15" fmla="*/ 347 h 866"/>
                  <a:gd name="T16" fmla="*/ 443 w 950"/>
                  <a:gd name="T17" fmla="*/ 313 h 866"/>
                  <a:gd name="T18" fmla="*/ 340 w 950"/>
                  <a:gd name="T19" fmla="*/ 150 h 866"/>
                  <a:gd name="T20" fmla="*/ 143 w 950"/>
                  <a:gd name="T21" fmla="*/ 21 h 866"/>
                  <a:gd name="T22" fmla="*/ 11 w 950"/>
                  <a:gd name="T23" fmla="*/ 37 h 866"/>
                  <a:gd name="T24" fmla="*/ 12 w 950"/>
                  <a:gd name="T25" fmla="*/ 54 h 866"/>
                  <a:gd name="T26" fmla="*/ 2 w 950"/>
                  <a:gd name="T27" fmla="*/ 74 h 866"/>
                  <a:gd name="T28" fmla="*/ 13 w 950"/>
                  <a:gd name="T29" fmla="*/ 120 h 866"/>
                  <a:gd name="T30" fmla="*/ 55 w 950"/>
                  <a:gd name="T31" fmla="*/ 99 h 866"/>
                  <a:gd name="T32" fmla="*/ 99 w 950"/>
                  <a:gd name="T33" fmla="*/ 130 h 866"/>
                  <a:gd name="T34" fmla="*/ 159 w 950"/>
                  <a:gd name="T35" fmla="*/ 203 h 866"/>
                  <a:gd name="T36" fmla="*/ 195 w 950"/>
                  <a:gd name="T37" fmla="*/ 173 h 866"/>
                  <a:gd name="T38" fmla="*/ 258 w 950"/>
                  <a:gd name="T39" fmla="*/ 137 h 866"/>
                  <a:gd name="T40" fmla="*/ 303 w 950"/>
                  <a:gd name="T41" fmla="*/ 187 h 866"/>
                  <a:gd name="T42" fmla="*/ 316 w 950"/>
                  <a:gd name="T43" fmla="*/ 264 h 866"/>
                  <a:gd name="T44" fmla="*/ 319 w 950"/>
                  <a:gd name="T45" fmla="*/ 347 h 866"/>
                  <a:gd name="T46" fmla="*/ 306 w 950"/>
                  <a:gd name="T47" fmla="*/ 380 h 866"/>
                  <a:gd name="T48" fmla="*/ 296 w 950"/>
                  <a:gd name="T49" fmla="*/ 394 h 866"/>
                  <a:gd name="T50" fmla="*/ 302 w 950"/>
                  <a:gd name="T51" fmla="*/ 443 h 866"/>
                  <a:gd name="T52" fmla="*/ 289 w 950"/>
                  <a:gd name="T53" fmla="*/ 486 h 866"/>
                  <a:gd name="T54" fmla="*/ 251 w 950"/>
                  <a:gd name="T55" fmla="*/ 479 h 866"/>
                  <a:gd name="T56" fmla="*/ 222 w 950"/>
                  <a:gd name="T57" fmla="*/ 539 h 866"/>
                  <a:gd name="T58" fmla="*/ 180 w 950"/>
                  <a:gd name="T59" fmla="*/ 577 h 866"/>
                  <a:gd name="T60" fmla="*/ 211 w 950"/>
                  <a:gd name="T61" fmla="*/ 622 h 866"/>
                  <a:gd name="T62" fmla="*/ 239 w 950"/>
                  <a:gd name="T63" fmla="*/ 656 h 866"/>
                  <a:gd name="T64" fmla="*/ 289 w 950"/>
                  <a:gd name="T65" fmla="*/ 668 h 866"/>
                  <a:gd name="T66" fmla="*/ 312 w 950"/>
                  <a:gd name="T67" fmla="*/ 717 h 866"/>
                  <a:gd name="T68" fmla="*/ 353 w 950"/>
                  <a:gd name="T69" fmla="*/ 749 h 866"/>
                  <a:gd name="T70" fmla="*/ 407 w 950"/>
                  <a:gd name="T71" fmla="*/ 733 h 866"/>
                  <a:gd name="T72" fmla="*/ 442 w 950"/>
                  <a:gd name="T73" fmla="*/ 724 h 866"/>
                  <a:gd name="T74" fmla="*/ 468 w 950"/>
                  <a:gd name="T75" fmla="*/ 763 h 866"/>
                  <a:gd name="T76" fmla="*/ 475 w 950"/>
                  <a:gd name="T77" fmla="*/ 763 h 866"/>
                  <a:gd name="T78" fmla="*/ 528 w 950"/>
                  <a:gd name="T79" fmla="*/ 746 h 866"/>
                  <a:gd name="T80" fmla="*/ 544 w 950"/>
                  <a:gd name="T81" fmla="*/ 770 h 866"/>
                  <a:gd name="T82" fmla="*/ 557 w 950"/>
                  <a:gd name="T83" fmla="*/ 785 h 866"/>
                  <a:gd name="T84" fmla="*/ 605 w 950"/>
                  <a:gd name="T85" fmla="*/ 813 h 866"/>
                  <a:gd name="T86" fmla="*/ 621 w 950"/>
                  <a:gd name="T87" fmla="*/ 800 h 866"/>
                  <a:gd name="T88" fmla="*/ 643 w 950"/>
                  <a:gd name="T89" fmla="*/ 785 h 866"/>
                  <a:gd name="T90" fmla="*/ 674 w 950"/>
                  <a:gd name="T91" fmla="*/ 830 h 866"/>
                  <a:gd name="T92" fmla="*/ 709 w 950"/>
                  <a:gd name="T93" fmla="*/ 866 h 866"/>
                  <a:gd name="T94" fmla="*/ 734 w 950"/>
                  <a:gd name="T95" fmla="*/ 819 h 866"/>
                  <a:gd name="T96" fmla="*/ 781 w 950"/>
                  <a:gd name="T97" fmla="*/ 795 h 866"/>
                  <a:gd name="T98" fmla="*/ 808 w 950"/>
                  <a:gd name="T99" fmla="*/ 804 h 866"/>
                  <a:gd name="T100" fmla="*/ 831 w 950"/>
                  <a:gd name="T101" fmla="*/ 830 h 866"/>
                  <a:gd name="T102" fmla="*/ 839 w 950"/>
                  <a:gd name="T103" fmla="*/ 759 h 866"/>
                  <a:gd name="T104" fmla="*/ 857 w 950"/>
                  <a:gd name="T105" fmla="*/ 642 h 866"/>
                  <a:gd name="T106" fmla="*/ 887 w 950"/>
                  <a:gd name="T107" fmla="*/ 647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0" h="866">
                    <a:moveTo>
                      <a:pt x="946" y="508"/>
                    </a:moveTo>
                    <a:cubicBezTo>
                      <a:pt x="930" y="405"/>
                      <a:pt x="930" y="405"/>
                      <a:pt x="930" y="405"/>
                    </a:cubicBezTo>
                    <a:cubicBezTo>
                      <a:pt x="931" y="403"/>
                      <a:pt x="931" y="403"/>
                      <a:pt x="931" y="403"/>
                    </a:cubicBezTo>
                    <a:cubicBezTo>
                      <a:pt x="932" y="403"/>
                      <a:pt x="932" y="403"/>
                      <a:pt x="932" y="403"/>
                    </a:cubicBezTo>
                    <a:cubicBezTo>
                      <a:pt x="940" y="391"/>
                      <a:pt x="944" y="381"/>
                      <a:pt x="942" y="374"/>
                    </a:cubicBezTo>
                    <a:cubicBezTo>
                      <a:pt x="937" y="368"/>
                      <a:pt x="937" y="368"/>
                      <a:pt x="937" y="368"/>
                    </a:cubicBezTo>
                    <a:cubicBezTo>
                      <a:pt x="926" y="360"/>
                      <a:pt x="921" y="343"/>
                      <a:pt x="924" y="315"/>
                    </a:cubicBezTo>
                    <a:cubicBezTo>
                      <a:pt x="914" y="315"/>
                      <a:pt x="914" y="315"/>
                      <a:pt x="914" y="315"/>
                    </a:cubicBezTo>
                    <a:cubicBezTo>
                      <a:pt x="907" y="314"/>
                      <a:pt x="898" y="317"/>
                      <a:pt x="890" y="322"/>
                    </a:cubicBezTo>
                    <a:cubicBezTo>
                      <a:pt x="881" y="329"/>
                      <a:pt x="876" y="336"/>
                      <a:pt x="875" y="341"/>
                    </a:cubicBezTo>
                    <a:cubicBezTo>
                      <a:pt x="871" y="354"/>
                      <a:pt x="857" y="362"/>
                      <a:pt x="834" y="370"/>
                    </a:cubicBezTo>
                    <a:cubicBezTo>
                      <a:pt x="829" y="403"/>
                      <a:pt x="829" y="403"/>
                      <a:pt x="829" y="403"/>
                    </a:cubicBezTo>
                    <a:cubicBezTo>
                      <a:pt x="829" y="404"/>
                      <a:pt x="829" y="404"/>
                      <a:pt x="829" y="404"/>
                    </a:cubicBezTo>
                    <a:cubicBezTo>
                      <a:pt x="828" y="405"/>
                      <a:pt x="828" y="405"/>
                      <a:pt x="828" y="405"/>
                    </a:cubicBezTo>
                    <a:cubicBezTo>
                      <a:pt x="816" y="426"/>
                      <a:pt x="816" y="426"/>
                      <a:pt x="816" y="426"/>
                    </a:cubicBezTo>
                    <a:cubicBezTo>
                      <a:pt x="815" y="428"/>
                      <a:pt x="815" y="428"/>
                      <a:pt x="815" y="428"/>
                    </a:cubicBezTo>
                    <a:cubicBezTo>
                      <a:pt x="814" y="428"/>
                      <a:pt x="814" y="428"/>
                      <a:pt x="814" y="428"/>
                    </a:cubicBezTo>
                    <a:cubicBezTo>
                      <a:pt x="813" y="428"/>
                      <a:pt x="813" y="428"/>
                      <a:pt x="813" y="428"/>
                    </a:cubicBezTo>
                    <a:cubicBezTo>
                      <a:pt x="708" y="447"/>
                      <a:pt x="708" y="447"/>
                      <a:pt x="708" y="447"/>
                    </a:cubicBezTo>
                    <a:cubicBezTo>
                      <a:pt x="707" y="447"/>
                      <a:pt x="707" y="447"/>
                      <a:pt x="707" y="447"/>
                    </a:cubicBezTo>
                    <a:cubicBezTo>
                      <a:pt x="704" y="447"/>
                      <a:pt x="704" y="447"/>
                      <a:pt x="704" y="447"/>
                    </a:cubicBezTo>
                    <a:cubicBezTo>
                      <a:pt x="704" y="445"/>
                      <a:pt x="704" y="445"/>
                      <a:pt x="704" y="445"/>
                    </a:cubicBezTo>
                    <a:cubicBezTo>
                      <a:pt x="674" y="412"/>
                      <a:pt x="674" y="412"/>
                      <a:pt x="674" y="412"/>
                    </a:cubicBezTo>
                    <a:cubicBezTo>
                      <a:pt x="683" y="403"/>
                      <a:pt x="683" y="403"/>
                      <a:pt x="683" y="403"/>
                    </a:cubicBezTo>
                    <a:cubicBezTo>
                      <a:pt x="671" y="387"/>
                      <a:pt x="671" y="387"/>
                      <a:pt x="671" y="387"/>
                    </a:cubicBezTo>
                    <a:cubicBezTo>
                      <a:pt x="657" y="376"/>
                      <a:pt x="657" y="376"/>
                      <a:pt x="657" y="376"/>
                    </a:cubicBezTo>
                    <a:cubicBezTo>
                      <a:pt x="656" y="375"/>
                      <a:pt x="656" y="375"/>
                      <a:pt x="656" y="375"/>
                    </a:cubicBezTo>
                    <a:cubicBezTo>
                      <a:pt x="655" y="375"/>
                      <a:pt x="655" y="375"/>
                      <a:pt x="655" y="375"/>
                    </a:cubicBezTo>
                    <a:cubicBezTo>
                      <a:pt x="655" y="374"/>
                      <a:pt x="655" y="374"/>
                      <a:pt x="655" y="374"/>
                    </a:cubicBezTo>
                    <a:cubicBezTo>
                      <a:pt x="655" y="373"/>
                      <a:pt x="655" y="373"/>
                      <a:pt x="655" y="373"/>
                    </a:cubicBezTo>
                    <a:cubicBezTo>
                      <a:pt x="649" y="344"/>
                      <a:pt x="649" y="344"/>
                      <a:pt x="649" y="344"/>
                    </a:cubicBezTo>
                    <a:cubicBezTo>
                      <a:pt x="622" y="347"/>
                      <a:pt x="622" y="347"/>
                      <a:pt x="622" y="347"/>
                    </a:cubicBezTo>
                    <a:cubicBezTo>
                      <a:pt x="620" y="344"/>
                      <a:pt x="620" y="344"/>
                      <a:pt x="620" y="344"/>
                    </a:cubicBezTo>
                    <a:cubicBezTo>
                      <a:pt x="597" y="331"/>
                      <a:pt x="597" y="331"/>
                      <a:pt x="597" y="331"/>
                    </a:cubicBezTo>
                    <a:cubicBezTo>
                      <a:pt x="513" y="316"/>
                      <a:pt x="513" y="316"/>
                      <a:pt x="513" y="316"/>
                    </a:cubicBezTo>
                    <a:cubicBezTo>
                      <a:pt x="443" y="313"/>
                      <a:pt x="443" y="313"/>
                      <a:pt x="443" y="313"/>
                    </a:cubicBezTo>
                    <a:cubicBezTo>
                      <a:pt x="441" y="315"/>
                      <a:pt x="441" y="315"/>
                      <a:pt x="441" y="315"/>
                    </a:cubicBezTo>
                    <a:cubicBezTo>
                      <a:pt x="438" y="315"/>
                      <a:pt x="436" y="314"/>
                      <a:pt x="435" y="312"/>
                    </a:cubicBezTo>
                    <a:cubicBezTo>
                      <a:pt x="395" y="221"/>
                      <a:pt x="395" y="221"/>
                      <a:pt x="395" y="221"/>
                    </a:cubicBezTo>
                    <a:cubicBezTo>
                      <a:pt x="391" y="214"/>
                      <a:pt x="374" y="190"/>
                      <a:pt x="340" y="150"/>
                    </a:cubicBezTo>
                    <a:cubicBezTo>
                      <a:pt x="308" y="111"/>
                      <a:pt x="290" y="90"/>
                      <a:pt x="285" y="8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17" y="23"/>
                      <a:pt x="217" y="23"/>
                      <a:pt x="217" y="23"/>
                    </a:cubicBezTo>
                    <a:cubicBezTo>
                      <a:pt x="143" y="21"/>
                      <a:pt x="143" y="21"/>
                      <a:pt x="143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2" y="14"/>
                      <a:pt x="122" y="9"/>
                      <a:pt x="106" y="6"/>
                    </a:cubicBezTo>
                    <a:cubicBezTo>
                      <a:pt x="92" y="0"/>
                      <a:pt x="60" y="11"/>
                      <a:pt x="11" y="3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5"/>
                      <a:pt x="2" y="106"/>
                      <a:pt x="5" y="114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8" y="118"/>
                      <a:pt x="48" y="118"/>
                      <a:pt x="48" y="118"/>
                    </a:cubicBezTo>
                    <a:cubicBezTo>
                      <a:pt x="48" y="108"/>
                      <a:pt x="51" y="101"/>
                      <a:pt x="55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111" y="110"/>
                      <a:pt x="111" y="110"/>
                      <a:pt x="111" y="11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99" y="160"/>
                      <a:pt x="109" y="172"/>
                      <a:pt x="128" y="190"/>
                    </a:cubicBezTo>
                    <a:cubicBezTo>
                      <a:pt x="140" y="199"/>
                      <a:pt x="147" y="203"/>
                      <a:pt x="153" y="204"/>
                    </a:cubicBezTo>
                    <a:cubicBezTo>
                      <a:pt x="159" y="203"/>
                      <a:pt x="159" y="203"/>
                      <a:pt x="159" y="203"/>
                    </a:cubicBezTo>
                    <a:cubicBezTo>
                      <a:pt x="164" y="201"/>
                      <a:pt x="164" y="201"/>
                      <a:pt x="164" y="201"/>
                    </a:cubicBezTo>
                    <a:cubicBezTo>
                      <a:pt x="182" y="183"/>
                      <a:pt x="182" y="183"/>
                      <a:pt x="182" y="183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73"/>
                      <a:pt x="195" y="173"/>
                      <a:pt x="195" y="173"/>
                    </a:cubicBezTo>
                    <a:cubicBezTo>
                      <a:pt x="195" y="173"/>
                      <a:pt x="195" y="173"/>
                      <a:pt x="195" y="173"/>
                    </a:cubicBezTo>
                    <a:cubicBezTo>
                      <a:pt x="224" y="169"/>
                      <a:pt x="224" y="169"/>
                      <a:pt x="224" y="169"/>
                    </a:cubicBezTo>
                    <a:cubicBezTo>
                      <a:pt x="232" y="151"/>
                      <a:pt x="232" y="151"/>
                      <a:pt x="232" y="151"/>
                    </a:cubicBezTo>
                    <a:cubicBezTo>
                      <a:pt x="258" y="137"/>
                      <a:pt x="258" y="137"/>
                      <a:pt x="258" y="137"/>
                    </a:cubicBezTo>
                    <a:cubicBezTo>
                      <a:pt x="280" y="149"/>
                      <a:pt x="280" y="149"/>
                      <a:pt x="280" y="149"/>
                    </a:cubicBezTo>
                    <a:cubicBezTo>
                      <a:pt x="280" y="150"/>
                      <a:pt x="280" y="150"/>
                      <a:pt x="280" y="150"/>
                    </a:cubicBezTo>
                    <a:cubicBezTo>
                      <a:pt x="282" y="151"/>
                      <a:pt x="282" y="151"/>
                      <a:pt x="282" y="151"/>
                    </a:cubicBezTo>
                    <a:cubicBezTo>
                      <a:pt x="303" y="187"/>
                      <a:pt x="303" y="187"/>
                      <a:pt x="303" y="187"/>
                    </a:cubicBezTo>
                    <a:cubicBezTo>
                      <a:pt x="312" y="211"/>
                      <a:pt x="312" y="211"/>
                      <a:pt x="312" y="211"/>
                    </a:cubicBezTo>
                    <a:cubicBezTo>
                      <a:pt x="312" y="215"/>
                      <a:pt x="312" y="215"/>
                      <a:pt x="312" y="215"/>
                    </a:cubicBezTo>
                    <a:cubicBezTo>
                      <a:pt x="307" y="244"/>
                      <a:pt x="307" y="244"/>
                      <a:pt x="307" y="244"/>
                    </a:cubicBezTo>
                    <a:cubicBezTo>
                      <a:pt x="316" y="264"/>
                      <a:pt x="316" y="264"/>
                      <a:pt x="316" y="264"/>
                    </a:cubicBezTo>
                    <a:cubicBezTo>
                      <a:pt x="316" y="267"/>
                      <a:pt x="316" y="267"/>
                      <a:pt x="316" y="267"/>
                    </a:cubicBezTo>
                    <a:cubicBezTo>
                      <a:pt x="309" y="291"/>
                      <a:pt x="309" y="291"/>
                      <a:pt x="309" y="291"/>
                    </a:cubicBezTo>
                    <a:cubicBezTo>
                      <a:pt x="309" y="312"/>
                      <a:pt x="309" y="312"/>
                      <a:pt x="309" y="312"/>
                    </a:cubicBezTo>
                    <a:cubicBezTo>
                      <a:pt x="316" y="331"/>
                      <a:pt x="319" y="343"/>
                      <a:pt x="319" y="347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17" y="366"/>
                      <a:pt x="317" y="366"/>
                      <a:pt x="317" y="366"/>
                    </a:cubicBezTo>
                    <a:cubicBezTo>
                      <a:pt x="306" y="380"/>
                      <a:pt x="306" y="380"/>
                      <a:pt x="306" y="380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296" y="394"/>
                      <a:pt x="296" y="394"/>
                      <a:pt x="296" y="394"/>
                    </a:cubicBezTo>
                    <a:cubicBezTo>
                      <a:pt x="295" y="417"/>
                      <a:pt x="295" y="417"/>
                      <a:pt x="295" y="417"/>
                    </a:cubicBezTo>
                    <a:cubicBezTo>
                      <a:pt x="301" y="442"/>
                      <a:pt x="301" y="442"/>
                      <a:pt x="301" y="442"/>
                    </a:cubicBezTo>
                    <a:cubicBezTo>
                      <a:pt x="301" y="442"/>
                      <a:pt x="301" y="442"/>
                      <a:pt x="301" y="442"/>
                    </a:cubicBezTo>
                    <a:cubicBezTo>
                      <a:pt x="302" y="443"/>
                      <a:pt x="302" y="443"/>
                      <a:pt x="302" y="443"/>
                    </a:cubicBezTo>
                    <a:cubicBezTo>
                      <a:pt x="301" y="444"/>
                      <a:pt x="301" y="444"/>
                      <a:pt x="301" y="444"/>
                    </a:cubicBezTo>
                    <a:cubicBezTo>
                      <a:pt x="301" y="444"/>
                      <a:pt x="301" y="444"/>
                      <a:pt x="301" y="444"/>
                    </a:cubicBezTo>
                    <a:cubicBezTo>
                      <a:pt x="295" y="481"/>
                      <a:pt x="295" y="481"/>
                      <a:pt x="295" y="481"/>
                    </a:cubicBezTo>
                    <a:cubicBezTo>
                      <a:pt x="289" y="486"/>
                      <a:pt x="289" y="486"/>
                      <a:pt x="289" y="486"/>
                    </a:cubicBezTo>
                    <a:cubicBezTo>
                      <a:pt x="285" y="489"/>
                      <a:pt x="280" y="489"/>
                      <a:pt x="274" y="486"/>
                    </a:cubicBezTo>
                    <a:cubicBezTo>
                      <a:pt x="271" y="486"/>
                      <a:pt x="271" y="486"/>
                      <a:pt x="271" y="486"/>
                    </a:cubicBezTo>
                    <a:cubicBezTo>
                      <a:pt x="262" y="475"/>
                      <a:pt x="262" y="475"/>
                      <a:pt x="262" y="475"/>
                    </a:cubicBezTo>
                    <a:cubicBezTo>
                      <a:pt x="251" y="479"/>
                      <a:pt x="251" y="479"/>
                      <a:pt x="251" y="479"/>
                    </a:cubicBezTo>
                    <a:cubicBezTo>
                      <a:pt x="238" y="493"/>
                      <a:pt x="238" y="493"/>
                      <a:pt x="238" y="493"/>
                    </a:cubicBezTo>
                    <a:cubicBezTo>
                      <a:pt x="223" y="537"/>
                      <a:pt x="223" y="537"/>
                      <a:pt x="223" y="537"/>
                    </a:cubicBezTo>
                    <a:cubicBezTo>
                      <a:pt x="223" y="538"/>
                      <a:pt x="223" y="538"/>
                      <a:pt x="223" y="538"/>
                    </a:cubicBezTo>
                    <a:cubicBezTo>
                      <a:pt x="222" y="539"/>
                      <a:pt x="222" y="539"/>
                      <a:pt x="222" y="539"/>
                    </a:cubicBezTo>
                    <a:cubicBezTo>
                      <a:pt x="207" y="551"/>
                      <a:pt x="207" y="551"/>
                      <a:pt x="207" y="551"/>
                    </a:cubicBezTo>
                    <a:cubicBezTo>
                      <a:pt x="205" y="551"/>
                      <a:pt x="205" y="551"/>
                      <a:pt x="205" y="551"/>
                    </a:cubicBezTo>
                    <a:cubicBezTo>
                      <a:pt x="197" y="552"/>
                      <a:pt x="197" y="552"/>
                      <a:pt x="197" y="552"/>
                    </a:cubicBezTo>
                    <a:cubicBezTo>
                      <a:pt x="180" y="577"/>
                      <a:pt x="180" y="577"/>
                      <a:pt x="180" y="577"/>
                    </a:cubicBezTo>
                    <a:cubicBezTo>
                      <a:pt x="188" y="592"/>
                      <a:pt x="188" y="592"/>
                      <a:pt x="188" y="592"/>
                    </a:cubicBezTo>
                    <a:cubicBezTo>
                      <a:pt x="190" y="595"/>
                      <a:pt x="190" y="595"/>
                      <a:pt x="190" y="595"/>
                    </a:cubicBezTo>
                    <a:cubicBezTo>
                      <a:pt x="211" y="621"/>
                      <a:pt x="211" y="621"/>
                      <a:pt x="211" y="621"/>
                    </a:cubicBezTo>
                    <a:cubicBezTo>
                      <a:pt x="211" y="622"/>
                      <a:pt x="211" y="622"/>
                      <a:pt x="211" y="622"/>
                    </a:cubicBezTo>
                    <a:cubicBezTo>
                      <a:pt x="211" y="630"/>
                      <a:pt x="211" y="630"/>
                      <a:pt x="211" y="630"/>
                    </a:cubicBezTo>
                    <a:cubicBezTo>
                      <a:pt x="235" y="634"/>
                      <a:pt x="235" y="634"/>
                      <a:pt x="235" y="634"/>
                    </a:cubicBezTo>
                    <a:cubicBezTo>
                      <a:pt x="239" y="655"/>
                      <a:pt x="239" y="655"/>
                      <a:pt x="239" y="655"/>
                    </a:cubicBezTo>
                    <a:cubicBezTo>
                      <a:pt x="239" y="656"/>
                      <a:pt x="239" y="656"/>
                      <a:pt x="239" y="656"/>
                    </a:cubicBezTo>
                    <a:cubicBezTo>
                      <a:pt x="242" y="681"/>
                      <a:pt x="242" y="681"/>
                      <a:pt x="242" y="681"/>
                    </a:cubicBezTo>
                    <a:cubicBezTo>
                      <a:pt x="248" y="686"/>
                      <a:pt x="248" y="686"/>
                      <a:pt x="248" y="686"/>
                    </a:cubicBezTo>
                    <a:cubicBezTo>
                      <a:pt x="269" y="680"/>
                      <a:pt x="269" y="680"/>
                      <a:pt x="269" y="680"/>
                    </a:cubicBezTo>
                    <a:cubicBezTo>
                      <a:pt x="289" y="668"/>
                      <a:pt x="289" y="668"/>
                      <a:pt x="289" y="668"/>
                    </a:cubicBezTo>
                    <a:cubicBezTo>
                      <a:pt x="293" y="666"/>
                      <a:pt x="293" y="666"/>
                      <a:pt x="293" y="666"/>
                    </a:cubicBezTo>
                    <a:cubicBezTo>
                      <a:pt x="300" y="702"/>
                      <a:pt x="300" y="702"/>
                      <a:pt x="300" y="702"/>
                    </a:cubicBezTo>
                    <a:cubicBezTo>
                      <a:pt x="309" y="716"/>
                      <a:pt x="309" y="716"/>
                      <a:pt x="309" y="716"/>
                    </a:cubicBezTo>
                    <a:cubicBezTo>
                      <a:pt x="312" y="717"/>
                      <a:pt x="312" y="717"/>
                      <a:pt x="312" y="717"/>
                    </a:cubicBezTo>
                    <a:cubicBezTo>
                      <a:pt x="319" y="732"/>
                      <a:pt x="319" y="732"/>
                      <a:pt x="319" y="732"/>
                    </a:cubicBezTo>
                    <a:cubicBezTo>
                      <a:pt x="335" y="744"/>
                      <a:pt x="335" y="744"/>
                      <a:pt x="335" y="744"/>
                    </a:cubicBezTo>
                    <a:cubicBezTo>
                      <a:pt x="337" y="748"/>
                      <a:pt x="342" y="748"/>
                      <a:pt x="347" y="748"/>
                    </a:cubicBezTo>
                    <a:cubicBezTo>
                      <a:pt x="353" y="749"/>
                      <a:pt x="353" y="749"/>
                      <a:pt x="353" y="749"/>
                    </a:cubicBezTo>
                    <a:cubicBezTo>
                      <a:pt x="362" y="744"/>
                      <a:pt x="362" y="744"/>
                      <a:pt x="362" y="744"/>
                    </a:cubicBezTo>
                    <a:cubicBezTo>
                      <a:pt x="370" y="741"/>
                      <a:pt x="377" y="738"/>
                      <a:pt x="385" y="737"/>
                    </a:cubicBezTo>
                    <a:cubicBezTo>
                      <a:pt x="392" y="734"/>
                      <a:pt x="392" y="734"/>
                      <a:pt x="392" y="734"/>
                    </a:cubicBezTo>
                    <a:cubicBezTo>
                      <a:pt x="407" y="733"/>
                      <a:pt x="407" y="733"/>
                      <a:pt x="407" y="733"/>
                    </a:cubicBezTo>
                    <a:cubicBezTo>
                      <a:pt x="412" y="733"/>
                      <a:pt x="414" y="734"/>
                      <a:pt x="417" y="737"/>
                    </a:cubicBezTo>
                    <a:cubicBezTo>
                      <a:pt x="438" y="723"/>
                      <a:pt x="438" y="723"/>
                      <a:pt x="438" y="723"/>
                    </a:cubicBezTo>
                    <a:cubicBezTo>
                      <a:pt x="440" y="723"/>
                      <a:pt x="440" y="723"/>
                      <a:pt x="440" y="723"/>
                    </a:cubicBezTo>
                    <a:cubicBezTo>
                      <a:pt x="442" y="724"/>
                      <a:pt x="442" y="724"/>
                      <a:pt x="442" y="724"/>
                    </a:cubicBezTo>
                    <a:cubicBezTo>
                      <a:pt x="443" y="723"/>
                      <a:pt x="443" y="723"/>
                      <a:pt x="443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54" y="735"/>
                      <a:pt x="458" y="743"/>
                      <a:pt x="458" y="748"/>
                    </a:cubicBezTo>
                    <a:cubicBezTo>
                      <a:pt x="468" y="763"/>
                      <a:pt x="468" y="763"/>
                      <a:pt x="468" y="763"/>
                    </a:cubicBezTo>
                    <a:cubicBezTo>
                      <a:pt x="475" y="766"/>
                      <a:pt x="475" y="766"/>
                      <a:pt x="475" y="766"/>
                    </a:cubicBezTo>
                    <a:cubicBezTo>
                      <a:pt x="476" y="766"/>
                      <a:pt x="476" y="766"/>
                      <a:pt x="476" y="766"/>
                    </a:cubicBezTo>
                    <a:cubicBezTo>
                      <a:pt x="477" y="766"/>
                      <a:pt x="477" y="766"/>
                      <a:pt x="477" y="766"/>
                    </a:cubicBezTo>
                    <a:cubicBezTo>
                      <a:pt x="475" y="763"/>
                      <a:pt x="475" y="763"/>
                      <a:pt x="475" y="763"/>
                    </a:cubicBezTo>
                    <a:cubicBezTo>
                      <a:pt x="474" y="758"/>
                      <a:pt x="474" y="755"/>
                      <a:pt x="475" y="753"/>
                    </a:cubicBezTo>
                    <a:cubicBezTo>
                      <a:pt x="477" y="750"/>
                      <a:pt x="481" y="748"/>
                      <a:pt x="488" y="748"/>
                    </a:cubicBezTo>
                    <a:cubicBezTo>
                      <a:pt x="527" y="747"/>
                      <a:pt x="527" y="747"/>
                      <a:pt x="527" y="747"/>
                    </a:cubicBezTo>
                    <a:cubicBezTo>
                      <a:pt x="528" y="746"/>
                      <a:pt x="528" y="746"/>
                      <a:pt x="528" y="746"/>
                    </a:cubicBezTo>
                    <a:cubicBezTo>
                      <a:pt x="530" y="746"/>
                      <a:pt x="530" y="746"/>
                      <a:pt x="530" y="746"/>
                    </a:cubicBezTo>
                    <a:cubicBezTo>
                      <a:pt x="530" y="748"/>
                      <a:pt x="530" y="748"/>
                      <a:pt x="530" y="748"/>
                    </a:cubicBezTo>
                    <a:cubicBezTo>
                      <a:pt x="532" y="748"/>
                      <a:pt x="532" y="748"/>
                      <a:pt x="532" y="748"/>
                    </a:cubicBezTo>
                    <a:cubicBezTo>
                      <a:pt x="544" y="770"/>
                      <a:pt x="544" y="770"/>
                      <a:pt x="544" y="770"/>
                    </a:cubicBezTo>
                    <a:cubicBezTo>
                      <a:pt x="543" y="781"/>
                      <a:pt x="543" y="781"/>
                      <a:pt x="543" y="781"/>
                    </a:cubicBezTo>
                    <a:cubicBezTo>
                      <a:pt x="542" y="781"/>
                      <a:pt x="542" y="781"/>
                      <a:pt x="542" y="781"/>
                    </a:cubicBezTo>
                    <a:cubicBezTo>
                      <a:pt x="556" y="785"/>
                      <a:pt x="556" y="785"/>
                      <a:pt x="556" y="785"/>
                    </a:cubicBezTo>
                    <a:cubicBezTo>
                      <a:pt x="557" y="785"/>
                      <a:pt x="557" y="785"/>
                      <a:pt x="557" y="785"/>
                    </a:cubicBezTo>
                    <a:cubicBezTo>
                      <a:pt x="556" y="781"/>
                      <a:pt x="556" y="779"/>
                      <a:pt x="559" y="777"/>
                    </a:cubicBezTo>
                    <a:cubicBezTo>
                      <a:pt x="564" y="776"/>
                      <a:pt x="564" y="776"/>
                      <a:pt x="564" y="776"/>
                    </a:cubicBezTo>
                    <a:cubicBezTo>
                      <a:pt x="599" y="800"/>
                      <a:pt x="599" y="800"/>
                      <a:pt x="599" y="800"/>
                    </a:cubicBezTo>
                    <a:cubicBezTo>
                      <a:pt x="602" y="804"/>
                      <a:pt x="604" y="808"/>
                      <a:pt x="605" y="813"/>
                    </a:cubicBezTo>
                    <a:cubicBezTo>
                      <a:pt x="606" y="828"/>
                      <a:pt x="606" y="828"/>
                      <a:pt x="606" y="828"/>
                    </a:cubicBezTo>
                    <a:cubicBezTo>
                      <a:pt x="618" y="830"/>
                      <a:pt x="618" y="830"/>
                      <a:pt x="618" y="830"/>
                    </a:cubicBezTo>
                    <a:cubicBezTo>
                      <a:pt x="625" y="817"/>
                      <a:pt x="625" y="817"/>
                      <a:pt x="625" y="817"/>
                    </a:cubicBezTo>
                    <a:cubicBezTo>
                      <a:pt x="622" y="811"/>
                      <a:pt x="620" y="805"/>
                      <a:pt x="621" y="800"/>
                    </a:cubicBezTo>
                    <a:cubicBezTo>
                      <a:pt x="622" y="796"/>
                      <a:pt x="623" y="793"/>
                      <a:pt x="627" y="791"/>
                    </a:cubicBezTo>
                    <a:cubicBezTo>
                      <a:pt x="630" y="788"/>
                      <a:pt x="630" y="788"/>
                      <a:pt x="630" y="788"/>
                    </a:cubicBezTo>
                    <a:cubicBezTo>
                      <a:pt x="630" y="786"/>
                      <a:pt x="631" y="785"/>
                      <a:pt x="633" y="784"/>
                    </a:cubicBezTo>
                    <a:cubicBezTo>
                      <a:pt x="643" y="785"/>
                      <a:pt x="643" y="785"/>
                      <a:pt x="643" y="785"/>
                    </a:cubicBezTo>
                    <a:cubicBezTo>
                      <a:pt x="648" y="788"/>
                      <a:pt x="652" y="798"/>
                      <a:pt x="655" y="816"/>
                    </a:cubicBezTo>
                    <a:cubicBezTo>
                      <a:pt x="655" y="818"/>
                      <a:pt x="655" y="818"/>
                      <a:pt x="655" y="818"/>
                    </a:cubicBezTo>
                    <a:cubicBezTo>
                      <a:pt x="657" y="819"/>
                      <a:pt x="657" y="819"/>
                      <a:pt x="657" y="819"/>
                    </a:cubicBezTo>
                    <a:cubicBezTo>
                      <a:pt x="658" y="824"/>
                      <a:pt x="664" y="827"/>
                      <a:pt x="674" y="830"/>
                    </a:cubicBezTo>
                    <a:cubicBezTo>
                      <a:pt x="675" y="830"/>
                      <a:pt x="675" y="830"/>
                      <a:pt x="675" y="830"/>
                    </a:cubicBezTo>
                    <a:cubicBezTo>
                      <a:pt x="676" y="831"/>
                      <a:pt x="676" y="831"/>
                      <a:pt x="676" y="831"/>
                    </a:cubicBezTo>
                    <a:cubicBezTo>
                      <a:pt x="709" y="866"/>
                      <a:pt x="709" y="866"/>
                      <a:pt x="709" y="866"/>
                    </a:cubicBezTo>
                    <a:cubicBezTo>
                      <a:pt x="709" y="866"/>
                      <a:pt x="709" y="866"/>
                      <a:pt x="709" y="866"/>
                    </a:cubicBezTo>
                    <a:cubicBezTo>
                      <a:pt x="725" y="861"/>
                      <a:pt x="725" y="861"/>
                      <a:pt x="725" y="861"/>
                    </a:cubicBezTo>
                    <a:cubicBezTo>
                      <a:pt x="723" y="855"/>
                      <a:pt x="723" y="855"/>
                      <a:pt x="723" y="855"/>
                    </a:cubicBezTo>
                    <a:cubicBezTo>
                      <a:pt x="719" y="850"/>
                      <a:pt x="718" y="845"/>
                      <a:pt x="718" y="842"/>
                    </a:cubicBezTo>
                    <a:cubicBezTo>
                      <a:pt x="718" y="834"/>
                      <a:pt x="723" y="827"/>
                      <a:pt x="734" y="819"/>
                    </a:cubicBezTo>
                    <a:cubicBezTo>
                      <a:pt x="752" y="804"/>
                      <a:pt x="752" y="804"/>
                      <a:pt x="752" y="804"/>
                    </a:cubicBezTo>
                    <a:cubicBezTo>
                      <a:pt x="773" y="818"/>
                      <a:pt x="773" y="818"/>
                      <a:pt x="773" y="818"/>
                    </a:cubicBezTo>
                    <a:cubicBezTo>
                      <a:pt x="777" y="818"/>
                      <a:pt x="777" y="818"/>
                      <a:pt x="777" y="818"/>
                    </a:cubicBezTo>
                    <a:cubicBezTo>
                      <a:pt x="781" y="795"/>
                      <a:pt x="781" y="795"/>
                      <a:pt x="781" y="795"/>
                    </a:cubicBezTo>
                    <a:cubicBezTo>
                      <a:pt x="781" y="791"/>
                      <a:pt x="781" y="791"/>
                      <a:pt x="781" y="791"/>
                    </a:cubicBezTo>
                    <a:cubicBezTo>
                      <a:pt x="785" y="790"/>
                      <a:pt x="785" y="790"/>
                      <a:pt x="785" y="790"/>
                    </a:cubicBezTo>
                    <a:cubicBezTo>
                      <a:pt x="802" y="792"/>
                      <a:pt x="802" y="792"/>
                      <a:pt x="802" y="792"/>
                    </a:cubicBezTo>
                    <a:cubicBezTo>
                      <a:pt x="806" y="795"/>
                      <a:pt x="808" y="798"/>
                      <a:pt x="808" y="804"/>
                    </a:cubicBezTo>
                    <a:cubicBezTo>
                      <a:pt x="808" y="808"/>
                      <a:pt x="804" y="813"/>
                      <a:pt x="801" y="817"/>
                    </a:cubicBezTo>
                    <a:cubicBezTo>
                      <a:pt x="804" y="819"/>
                      <a:pt x="804" y="819"/>
                      <a:pt x="804" y="819"/>
                    </a:cubicBezTo>
                    <a:cubicBezTo>
                      <a:pt x="815" y="825"/>
                      <a:pt x="823" y="829"/>
                      <a:pt x="830" y="830"/>
                    </a:cubicBezTo>
                    <a:cubicBezTo>
                      <a:pt x="831" y="830"/>
                      <a:pt x="831" y="830"/>
                      <a:pt x="831" y="830"/>
                    </a:cubicBezTo>
                    <a:cubicBezTo>
                      <a:pt x="831" y="830"/>
                      <a:pt x="831" y="830"/>
                      <a:pt x="831" y="830"/>
                    </a:cubicBezTo>
                    <a:cubicBezTo>
                      <a:pt x="845" y="837"/>
                      <a:pt x="845" y="837"/>
                      <a:pt x="845" y="837"/>
                    </a:cubicBezTo>
                    <a:cubicBezTo>
                      <a:pt x="855" y="836"/>
                      <a:pt x="855" y="836"/>
                      <a:pt x="855" y="836"/>
                    </a:cubicBezTo>
                    <a:cubicBezTo>
                      <a:pt x="839" y="759"/>
                      <a:pt x="839" y="759"/>
                      <a:pt x="839" y="759"/>
                    </a:cubicBezTo>
                    <a:cubicBezTo>
                      <a:pt x="829" y="753"/>
                      <a:pt x="819" y="740"/>
                      <a:pt x="810" y="725"/>
                    </a:cubicBezTo>
                    <a:cubicBezTo>
                      <a:pt x="802" y="713"/>
                      <a:pt x="807" y="695"/>
                      <a:pt x="823" y="674"/>
                    </a:cubicBezTo>
                    <a:cubicBezTo>
                      <a:pt x="833" y="663"/>
                      <a:pt x="845" y="653"/>
                      <a:pt x="857" y="642"/>
                    </a:cubicBezTo>
                    <a:cubicBezTo>
                      <a:pt x="857" y="642"/>
                      <a:pt x="857" y="642"/>
                      <a:pt x="857" y="642"/>
                    </a:cubicBezTo>
                    <a:cubicBezTo>
                      <a:pt x="858" y="640"/>
                      <a:pt x="858" y="640"/>
                      <a:pt x="858" y="640"/>
                    </a:cubicBezTo>
                    <a:cubicBezTo>
                      <a:pt x="873" y="640"/>
                      <a:pt x="873" y="640"/>
                      <a:pt x="873" y="640"/>
                    </a:cubicBezTo>
                    <a:cubicBezTo>
                      <a:pt x="874" y="642"/>
                      <a:pt x="874" y="642"/>
                      <a:pt x="874" y="642"/>
                    </a:cubicBezTo>
                    <a:cubicBezTo>
                      <a:pt x="887" y="647"/>
                      <a:pt x="887" y="647"/>
                      <a:pt x="887" y="647"/>
                    </a:cubicBezTo>
                    <a:cubicBezTo>
                      <a:pt x="913" y="647"/>
                      <a:pt x="913" y="647"/>
                      <a:pt x="913" y="647"/>
                    </a:cubicBezTo>
                    <a:cubicBezTo>
                      <a:pt x="924" y="642"/>
                      <a:pt x="933" y="626"/>
                      <a:pt x="944" y="601"/>
                    </a:cubicBezTo>
                    <a:cubicBezTo>
                      <a:pt x="950" y="586"/>
                      <a:pt x="950" y="556"/>
                      <a:pt x="946" y="5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5152548" y="3378200"/>
                <a:ext cx="865188" cy="544513"/>
              </a:xfrm>
              <a:custGeom>
                <a:avLst/>
                <a:gdLst>
                  <a:gd name="T0" fmla="*/ 523 w 573"/>
                  <a:gd name="T1" fmla="*/ 12 h 361"/>
                  <a:gd name="T2" fmla="*/ 473 w 573"/>
                  <a:gd name="T3" fmla="*/ 16 h 361"/>
                  <a:gd name="T4" fmla="*/ 358 w 573"/>
                  <a:gd name="T5" fmla="*/ 57 h 361"/>
                  <a:gd name="T6" fmla="*/ 360 w 573"/>
                  <a:gd name="T7" fmla="*/ 82 h 361"/>
                  <a:gd name="T8" fmla="*/ 282 w 573"/>
                  <a:gd name="T9" fmla="*/ 70 h 361"/>
                  <a:gd name="T10" fmla="*/ 224 w 573"/>
                  <a:gd name="T11" fmla="*/ 2 h 361"/>
                  <a:gd name="T12" fmla="*/ 200 w 573"/>
                  <a:gd name="T13" fmla="*/ 28 h 361"/>
                  <a:gd name="T14" fmla="*/ 169 w 573"/>
                  <a:gd name="T15" fmla="*/ 12 h 361"/>
                  <a:gd name="T16" fmla="*/ 158 w 573"/>
                  <a:gd name="T17" fmla="*/ 27 h 361"/>
                  <a:gd name="T18" fmla="*/ 135 w 573"/>
                  <a:gd name="T19" fmla="*/ 34 h 361"/>
                  <a:gd name="T20" fmla="*/ 18 w 573"/>
                  <a:gd name="T21" fmla="*/ 171 h 361"/>
                  <a:gd name="T22" fmla="*/ 30 w 573"/>
                  <a:gd name="T23" fmla="*/ 201 h 361"/>
                  <a:gd name="T24" fmla="*/ 29 w 573"/>
                  <a:gd name="T25" fmla="*/ 202 h 361"/>
                  <a:gd name="T26" fmla="*/ 46 w 573"/>
                  <a:gd name="T27" fmla="*/ 274 h 361"/>
                  <a:gd name="T28" fmla="*/ 0 w 573"/>
                  <a:gd name="T29" fmla="*/ 304 h 361"/>
                  <a:gd name="T30" fmla="*/ 21 w 573"/>
                  <a:gd name="T31" fmla="*/ 324 h 361"/>
                  <a:gd name="T32" fmla="*/ 25 w 573"/>
                  <a:gd name="T33" fmla="*/ 330 h 361"/>
                  <a:gd name="T34" fmla="*/ 87 w 573"/>
                  <a:gd name="T35" fmla="*/ 361 h 361"/>
                  <a:gd name="T36" fmla="*/ 111 w 573"/>
                  <a:gd name="T37" fmla="*/ 335 h 361"/>
                  <a:gd name="T38" fmla="*/ 152 w 573"/>
                  <a:gd name="T39" fmla="*/ 316 h 361"/>
                  <a:gd name="T40" fmla="*/ 157 w 573"/>
                  <a:gd name="T41" fmla="*/ 321 h 361"/>
                  <a:gd name="T42" fmla="*/ 157 w 573"/>
                  <a:gd name="T43" fmla="*/ 323 h 361"/>
                  <a:gd name="T44" fmla="*/ 198 w 573"/>
                  <a:gd name="T45" fmla="*/ 350 h 361"/>
                  <a:gd name="T46" fmla="*/ 245 w 573"/>
                  <a:gd name="T47" fmla="*/ 333 h 361"/>
                  <a:gd name="T48" fmla="*/ 282 w 573"/>
                  <a:gd name="T49" fmla="*/ 331 h 361"/>
                  <a:gd name="T50" fmla="*/ 285 w 573"/>
                  <a:gd name="T51" fmla="*/ 328 h 361"/>
                  <a:gd name="T52" fmla="*/ 315 w 573"/>
                  <a:gd name="T53" fmla="*/ 292 h 361"/>
                  <a:gd name="T54" fmla="*/ 331 w 573"/>
                  <a:gd name="T55" fmla="*/ 282 h 361"/>
                  <a:gd name="T56" fmla="*/ 333 w 573"/>
                  <a:gd name="T57" fmla="*/ 283 h 361"/>
                  <a:gd name="T58" fmla="*/ 341 w 573"/>
                  <a:gd name="T59" fmla="*/ 286 h 361"/>
                  <a:gd name="T60" fmla="*/ 355 w 573"/>
                  <a:gd name="T61" fmla="*/ 234 h 361"/>
                  <a:gd name="T62" fmla="*/ 372 w 573"/>
                  <a:gd name="T63" fmla="*/ 230 h 361"/>
                  <a:gd name="T64" fmla="*/ 393 w 573"/>
                  <a:gd name="T65" fmla="*/ 184 h 361"/>
                  <a:gd name="T66" fmla="*/ 399 w 573"/>
                  <a:gd name="T67" fmla="*/ 159 h 361"/>
                  <a:gd name="T68" fmla="*/ 426 w 573"/>
                  <a:gd name="T69" fmla="*/ 148 h 361"/>
                  <a:gd name="T70" fmla="*/ 427 w 573"/>
                  <a:gd name="T71" fmla="*/ 145 h 361"/>
                  <a:gd name="T72" fmla="*/ 447 w 573"/>
                  <a:gd name="T73" fmla="*/ 127 h 361"/>
                  <a:gd name="T74" fmla="*/ 434 w 573"/>
                  <a:gd name="T75" fmla="*/ 126 h 361"/>
                  <a:gd name="T76" fmla="*/ 435 w 573"/>
                  <a:gd name="T77" fmla="*/ 118 h 361"/>
                  <a:gd name="T78" fmla="*/ 439 w 573"/>
                  <a:gd name="T79" fmla="*/ 116 h 361"/>
                  <a:gd name="T80" fmla="*/ 467 w 573"/>
                  <a:gd name="T81" fmla="*/ 103 h 361"/>
                  <a:gd name="T82" fmla="*/ 535 w 573"/>
                  <a:gd name="T83" fmla="*/ 56 h 361"/>
                  <a:gd name="T84" fmla="*/ 565 w 573"/>
                  <a:gd name="T85" fmla="*/ 64 h 361"/>
                  <a:gd name="T86" fmla="*/ 560 w 573"/>
                  <a:gd name="T87" fmla="*/ 40 h 361"/>
                  <a:gd name="T88" fmla="*/ 562 w 573"/>
                  <a:gd name="T89" fmla="*/ 38 h 361"/>
                  <a:gd name="T90" fmla="*/ 570 w 573"/>
                  <a:gd name="T91" fmla="*/ 16 h 361"/>
                  <a:gd name="T92" fmla="*/ 563 w 573"/>
                  <a:gd name="T93" fmla="*/ 20 h 361"/>
                  <a:gd name="T94" fmla="*/ 541 w 573"/>
                  <a:gd name="T95" fmla="*/ 23 h 361"/>
                  <a:gd name="T96" fmla="*/ 534 w 573"/>
                  <a:gd name="T97" fmla="*/ 23 h 361"/>
                  <a:gd name="T98" fmla="*/ 533 w 573"/>
                  <a:gd name="T99" fmla="*/ 19 h 361"/>
                  <a:gd name="T100" fmla="*/ 525 w 573"/>
                  <a:gd name="T101" fmla="*/ 1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3" h="361">
                    <a:moveTo>
                      <a:pt x="525" y="11"/>
                    </a:moveTo>
                    <a:cubicBezTo>
                      <a:pt x="523" y="12"/>
                      <a:pt x="523" y="12"/>
                      <a:pt x="523" y="12"/>
                    </a:cubicBezTo>
                    <a:cubicBezTo>
                      <a:pt x="523" y="18"/>
                      <a:pt x="520" y="21"/>
                      <a:pt x="514" y="21"/>
                    </a:cubicBezTo>
                    <a:cubicBezTo>
                      <a:pt x="473" y="16"/>
                      <a:pt x="473" y="16"/>
                      <a:pt x="473" y="16"/>
                    </a:cubicBezTo>
                    <a:cubicBezTo>
                      <a:pt x="445" y="11"/>
                      <a:pt x="427" y="0"/>
                      <a:pt x="416" y="2"/>
                    </a:cubicBezTo>
                    <a:cubicBezTo>
                      <a:pt x="396" y="4"/>
                      <a:pt x="358" y="57"/>
                      <a:pt x="358" y="57"/>
                    </a:cubicBezTo>
                    <a:cubicBezTo>
                      <a:pt x="360" y="80"/>
                      <a:pt x="360" y="80"/>
                      <a:pt x="360" y="80"/>
                    </a:cubicBezTo>
                    <a:cubicBezTo>
                      <a:pt x="360" y="82"/>
                      <a:pt x="360" y="82"/>
                      <a:pt x="360" y="82"/>
                    </a:cubicBezTo>
                    <a:cubicBezTo>
                      <a:pt x="355" y="83"/>
                      <a:pt x="355" y="83"/>
                      <a:pt x="355" y="83"/>
                    </a:cubicBezTo>
                    <a:cubicBezTo>
                      <a:pt x="310" y="89"/>
                      <a:pt x="285" y="85"/>
                      <a:pt x="282" y="70"/>
                    </a:cubicBezTo>
                    <a:cubicBezTo>
                      <a:pt x="277" y="5"/>
                      <a:pt x="277" y="5"/>
                      <a:pt x="277" y="5"/>
                    </a:cubicBezTo>
                    <a:cubicBezTo>
                      <a:pt x="224" y="2"/>
                      <a:pt x="224" y="2"/>
                      <a:pt x="224" y="2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28"/>
                      <a:pt x="200" y="28"/>
                      <a:pt x="200" y="28"/>
                    </a:cubicBezTo>
                    <a:cubicBezTo>
                      <a:pt x="199" y="12"/>
                      <a:pt x="196" y="3"/>
                      <a:pt x="192" y="1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12" y="53"/>
                      <a:pt x="92" y="73"/>
                      <a:pt x="74" y="95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2"/>
                      <a:pt x="29" y="202"/>
                      <a:pt x="29" y="202"/>
                    </a:cubicBezTo>
                    <a:cubicBezTo>
                      <a:pt x="25" y="209"/>
                      <a:pt x="27" y="218"/>
                      <a:pt x="33" y="229"/>
                    </a:cubicBezTo>
                    <a:cubicBezTo>
                      <a:pt x="40" y="242"/>
                      <a:pt x="46" y="257"/>
                      <a:pt x="46" y="274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21" y="324"/>
                      <a:pt x="21" y="324"/>
                      <a:pt x="21" y="324"/>
                    </a:cubicBezTo>
                    <a:cubicBezTo>
                      <a:pt x="24" y="325"/>
                      <a:pt x="25" y="327"/>
                      <a:pt x="25" y="328"/>
                    </a:cubicBezTo>
                    <a:cubicBezTo>
                      <a:pt x="25" y="330"/>
                      <a:pt x="25" y="330"/>
                      <a:pt x="25" y="330"/>
                    </a:cubicBezTo>
                    <a:cubicBezTo>
                      <a:pt x="24" y="335"/>
                      <a:pt x="32" y="343"/>
                      <a:pt x="48" y="350"/>
                    </a:cubicBezTo>
                    <a:cubicBezTo>
                      <a:pt x="87" y="361"/>
                      <a:pt x="87" y="361"/>
                      <a:pt x="87" y="361"/>
                    </a:cubicBezTo>
                    <a:cubicBezTo>
                      <a:pt x="99" y="353"/>
                      <a:pt x="99" y="353"/>
                      <a:pt x="99" y="353"/>
                    </a:cubicBezTo>
                    <a:cubicBezTo>
                      <a:pt x="111" y="335"/>
                      <a:pt x="111" y="335"/>
                      <a:pt x="111" y="335"/>
                    </a:cubicBezTo>
                    <a:cubicBezTo>
                      <a:pt x="122" y="305"/>
                      <a:pt x="122" y="305"/>
                      <a:pt x="122" y="305"/>
                    </a:cubicBezTo>
                    <a:cubicBezTo>
                      <a:pt x="152" y="316"/>
                      <a:pt x="152" y="316"/>
                      <a:pt x="152" y="316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1" y="335"/>
                      <a:pt x="154" y="344"/>
                      <a:pt x="164" y="349"/>
                    </a:cubicBezTo>
                    <a:cubicBezTo>
                      <a:pt x="198" y="350"/>
                      <a:pt x="198" y="350"/>
                      <a:pt x="198" y="350"/>
                    </a:cubicBezTo>
                    <a:cubicBezTo>
                      <a:pt x="209" y="348"/>
                      <a:pt x="219" y="344"/>
                      <a:pt x="225" y="338"/>
                    </a:cubicBezTo>
                    <a:cubicBezTo>
                      <a:pt x="229" y="333"/>
                      <a:pt x="236" y="332"/>
                      <a:pt x="245" y="333"/>
                    </a:cubicBezTo>
                    <a:cubicBezTo>
                      <a:pt x="257" y="335"/>
                      <a:pt x="267" y="339"/>
                      <a:pt x="275" y="349"/>
                    </a:cubicBezTo>
                    <a:cubicBezTo>
                      <a:pt x="282" y="331"/>
                      <a:pt x="282" y="331"/>
                      <a:pt x="282" y="331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285" y="328"/>
                      <a:pt x="285" y="328"/>
                      <a:pt x="285" y="328"/>
                    </a:cubicBezTo>
                    <a:cubicBezTo>
                      <a:pt x="291" y="325"/>
                      <a:pt x="294" y="319"/>
                      <a:pt x="298" y="312"/>
                    </a:cubicBezTo>
                    <a:cubicBezTo>
                      <a:pt x="301" y="305"/>
                      <a:pt x="306" y="297"/>
                      <a:pt x="315" y="292"/>
                    </a:cubicBezTo>
                    <a:cubicBezTo>
                      <a:pt x="330" y="283"/>
                      <a:pt x="330" y="283"/>
                      <a:pt x="330" y="283"/>
                    </a:cubicBezTo>
                    <a:cubicBezTo>
                      <a:pt x="331" y="282"/>
                      <a:pt x="331" y="282"/>
                      <a:pt x="331" y="282"/>
                    </a:cubicBezTo>
                    <a:cubicBezTo>
                      <a:pt x="332" y="283"/>
                      <a:pt x="332" y="283"/>
                      <a:pt x="332" y="283"/>
                    </a:cubicBezTo>
                    <a:cubicBezTo>
                      <a:pt x="333" y="283"/>
                      <a:pt x="333" y="283"/>
                      <a:pt x="333" y="283"/>
                    </a:cubicBezTo>
                    <a:cubicBezTo>
                      <a:pt x="341" y="286"/>
                      <a:pt x="341" y="286"/>
                      <a:pt x="341" y="286"/>
                    </a:cubicBezTo>
                    <a:cubicBezTo>
                      <a:pt x="341" y="286"/>
                      <a:pt x="341" y="286"/>
                      <a:pt x="341" y="286"/>
                    </a:cubicBezTo>
                    <a:cubicBezTo>
                      <a:pt x="343" y="287"/>
                      <a:pt x="343" y="287"/>
                      <a:pt x="343" y="287"/>
                    </a:cubicBezTo>
                    <a:cubicBezTo>
                      <a:pt x="355" y="234"/>
                      <a:pt x="355" y="234"/>
                      <a:pt x="355" y="234"/>
                    </a:cubicBezTo>
                    <a:cubicBezTo>
                      <a:pt x="355" y="233"/>
                      <a:pt x="355" y="233"/>
                      <a:pt x="355" y="233"/>
                    </a:cubicBezTo>
                    <a:cubicBezTo>
                      <a:pt x="372" y="230"/>
                      <a:pt x="372" y="230"/>
                      <a:pt x="372" y="230"/>
                    </a:cubicBezTo>
                    <a:cubicBezTo>
                      <a:pt x="389" y="218"/>
                      <a:pt x="397" y="209"/>
                      <a:pt x="396" y="200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89" y="174"/>
                      <a:pt x="389" y="166"/>
                      <a:pt x="391" y="163"/>
                    </a:cubicBezTo>
                    <a:cubicBezTo>
                      <a:pt x="394" y="160"/>
                      <a:pt x="396" y="159"/>
                      <a:pt x="399" y="159"/>
                    </a:cubicBezTo>
                    <a:cubicBezTo>
                      <a:pt x="407" y="159"/>
                      <a:pt x="415" y="161"/>
                      <a:pt x="424" y="165"/>
                    </a:cubicBezTo>
                    <a:cubicBezTo>
                      <a:pt x="426" y="148"/>
                      <a:pt x="426" y="148"/>
                      <a:pt x="426" y="148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7" y="145"/>
                      <a:pt x="427" y="145"/>
                      <a:pt x="427" y="145"/>
                    </a:cubicBezTo>
                    <a:cubicBezTo>
                      <a:pt x="445" y="137"/>
                      <a:pt x="445" y="137"/>
                      <a:pt x="445" y="137"/>
                    </a:cubicBezTo>
                    <a:cubicBezTo>
                      <a:pt x="447" y="127"/>
                      <a:pt x="447" y="127"/>
                      <a:pt x="447" y="127"/>
                    </a:cubicBezTo>
                    <a:cubicBezTo>
                      <a:pt x="436" y="127"/>
                      <a:pt x="436" y="127"/>
                      <a:pt x="436" y="127"/>
                    </a:cubicBezTo>
                    <a:cubicBezTo>
                      <a:pt x="434" y="126"/>
                      <a:pt x="434" y="126"/>
                      <a:pt x="434" y="126"/>
                    </a:cubicBezTo>
                    <a:cubicBezTo>
                      <a:pt x="435" y="121"/>
                      <a:pt x="435" y="121"/>
                      <a:pt x="435" y="121"/>
                    </a:cubicBezTo>
                    <a:cubicBezTo>
                      <a:pt x="435" y="118"/>
                      <a:pt x="435" y="118"/>
                      <a:pt x="435" y="118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39" y="116"/>
                      <a:pt x="439" y="116"/>
                      <a:pt x="439" y="116"/>
                    </a:cubicBezTo>
                    <a:cubicBezTo>
                      <a:pt x="442" y="116"/>
                      <a:pt x="442" y="116"/>
                      <a:pt x="442" y="116"/>
                    </a:cubicBezTo>
                    <a:cubicBezTo>
                      <a:pt x="449" y="116"/>
                      <a:pt x="457" y="111"/>
                      <a:pt x="467" y="103"/>
                    </a:cubicBezTo>
                    <a:cubicBezTo>
                      <a:pt x="533" y="56"/>
                      <a:pt x="533" y="56"/>
                      <a:pt x="533" y="56"/>
                    </a:cubicBezTo>
                    <a:cubicBezTo>
                      <a:pt x="535" y="56"/>
                      <a:pt x="535" y="56"/>
                      <a:pt x="535" y="56"/>
                    </a:cubicBezTo>
                    <a:cubicBezTo>
                      <a:pt x="557" y="65"/>
                      <a:pt x="557" y="65"/>
                      <a:pt x="557" y="65"/>
                    </a:cubicBezTo>
                    <a:cubicBezTo>
                      <a:pt x="565" y="64"/>
                      <a:pt x="565" y="64"/>
                      <a:pt x="565" y="64"/>
                    </a:cubicBezTo>
                    <a:cubicBezTo>
                      <a:pt x="560" y="42"/>
                      <a:pt x="560" y="42"/>
                      <a:pt x="560" y="42"/>
                    </a:cubicBezTo>
                    <a:cubicBezTo>
                      <a:pt x="560" y="40"/>
                      <a:pt x="560" y="40"/>
                      <a:pt x="560" y="40"/>
                    </a:cubicBezTo>
                    <a:cubicBezTo>
                      <a:pt x="561" y="39"/>
                      <a:pt x="561" y="39"/>
                      <a:pt x="561" y="39"/>
                    </a:cubicBezTo>
                    <a:cubicBezTo>
                      <a:pt x="562" y="38"/>
                      <a:pt x="562" y="38"/>
                      <a:pt x="562" y="38"/>
                    </a:cubicBezTo>
                    <a:cubicBezTo>
                      <a:pt x="573" y="19"/>
                      <a:pt x="573" y="19"/>
                      <a:pt x="573" y="19"/>
                    </a:cubicBezTo>
                    <a:cubicBezTo>
                      <a:pt x="570" y="16"/>
                      <a:pt x="570" y="16"/>
                      <a:pt x="570" y="16"/>
                    </a:cubicBezTo>
                    <a:cubicBezTo>
                      <a:pt x="563" y="19"/>
                      <a:pt x="563" y="19"/>
                      <a:pt x="563" y="19"/>
                    </a:cubicBezTo>
                    <a:cubicBezTo>
                      <a:pt x="563" y="20"/>
                      <a:pt x="563" y="20"/>
                      <a:pt x="563" y="20"/>
                    </a:cubicBezTo>
                    <a:cubicBezTo>
                      <a:pt x="562" y="20"/>
                      <a:pt x="562" y="20"/>
                      <a:pt x="562" y="20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35" y="23"/>
                      <a:pt x="535" y="23"/>
                      <a:pt x="535" y="23"/>
                    </a:cubicBezTo>
                    <a:cubicBezTo>
                      <a:pt x="534" y="23"/>
                      <a:pt x="534" y="23"/>
                      <a:pt x="534" y="23"/>
                    </a:cubicBezTo>
                    <a:cubicBezTo>
                      <a:pt x="534" y="22"/>
                      <a:pt x="534" y="22"/>
                      <a:pt x="534" y="22"/>
                    </a:cubicBezTo>
                    <a:cubicBezTo>
                      <a:pt x="533" y="19"/>
                      <a:pt x="533" y="19"/>
                      <a:pt x="533" y="19"/>
                    </a:cubicBezTo>
                    <a:cubicBezTo>
                      <a:pt x="529" y="11"/>
                      <a:pt x="529" y="11"/>
                      <a:pt x="529" y="11"/>
                    </a:cubicBezTo>
                    <a:lnTo>
                      <a:pt x="52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5965348" y="4276725"/>
                <a:ext cx="131763" cy="120650"/>
              </a:xfrm>
              <a:custGeom>
                <a:avLst/>
                <a:gdLst>
                  <a:gd name="T0" fmla="*/ 81 w 88"/>
                  <a:gd name="T1" fmla="*/ 43 h 80"/>
                  <a:gd name="T2" fmla="*/ 88 w 88"/>
                  <a:gd name="T3" fmla="*/ 35 h 80"/>
                  <a:gd name="T4" fmla="*/ 88 w 88"/>
                  <a:gd name="T5" fmla="*/ 35 h 80"/>
                  <a:gd name="T6" fmla="*/ 88 w 88"/>
                  <a:gd name="T7" fmla="*/ 35 h 80"/>
                  <a:gd name="T8" fmla="*/ 88 w 88"/>
                  <a:gd name="T9" fmla="*/ 34 h 80"/>
                  <a:gd name="T10" fmla="*/ 62 w 88"/>
                  <a:gd name="T11" fmla="*/ 13 h 80"/>
                  <a:gd name="T12" fmla="*/ 28 w 88"/>
                  <a:gd name="T13" fmla="*/ 1 h 80"/>
                  <a:gd name="T14" fmla="*/ 16 w 88"/>
                  <a:gd name="T15" fmla="*/ 5 h 80"/>
                  <a:gd name="T16" fmla="*/ 16 w 88"/>
                  <a:gd name="T17" fmla="*/ 27 h 80"/>
                  <a:gd name="T18" fmla="*/ 4 w 88"/>
                  <a:gd name="T19" fmla="*/ 49 h 80"/>
                  <a:gd name="T20" fmla="*/ 0 w 88"/>
                  <a:gd name="T21" fmla="*/ 54 h 80"/>
                  <a:gd name="T22" fmla="*/ 10 w 88"/>
                  <a:gd name="T23" fmla="*/ 66 h 80"/>
                  <a:gd name="T24" fmla="*/ 11 w 88"/>
                  <a:gd name="T25" fmla="*/ 66 h 80"/>
                  <a:gd name="T26" fmla="*/ 14 w 88"/>
                  <a:gd name="T27" fmla="*/ 75 h 80"/>
                  <a:gd name="T28" fmla="*/ 27 w 88"/>
                  <a:gd name="T29" fmla="*/ 80 h 80"/>
                  <a:gd name="T30" fmla="*/ 45 w 88"/>
                  <a:gd name="T31" fmla="*/ 74 h 80"/>
                  <a:gd name="T32" fmla="*/ 67 w 88"/>
                  <a:gd name="T33" fmla="*/ 78 h 80"/>
                  <a:gd name="T34" fmla="*/ 68 w 88"/>
                  <a:gd name="T35" fmla="*/ 71 h 80"/>
                  <a:gd name="T36" fmla="*/ 81 w 88"/>
                  <a:gd name="T37" fmla="*/ 4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80">
                    <a:moveTo>
                      <a:pt x="81" y="43"/>
                    </a:move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48" y="3"/>
                      <a:pt x="36" y="0"/>
                      <a:pt x="2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35"/>
                      <a:pt x="11" y="43"/>
                      <a:pt x="4" y="4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34" y="75"/>
                      <a:pt x="40" y="73"/>
                      <a:pt x="45" y="74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9" y="56"/>
                      <a:pt x="74" y="47"/>
                      <a:pt x="8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9" name="Freeform 32"/>
              <p:cNvSpPr>
                <a:spLocks/>
              </p:cNvSpPr>
              <p:nvPr/>
            </p:nvSpPr>
            <p:spPr bwMode="auto">
              <a:xfrm>
                <a:off x="5330348" y="3822700"/>
                <a:ext cx="752475" cy="581025"/>
              </a:xfrm>
              <a:custGeom>
                <a:avLst/>
                <a:gdLst>
                  <a:gd name="T0" fmla="*/ 317 w 498"/>
                  <a:gd name="T1" fmla="*/ 59 h 385"/>
                  <a:gd name="T2" fmla="*/ 223 w 498"/>
                  <a:gd name="T3" fmla="*/ 22 h 385"/>
                  <a:gd name="T4" fmla="*/ 223 w 498"/>
                  <a:gd name="T5" fmla="*/ 3 h 385"/>
                  <a:gd name="T6" fmla="*/ 215 w 498"/>
                  <a:gd name="T7" fmla="*/ 0 h 385"/>
                  <a:gd name="T8" fmla="*/ 175 w 498"/>
                  <a:gd name="T9" fmla="*/ 42 h 385"/>
                  <a:gd name="T10" fmla="*/ 151 w 498"/>
                  <a:gd name="T11" fmla="*/ 63 h 385"/>
                  <a:gd name="T12" fmla="*/ 125 w 498"/>
                  <a:gd name="T13" fmla="*/ 50 h 385"/>
                  <a:gd name="T14" fmla="*/ 81 w 498"/>
                  <a:gd name="T15" fmla="*/ 67 h 385"/>
                  <a:gd name="T16" fmla="*/ 26 w 498"/>
                  <a:gd name="T17" fmla="*/ 30 h 385"/>
                  <a:gd name="T18" fmla="*/ 4 w 498"/>
                  <a:gd name="T19" fmla="*/ 45 h 385"/>
                  <a:gd name="T20" fmla="*/ 4 w 498"/>
                  <a:gd name="T21" fmla="*/ 47 h 385"/>
                  <a:gd name="T22" fmla="*/ 0 w 498"/>
                  <a:gd name="T23" fmla="*/ 52 h 385"/>
                  <a:gd name="T24" fmla="*/ 11 w 498"/>
                  <a:gd name="T25" fmla="*/ 54 h 385"/>
                  <a:gd name="T26" fmla="*/ 12 w 498"/>
                  <a:gd name="T27" fmla="*/ 56 h 385"/>
                  <a:gd name="T28" fmla="*/ 90 w 498"/>
                  <a:gd name="T29" fmla="*/ 113 h 385"/>
                  <a:gd name="T30" fmla="*/ 164 w 498"/>
                  <a:gd name="T31" fmla="*/ 196 h 385"/>
                  <a:gd name="T32" fmla="*/ 237 w 498"/>
                  <a:gd name="T33" fmla="*/ 190 h 385"/>
                  <a:gd name="T34" fmla="*/ 239 w 498"/>
                  <a:gd name="T35" fmla="*/ 188 h 385"/>
                  <a:gd name="T36" fmla="*/ 260 w 498"/>
                  <a:gd name="T37" fmla="*/ 193 h 385"/>
                  <a:gd name="T38" fmla="*/ 262 w 498"/>
                  <a:gd name="T39" fmla="*/ 196 h 385"/>
                  <a:gd name="T40" fmla="*/ 245 w 498"/>
                  <a:gd name="T41" fmla="*/ 244 h 385"/>
                  <a:gd name="T42" fmla="*/ 220 w 498"/>
                  <a:gd name="T43" fmla="*/ 246 h 385"/>
                  <a:gd name="T44" fmla="*/ 194 w 498"/>
                  <a:gd name="T45" fmla="*/ 307 h 385"/>
                  <a:gd name="T46" fmla="*/ 234 w 498"/>
                  <a:gd name="T47" fmla="*/ 334 h 385"/>
                  <a:gd name="T48" fmla="*/ 244 w 498"/>
                  <a:gd name="T49" fmla="*/ 352 h 385"/>
                  <a:gd name="T50" fmla="*/ 262 w 498"/>
                  <a:gd name="T51" fmla="*/ 349 h 385"/>
                  <a:gd name="T52" fmla="*/ 302 w 498"/>
                  <a:gd name="T53" fmla="*/ 365 h 385"/>
                  <a:gd name="T54" fmla="*/ 312 w 498"/>
                  <a:gd name="T55" fmla="*/ 378 h 385"/>
                  <a:gd name="T56" fmla="*/ 348 w 498"/>
                  <a:gd name="T57" fmla="*/ 379 h 385"/>
                  <a:gd name="T58" fmla="*/ 401 w 498"/>
                  <a:gd name="T59" fmla="*/ 377 h 385"/>
                  <a:gd name="T60" fmla="*/ 418 w 498"/>
                  <a:gd name="T61" fmla="*/ 366 h 385"/>
                  <a:gd name="T62" fmla="*/ 417 w 498"/>
                  <a:gd name="T63" fmla="*/ 344 h 385"/>
                  <a:gd name="T64" fmla="*/ 428 w 498"/>
                  <a:gd name="T65" fmla="*/ 315 h 385"/>
                  <a:gd name="T66" fmla="*/ 447 w 498"/>
                  <a:gd name="T67" fmla="*/ 293 h 385"/>
                  <a:gd name="T68" fmla="*/ 490 w 498"/>
                  <a:gd name="T69" fmla="*/ 293 h 385"/>
                  <a:gd name="T70" fmla="*/ 477 w 498"/>
                  <a:gd name="T71" fmla="*/ 259 h 385"/>
                  <a:gd name="T72" fmla="*/ 458 w 498"/>
                  <a:gd name="T73" fmla="*/ 255 h 385"/>
                  <a:gd name="T74" fmla="*/ 458 w 498"/>
                  <a:gd name="T75" fmla="*/ 254 h 385"/>
                  <a:gd name="T76" fmla="*/ 410 w 498"/>
                  <a:gd name="T77" fmla="*/ 227 h 385"/>
                  <a:gd name="T78" fmla="*/ 387 w 498"/>
                  <a:gd name="T79" fmla="*/ 218 h 385"/>
                  <a:gd name="T80" fmla="*/ 348 w 498"/>
                  <a:gd name="T81" fmla="*/ 112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98" h="385">
                    <a:moveTo>
                      <a:pt x="348" y="112"/>
                    </a:moveTo>
                    <a:cubicBezTo>
                      <a:pt x="336" y="102"/>
                      <a:pt x="327" y="86"/>
                      <a:pt x="317" y="59"/>
                    </a:cubicBezTo>
                    <a:cubicBezTo>
                      <a:pt x="287" y="59"/>
                      <a:pt x="269" y="54"/>
                      <a:pt x="260" y="43"/>
                    </a:cubicBezTo>
                    <a:cubicBezTo>
                      <a:pt x="254" y="34"/>
                      <a:pt x="241" y="28"/>
                      <a:pt x="223" y="22"/>
                    </a:cubicBezTo>
                    <a:cubicBezTo>
                      <a:pt x="218" y="21"/>
                      <a:pt x="218" y="21"/>
                      <a:pt x="218" y="21"/>
                    </a:cubicBezTo>
                    <a:cubicBezTo>
                      <a:pt x="223" y="3"/>
                      <a:pt x="223" y="3"/>
                      <a:pt x="223" y="3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02" y="6"/>
                      <a:pt x="194" y="13"/>
                      <a:pt x="191" y="21"/>
                    </a:cubicBezTo>
                    <a:cubicBezTo>
                      <a:pt x="186" y="30"/>
                      <a:pt x="181" y="37"/>
                      <a:pt x="175" y="42"/>
                    </a:cubicBezTo>
                    <a:cubicBezTo>
                      <a:pt x="169" y="59"/>
                      <a:pt x="164" y="68"/>
                      <a:pt x="159" y="68"/>
                    </a:cubicBezTo>
                    <a:cubicBezTo>
                      <a:pt x="156" y="69"/>
                      <a:pt x="154" y="67"/>
                      <a:pt x="151" y="63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7" y="53"/>
                      <a:pt x="130" y="50"/>
                      <a:pt x="125" y="50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7" y="59"/>
                      <a:pt x="97" y="64"/>
                      <a:pt x="81" y="6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28" y="58"/>
                      <a:pt x="23" y="45"/>
                      <a:pt x="26" y="30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30" y="80"/>
                      <a:pt x="44" y="96"/>
                      <a:pt x="51" y="100"/>
                    </a:cubicBezTo>
                    <a:cubicBezTo>
                      <a:pt x="55" y="102"/>
                      <a:pt x="68" y="107"/>
                      <a:pt x="90" y="113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40" y="132"/>
                      <a:pt x="151" y="155"/>
                      <a:pt x="164" y="196"/>
                    </a:cubicBezTo>
                    <a:cubicBezTo>
                      <a:pt x="181" y="208"/>
                      <a:pt x="192" y="213"/>
                      <a:pt x="199" y="212"/>
                    </a:cubicBezTo>
                    <a:cubicBezTo>
                      <a:pt x="206" y="209"/>
                      <a:pt x="219" y="202"/>
                      <a:pt x="237" y="190"/>
                    </a:cubicBezTo>
                    <a:cubicBezTo>
                      <a:pt x="238" y="189"/>
                      <a:pt x="238" y="189"/>
                      <a:pt x="238" y="189"/>
                    </a:cubicBezTo>
                    <a:cubicBezTo>
                      <a:pt x="239" y="188"/>
                      <a:pt x="239" y="188"/>
                      <a:pt x="239" y="188"/>
                    </a:cubicBezTo>
                    <a:cubicBezTo>
                      <a:pt x="241" y="189"/>
                      <a:pt x="241" y="189"/>
                      <a:pt x="241" y="189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2" y="193"/>
                      <a:pt x="262" y="193"/>
                      <a:pt x="262" y="193"/>
                    </a:cubicBezTo>
                    <a:cubicBezTo>
                      <a:pt x="262" y="196"/>
                      <a:pt x="262" y="196"/>
                      <a:pt x="262" y="196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5" y="225"/>
                      <a:pt x="250" y="240"/>
                      <a:pt x="245" y="244"/>
                    </a:cubicBezTo>
                    <a:cubicBezTo>
                      <a:pt x="220" y="245"/>
                      <a:pt x="220" y="245"/>
                      <a:pt x="220" y="245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57"/>
                      <a:pt x="213" y="272"/>
                      <a:pt x="199" y="292"/>
                    </a:cubicBezTo>
                    <a:cubicBezTo>
                      <a:pt x="195" y="299"/>
                      <a:pt x="194" y="304"/>
                      <a:pt x="194" y="307"/>
                    </a:cubicBezTo>
                    <a:cubicBezTo>
                      <a:pt x="218" y="324"/>
                      <a:pt x="218" y="324"/>
                      <a:pt x="218" y="324"/>
                    </a:cubicBezTo>
                    <a:cubicBezTo>
                      <a:pt x="224" y="331"/>
                      <a:pt x="229" y="334"/>
                      <a:pt x="234" y="334"/>
                    </a:cubicBez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44" y="352"/>
                      <a:pt x="244" y="352"/>
                      <a:pt x="244" y="352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62" y="349"/>
                      <a:pt x="262" y="349"/>
                      <a:pt x="262" y="349"/>
                    </a:cubicBezTo>
                    <a:cubicBezTo>
                      <a:pt x="265" y="346"/>
                      <a:pt x="270" y="344"/>
                      <a:pt x="273" y="345"/>
                    </a:cubicBezTo>
                    <a:cubicBezTo>
                      <a:pt x="283" y="345"/>
                      <a:pt x="292" y="352"/>
                      <a:pt x="302" y="365"/>
                    </a:cubicBezTo>
                    <a:cubicBezTo>
                      <a:pt x="302" y="365"/>
                      <a:pt x="302" y="365"/>
                      <a:pt x="302" y="365"/>
                    </a:cubicBezTo>
                    <a:cubicBezTo>
                      <a:pt x="312" y="378"/>
                      <a:pt x="312" y="378"/>
                      <a:pt x="312" y="378"/>
                    </a:cubicBezTo>
                    <a:cubicBezTo>
                      <a:pt x="313" y="377"/>
                      <a:pt x="313" y="377"/>
                      <a:pt x="313" y="377"/>
                    </a:cubicBezTo>
                    <a:cubicBezTo>
                      <a:pt x="319" y="373"/>
                      <a:pt x="331" y="374"/>
                      <a:pt x="348" y="379"/>
                    </a:cubicBezTo>
                    <a:cubicBezTo>
                      <a:pt x="375" y="385"/>
                      <a:pt x="375" y="385"/>
                      <a:pt x="375" y="385"/>
                    </a:cubicBezTo>
                    <a:cubicBezTo>
                      <a:pt x="401" y="377"/>
                      <a:pt x="401" y="377"/>
                      <a:pt x="401" y="377"/>
                    </a:cubicBezTo>
                    <a:cubicBezTo>
                      <a:pt x="411" y="372"/>
                      <a:pt x="411" y="372"/>
                      <a:pt x="411" y="372"/>
                    </a:cubicBezTo>
                    <a:cubicBezTo>
                      <a:pt x="418" y="366"/>
                      <a:pt x="418" y="366"/>
                      <a:pt x="418" y="366"/>
                    </a:cubicBezTo>
                    <a:cubicBezTo>
                      <a:pt x="412" y="359"/>
                      <a:pt x="412" y="359"/>
                      <a:pt x="412" y="359"/>
                    </a:cubicBezTo>
                    <a:cubicBezTo>
                      <a:pt x="410" y="355"/>
                      <a:pt x="412" y="349"/>
                      <a:pt x="417" y="344"/>
                    </a:cubicBezTo>
                    <a:cubicBezTo>
                      <a:pt x="424" y="339"/>
                      <a:pt x="428" y="334"/>
                      <a:pt x="428" y="327"/>
                    </a:cubicBezTo>
                    <a:cubicBezTo>
                      <a:pt x="428" y="315"/>
                      <a:pt x="428" y="315"/>
                      <a:pt x="428" y="315"/>
                    </a:cubicBezTo>
                    <a:cubicBezTo>
                      <a:pt x="426" y="308"/>
                      <a:pt x="427" y="304"/>
                      <a:pt x="429" y="302"/>
                    </a:cubicBezTo>
                    <a:cubicBezTo>
                      <a:pt x="431" y="298"/>
                      <a:pt x="439" y="296"/>
                      <a:pt x="447" y="293"/>
                    </a:cubicBezTo>
                    <a:cubicBezTo>
                      <a:pt x="461" y="291"/>
                      <a:pt x="478" y="298"/>
                      <a:pt x="498" y="315"/>
                    </a:cubicBezTo>
                    <a:cubicBezTo>
                      <a:pt x="490" y="293"/>
                      <a:pt x="490" y="293"/>
                      <a:pt x="490" y="293"/>
                    </a:cubicBezTo>
                    <a:cubicBezTo>
                      <a:pt x="479" y="278"/>
                      <a:pt x="479" y="278"/>
                      <a:pt x="479" y="278"/>
                    </a:cubicBezTo>
                    <a:cubicBezTo>
                      <a:pt x="477" y="259"/>
                      <a:pt x="477" y="259"/>
                      <a:pt x="477" y="259"/>
                    </a:cubicBezTo>
                    <a:cubicBezTo>
                      <a:pt x="459" y="255"/>
                      <a:pt x="459" y="255"/>
                      <a:pt x="459" y="255"/>
                    </a:cubicBezTo>
                    <a:cubicBezTo>
                      <a:pt x="458" y="255"/>
                      <a:pt x="458" y="255"/>
                      <a:pt x="458" y="255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10" y="227"/>
                      <a:pt x="410" y="227"/>
                      <a:pt x="410" y="227"/>
                    </a:cubicBezTo>
                    <a:cubicBezTo>
                      <a:pt x="387" y="223"/>
                      <a:pt x="387" y="223"/>
                      <a:pt x="387" y="223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6" y="193"/>
                      <a:pt x="386" y="193"/>
                      <a:pt x="386" y="193"/>
                    </a:cubicBezTo>
                    <a:cubicBezTo>
                      <a:pt x="370" y="149"/>
                      <a:pt x="357" y="121"/>
                      <a:pt x="34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936648" y="2709863"/>
                <a:ext cx="698500" cy="1000125"/>
              </a:xfrm>
              <a:custGeom>
                <a:avLst/>
                <a:gdLst>
                  <a:gd name="T0" fmla="*/ 417 w 463"/>
                  <a:gd name="T1" fmla="*/ 196 h 662"/>
                  <a:gd name="T2" fmla="*/ 368 w 463"/>
                  <a:gd name="T3" fmla="*/ 183 h 662"/>
                  <a:gd name="T4" fmla="*/ 366 w 463"/>
                  <a:gd name="T5" fmla="*/ 137 h 662"/>
                  <a:gd name="T6" fmla="*/ 352 w 463"/>
                  <a:gd name="T7" fmla="*/ 121 h 662"/>
                  <a:gd name="T8" fmla="*/ 307 w 463"/>
                  <a:gd name="T9" fmla="*/ 101 h 662"/>
                  <a:gd name="T10" fmla="*/ 309 w 463"/>
                  <a:gd name="T11" fmla="*/ 64 h 662"/>
                  <a:gd name="T12" fmla="*/ 298 w 463"/>
                  <a:gd name="T13" fmla="*/ 53 h 662"/>
                  <a:gd name="T14" fmla="*/ 275 w 463"/>
                  <a:gd name="T15" fmla="*/ 39 h 662"/>
                  <a:gd name="T16" fmla="*/ 263 w 463"/>
                  <a:gd name="T17" fmla="*/ 0 h 662"/>
                  <a:gd name="T18" fmla="*/ 235 w 463"/>
                  <a:gd name="T19" fmla="*/ 22 h 662"/>
                  <a:gd name="T20" fmla="*/ 205 w 463"/>
                  <a:gd name="T21" fmla="*/ 64 h 662"/>
                  <a:gd name="T22" fmla="*/ 188 w 463"/>
                  <a:gd name="T23" fmla="*/ 88 h 662"/>
                  <a:gd name="T24" fmla="*/ 154 w 463"/>
                  <a:gd name="T25" fmla="*/ 104 h 662"/>
                  <a:gd name="T26" fmla="*/ 117 w 463"/>
                  <a:gd name="T27" fmla="*/ 104 h 662"/>
                  <a:gd name="T28" fmla="*/ 83 w 463"/>
                  <a:gd name="T29" fmla="*/ 131 h 662"/>
                  <a:gd name="T30" fmla="*/ 62 w 463"/>
                  <a:gd name="T31" fmla="*/ 120 h 662"/>
                  <a:gd name="T32" fmla="*/ 43 w 463"/>
                  <a:gd name="T33" fmla="*/ 85 h 662"/>
                  <a:gd name="T34" fmla="*/ 20 w 463"/>
                  <a:gd name="T35" fmla="*/ 126 h 662"/>
                  <a:gd name="T36" fmla="*/ 19 w 463"/>
                  <a:gd name="T37" fmla="*/ 128 h 662"/>
                  <a:gd name="T38" fmla="*/ 38 w 463"/>
                  <a:gd name="T39" fmla="*/ 221 h 662"/>
                  <a:gd name="T40" fmla="*/ 47 w 463"/>
                  <a:gd name="T41" fmla="*/ 247 h 662"/>
                  <a:gd name="T42" fmla="*/ 15 w 463"/>
                  <a:gd name="T43" fmla="*/ 264 h 662"/>
                  <a:gd name="T44" fmla="*/ 62 w 463"/>
                  <a:gd name="T45" fmla="*/ 316 h 662"/>
                  <a:gd name="T46" fmla="*/ 62 w 463"/>
                  <a:gd name="T47" fmla="*/ 318 h 662"/>
                  <a:gd name="T48" fmla="*/ 48 w 463"/>
                  <a:gd name="T49" fmla="*/ 371 h 662"/>
                  <a:gd name="T50" fmla="*/ 20 w 463"/>
                  <a:gd name="T51" fmla="*/ 389 h 662"/>
                  <a:gd name="T52" fmla="*/ 47 w 463"/>
                  <a:gd name="T53" fmla="*/ 473 h 662"/>
                  <a:gd name="T54" fmla="*/ 63 w 463"/>
                  <a:gd name="T55" fmla="*/ 500 h 662"/>
                  <a:gd name="T56" fmla="*/ 41 w 463"/>
                  <a:gd name="T57" fmla="*/ 548 h 662"/>
                  <a:gd name="T58" fmla="*/ 25 w 463"/>
                  <a:gd name="T59" fmla="*/ 595 h 662"/>
                  <a:gd name="T60" fmla="*/ 27 w 463"/>
                  <a:gd name="T61" fmla="*/ 628 h 662"/>
                  <a:gd name="T62" fmla="*/ 35 w 463"/>
                  <a:gd name="T63" fmla="*/ 636 h 662"/>
                  <a:gd name="T64" fmla="*/ 36 w 463"/>
                  <a:gd name="T65" fmla="*/ 643 h 662"/>
                  <a:gd name="T66" fmla="*/ 36 w 463"/>
                  <a:gd name="T67" fmla="*/ 644 h 662"/>
                  <a:gd name="T68" fmla="*/ 122 w 463"/>
                  <a:gd name="T69" fmla="*/ 654 h 662"/>
                  <a:gd name="T70" fmla="*/ 148 w 463"/>
                  <a:gd name="T71" fmla="*/ 611 h 662"/>
                  <a:gd name="T72" fmla="*/ 274 w 463"/>
                  <a:gd name="T73" fmla="*/ 466 h 662"/>
                  <a:gd name="T74" fmla="*/ 329 w 463"/>
                  <a:gd name="T75" fmla="*/ 432 h 662"/>
                  <a:gd name="T76" fmla="*/ 308 w 463"/>
                  <a:gd name="T77" fmla="*/ 412 h 662"/>
                  <a:gd name="T78" fmla="*/ 302 w 463"/>
                  <a:gd name="T79" fmla="*/ 389 h 662"/>
                  <a:gd name="T80" fmla="*/ 230 w 463"/>
                  <a:gd name="T81" fmla="*/ 315 h 662"/>
                  <a:gd name="T82" fmla="*/ 160 w 463"/>
                  <a:gd name="T83" fmla="*/ 301 h 662"/>
                  <a:gd name="T84" fmla="*/ 133 w 463"/>
                  <a:gd name="T85" fmla="*/ 263 h 662"/>
                  <a:gd name="T86" fmla="*/ 175 w 463"/>
                  <a:gd name="T87" fmla="*/ 195 h 662"/>
                  <a:gd name="T88" fmla="*/ 186 w 463"/>
                  <a:gd name="T89" fmla="*/ 162 h 662"/>
                  <a:gd name="T90" fmla="*/ 273 w 463"/>
                  <a:gd name="T91" fmla="*/ 177 h 662"/>
                  <a:gd name="T92" fmla="*/ 267 w 463"/>
                  <a:gd name="T93" fmla="*/ 211 h 662"/>
                  <a:gd name="T94" fmla="*/ 315 w 463"/>
                  <a:gd name="T95" fmla="*/ 252 h 662"/>
                  <a:gd name="T96" fmla="*/ 395 w 463"/>
                  <a:gd name="T97" fmla="*/ 321 h 662"/>
                  <a:gd name="T98" fmla="*/ 437 w 463"/>
                  <a:gd name="T99" fmla="*/ 270 h 662"/>
                  <a:gd name="T100" fmla="*/ 443 w 463"/>
                  <a:gd name="T101" fmla="*/ 244 h 662"/>
                  <a:gd name="T102" fmla="*/ 462 w 463"/>
                  <a:gd name="T103" fmla="*/ 230 h 662"/>
                  <a:gd name="T104" fmla="*/ 428 w 463"/>
                  <a:gd name="T105" fmla="*/ 205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3" h="662">
                    <a:moveTo>
                      <a:pt x="426" y="200"/>
                    </a:move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17" y="196"/>
                      <a:pt x="417" y="196"/>
                      <a:pt x="417" y="196"/>
                    </a:cubicBezTo>
                    <a:cubicBezTo>
                      <a:pt x="410" y="189"/>
                      <a:pt x="410" y="189"/>
                      <a:pt x="410" y="189"/>
                    </a:cubicBezTo>
                    <a:cubicBezTo>
                      <a:pt x="381" y="181"/>
                      <a:pt x="381" y="181"/>
                      <a:pt x="381" y="181"/>
                    </a:cubicBezTo>
                    <a:cubicBezTo>
                      <a:pt x="373" y="181"/>
                      <a:pt x="373" y="181"/>
                      <a:pt x="373" y="181"/>
                    </a:cubicBez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57" y="161"/>
                      <a:pt x="357" y="161"/>
                      <a:pt x="357" y="161"/>
                    </a:cubicBezTo>
                    <a:cubicBezTo>
                      <a:pt x="358" y="160"/>
                      <a:pt x="358" y="160"/>
                      <a:pt x="358" y="160"/>
                    </a:cubicBezTo>
                    <a:cubicBezTo>
                      <a:pt x="366" y="149"/>
                      <a:pt x="366" y="149"/>
                      <a:pt x="366" y="149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7" y="134"/>
                      <a:pt x="367" y="134"/>
                      <a:pt x="367" y="134"/>
                    </a:cubicBezTo>
                    <a:cubicBezTo>
                      <a:pt x="372" y="126"/>
                      <a:pt x="372" y="126"/>
                      <a:pt x="372" y="126"/>
                    </a:cubicBezTo>
                    <a:cubicBezTo>
                      <a:pt x="368" y="124"/>
                      <a:pt x="368" y="124"/>
                      <a:pt x="368" y="124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25" y="116"/>
                      <a:pt x="325" y="116"/>
                      <a:pt x="325" y="116"/>
                    </a:cubicBezTo>
                    <a:cubicBezTo>
                      <a:pt x="323" y="116"/>
                      <a:pt x="323" y="116"/>
                      <a:pt x="323" y="116"/>
                    </a:cubicBezTo>
                    <a:cubicBezTo>
                      <a:pt x="307" y="101"/>
                      <a:pt x="307" y="101"/>
                      <a:pt x="307" y="101"/>
                    </a:cubicBezTo>
                    <a:cubicBezTo>
                      <a:pt x="307" y="100"/>
                      <a:pt x="307" y="100"/>
                      <a:pt x="307" y="100"/>
                    </a:cubicBezTo>
                    <a:cubicBezTo>
                      <a:pt x="302" y="89"/>
                      <a:pt x="302" y="89"/>
                      <a:pt x="302" y="89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48"/>
                      <a:pt x="309" y="48"/>
                      <a:pt x="309" y="48"/>
                    </a:cubicBezTo>
                    <a:cubicBezTo>
                      <a:pt x="308" y="44"/>
                      <a:pt x="308" y="44"/>
                      <a:pt x="308" y="44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298" y="53"/>
                      <a:pt x="298" y="53"/>
                      <a:pt x="298" y="53"/>
                    </a:cubicBezTo>
                    <a:cubicBezTo>
                      <a:pt x="296" y="56"/>
                      <a:pt x="296" y="56"/>
                      <a:pt x="296" y="56"/>
                    </a:cubicBezTo>
                    <a:cubicBezTo>
                      <a:pt x="294" y="53"/>
                      <a:pt x="294" y="53"/>
                      <a:pt x="294" y="53"/>
                    </a:cubicBezTo>
                    <a:cubicBezTo>
                      <a:pt x="291" y="52"/>
                      <a:pt x="291" y="52"/>
                      <a:pt x="291" y="52"/>
                    </a:cubicBezTo>
                    <a:cubicBezTo>
                      <a:pt x="275" y="39"/>
                      <a:pt x="275" y="39"/>
                      <a:pt x="275" y="39"/>
                    </a:cubicBezTo>
                    <a:cubicBezTo>
                      <a:pt x="273" y="37"/>
                      <a:pt x="273" y="37"/>
                      <a:pt x="273" y="37"/>
                    </a:cubicBezTo>
                    <a:cubicBezTo>
                      <a:pt x="273" y="35"/>
                      <a:pt x="273" y="35"/>
                      <a:pt x="273" y="35"/>
                    </a:cubicBezTo>
                    <a:cubicBezTo>
                      <a:pt x="270" y="12"/>
                      <a:pt x="270" y="12"/>
                      <a:pt x="270" y="12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37" y="18"/>
                      <a:pt x="237" y="18"/>
                      <a:pt x="237" y="18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35" y="22"/>
                      <a:pt x="235" y="22"/>
                      <a:pt x="235" y="22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6" y="39"/>
                      <a:pt x="206" y="39"/>
                      <a:pt x="206" y="39"/>
                    </a:cubicBezTo>
                    <a:cubicBezTo>
                      <a:pt x="206" y="63"/>
                      <a:pt x="206" y="63"/>
                      <a:pt x="206" y="63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7"/>
                      <a:pt x="191" y="87"/>
                      <a:pt x="191" y="87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121" y="93"/>
                      <a:pt x="121" y="93"/>
                      <a:pt x="121" y="93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04" y="126"/>
                      <a:pt x="104" y="126"/>
                      <a:pt x="104" y="126"/>
                    </a:cubicBezTo>
                    <a:cubicBezTo>
                      <a:pt x="102" y="130"/>
                      <a:pt x="99" y="132"/>
                      <a:pt x="96" y="133"/>
                    </a:cubicBezTo>
                    <a:cubicBezTo>
                      <a:pt x="83" y="131"/>
                      <a:pt x="83" y="131"/>
                      <a:pt x="83" y="13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9" y="146"/>
                      <a:pt x="6" y="152"/>
                      <a:pt x="0" y="162"/>
                    </a:cubicBezTo>
                    <a:cubicBezTo>
                      <a:pt x="6" y="186"/>
                      <a:pt x="6" y="186"/>
                      <a:pt x="6" y="186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48" y="243"/>
                      <a:pt x="48" y="243"/>
                      <a:pt x="48" y="243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47" y="247"/>
                      <a:pt x="47" y="247"/>
                      <a:pt x="47" y="247"/>
                    </a:cubicBezTo>
                    <a:cubicBezTo>
                      <a:pt x="46" y="247"/>
                      <a:pt x="46" y="247"/>
                      <a:pt x="46" y="247"/>
                    </a:cubicBezTo>
                    <a:cubicBezTo>
                      <a:pt x="38" y="258"/>
                      <a:pt x="38" y="258"/>
                      <a:pt x="38" y="258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7" y="281"/>
                      <a:pt x="17" y="281"/>
                      <a:pt x="17" y="281"/>
                    </a:cubicBezTo>
                    <a:cubicBezTo>
                      <a:pt x="33" y="290"/>
                      <a:pt x="33" y="290"/>
                      <a:pt x="33" y="290"/>
                    </a:cubicBezTo>
                    <a:cubicBezTo>
                      <a:pt x="56" y="295"/>
                      <a:pt x="56" y="295"/>
                      <a:pt x="56" y="295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7"/>
                      <a:pt x="62" y="317"/>
                      <a:pt x="62" y="317"/>
                    </a:cubicBezTo>
                    <a:cubicBezTo>
                      <a:pt x="62" y="318"/>
                      <a:pt x="62" y="318"/>
                      <a:pt x="62" y="318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57" y="355"/>
                      <a:pt x="57" y="355"/>
                      <a:pt x="57" y="355"/>
                    </a:cubicBezTo>
                    <a:cubicBezTo>
                      <a:pt x="48" y="371"/>
                      <a:pt x="48" y="371"/>
                      <a:pt x="48" y="371"/>
                    </a:cubicBezTo>
                    <a:cubicBezTo>
                      <a:pt x="48" y="374"/>
                      <a:pt x="48" y="374"/>
                      <a:pt x="48" y="374"/>
                    </a:cubicBezTo>
                    <a:cubicBezTo>
                      <a:pt x="46" y="374"/>
                      <a:pt x="46" y="374"/>
                      <a:pt x="46" y="374"/>
                    </a:cubicBezTo>
                    <a:cubicBezTo>
                      <a:pt x="20" y="378"/>
                      <a:pt x="20" y="378"/>
                      <a:pt x="20" y="378"/>
                    </a:cubicBezTo>
                    <a:cubicBezTo>
                      <a:pt x="20" y="389"/>
                      <a:pt x="20" y="389"/>
                      <a:pt x="20" y="389"/>
                    </a:cubicBezTo>
                    <a:cubicBezTo>
                      <a:pt x="12" y="412"/>
                      <a:pt x="12" y="412"/>
                      <a:pt x="12" y="412"/>
                    </a:cubicBezTo>
                    <a:cubicBezTo>
                      <a:pt x="9" y="438"/>
                      <a:pt x="9" y="438"/>
                      <a:pt x="9" y="438"/>
                    </a:cubicBezTo>
                    <a:cubicBezTo>
                      <a:pt x="15" y="453"/>
                      <a:pt x="15" y="453"/>
                      <a:pt x="15" y="453"/>
                    </a:cubicBezTo>
                    <a:cubicBezTo>
                      <a:pt x="47" y="473"/>
                      <a:pt x="47" y="473"/>
                      <a:pt x="47" y="473"/>
                    </a:cubicBezTo>
                    <a:cubicBezTo>
                      <a:pt x="48" y="474"/>
                      <a:pt x="48" y="474"/>
                      <a:pt x="48" y="474"/>
                    </a:cubicBezTo>
                    <a:cubicBezTo>
                      <a:pt x="62" y="498"/>
                      <a:pt x="62" y="498"/>
                      <a:pt x="62" y="498"/>
                    </a:cubicBezTo>
                    <a:cubicBezTo>
                      <a:pt x="62" y="499"/>
                      <a:pt x="62" y="499"/>
                      <a:pt x="62" y="499"/>
                    </a:cubicBezTo>
                    <a:cubicBezTo>
                      <a:pt x="63" y="500"/>
                      <a:pt x="63" y="500"/>
                      <a:pt x="63" y="500"/>
                    </a:cubicBezTo>
                    <a:cubicBezTo>
                      <a:pt x="62" y="501"/>
                      <a:pt x="62" y="501"/>
                      <a:pt x="62" y="501"/>
                    </a:cubicBezTo>
                    <a:cubicBezTo>
                      <a:pt x="45" y="538"/>
                      <a:pt x="45" y="538"/>
                      <a:pt x="45" y="538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0" y="572"/>
                      <a:pt x="30" y="572"/>
                      <a:pt x="30" y="572"/>
                    </a:cubicBezTo>
                    <a:cubicBezTo>
                      <a:pt x="26" y="591"/>
                      <a:pt x="26" y="591"/>
                      <a:pt x="26" y="591"/>
                    </a:cubicBezTo>
                    <a:cubicBezTo>
                      <a:pt x="25" y="594"/>
                      <a:pt x="25" y="594"/>
                      <a:pt x="25" y="594"/>
                    </a:cubicBezTo>
                    <a:cubicBezTo>
                      <a:pt x="25" y="595"/>
                      <a:pt x="25" y="595"/>
                      <a:pt x="25" y="595"/>
                    </a:cubicBezTo>
                    <a:cubicBezTo>
                      <a:pt x="20" y="599"/>
                      <a:pt x="17" y="603"/>
                      <a:pt x="15" y="609"/>
                    </a:cubicBezTo>
                    <a:cubicBezTo>
                      <a:pt x="14" y="611"/>
                      <a:pt x="14" y="614"/>
                      <a:pt x="16" y="616"/>
                    </a:cubicBezTo>
                    <a:cubicBezTo>
                      <a:pt x="17" y="617"/>
                      <a:pt x="17" y="617"/>
                      <a:pt x="17" y="617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33" y="637"/>
                      <a:pt x="33" y="637"/>
                      <a:pt x="33" y="637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6" y="639"/>
                      <a:pt x="36" y="639"/>
                      <a:pt x="36" y="639"/>
                    </a:cubicBezTo>
                    <a:cubicBezTo>
                      <a:pt x="36" y="640"/>
                      <a:pt x="36" y="640"/>
                      <a:pt x="36" y="640"/>
                    </a:cubicBezTo>
                    <a:cubicBezTo>
                      <a:pt x="36" y="643"/>
                      <a:pt x="36" y="643"/>
                      <a:pt x="36" y="643"/>
                    </a:cubicBezTo>
                    <a:cubicBezTo>
                      <a:pt x="36" y="643"/>
                      <a:pt x="36" y="643"/>
                      <a:pt x="36" y="643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8" y="651"/>
                      <a:pt x="38" y="651"/>
                      <a:pt x="38" y="651"/>
                    </a:cubicBezTo>
                    <a:cubicBezTo>
                      <a:pt x="47" y="654"/>
                      <a:pt x="47" y="654"/>
                      <a:pt x="47" y="654"/>
                    </a:cubicBezTo>
                    <a:cubicBezTo>
                      <a:pt x="85" y="662"/>
                      <a:pt x="85" y="662"/>
                      <a:pt x="85" y="662"/>
                    </a:cubicBezTo>
                    <a:cubicBezTo>
                      <a:pt x="98" y="662"/>
                      <a:pt x="110" y="659"/>
                      <a:pt x="122" y="654"/>
                    </a:cubicBezTo>
                    <a:cubicBezTo>
                      <a:pt x="135" y="648"/>
                      <a:pt x="147" y="647"/>
                      <a:pt x="159" y="649"/>
                    </a:cubicBezTo>
                    <a:cubicBezTo>
                      <a:pt x="161" y="642"/>
                      <a:pt x="161" y="642"/>
                      <a:pt x="161" y="642"/>
                    </a:cubicBezTo>
                    <a:cubicBezTo>
                      <a:pt x="149" y="614"/>
                      <a:pt x="149" y="614"/>
                      <a:pt x="149" y="614"/>
                    </a:cubicBezTo>
                    <a:cubicBezTo>
                      <a:pt x="148" y="611"/>
                      <a:pt x="148" y="611"/>
                      <a:pt x="148" y="611"/>
                    </a:cubicBezTo>
                    <a:cubicBezTo>
                      <a:pt x="149" y="611"/>
                      <a:pt x="149" y="611"/>
                      <a:pt x="149" y="611"/>
                    </a:cubicBezTo>
                    <a:cubicBezTo>
                      <a:pt x="209" y="528"/>
                      <a:pt x="209" y="528"/>
                      <a:pt x="209" y="528"/>
                    </a:cubicBezTo>
                    <a:cubicBezTo>
                      <a:pt x="273" y="466"/>
                      <a:pt x="273" y="466"/>
                      <a:pt x="273" y="466"/>
                    </a:cubicBezTo>
                    <a:cubicBezTo>
                      <a:pt x="274" y="466"/>
                      <a:pt x="274" y="466"/>
                      <a:pt x="274" y="466"/>
                    </a:cubicBezTo>
                    <a:cubicBezTo>
                      <a:pt x="294" y="458"/>
                      <a:pt x="294" y="458"/>
                      <a:pt x="294" y="458"/>
                    </a:cubicBezTo>
                    <a:cubicBezTo>
                      <a:pt x="305" y="447"/>
                      <a:pt x="305" y="447"/>
                      <a:pt x="305" y="447"/>
                    </a:cubicBezTo>
                    <a:cubicBezTo>
                      <a:pt x="305" y="446"/>
                      <a:pt x="305" y="446"/>
                      <a:pt x="305" y="446"/>
                    </a:cubicBezTo>
                    <a:cubicBezTo>
                      <a:pt x="313" y="439"/>
                      <a:pt x="321" y="435"/>
                      <a:pt x="329" y="432"/>
                    </a:cubicBezTo>
                    <a:cubicBezTo>
                      <a:pt x="323" y="427"/>
                      <a:pt x="323" y="427"/>
                      <a:pt x="323" y="427"/>
                    </a:cubicBezTo>
                    <a:cubicBezTo>
                      <a:pt x="309" y="413"/>
                      <a:pt x="309" y="413"/>
                      <a:pt x="309" y="413"/>
                    </a:cubicBezTo>
                    <a:cubicBezTo>
                      <a:pt x="309" y="412"/>
                      <a:pt x="309" y="412"/>
                      <a:pt x="309" y="412"/>
                    </a:cubicBezTo>
                    <a:cubicBezTo>
                      <a:pt x="308" y="412"/>
                      <a:pt x="308" y="412"/>
                      <a:pt x="308" y="412"/>
                    </a:cubicBezTo>
                    <a:cubicBezTo>
                      <a:pt x="297" y="399"/>
                      <a:pt x="297" y="399"/>
                      <a:pt x="297" y="399"/>
                    </a:cubicBezTo>
                    <a:cubicBezTo>
                      <a:pt x="296" y="397"/>
                      <a:pt x="296" y="397"/>
                      <a:pt x="296" y="397"/>
                    </a:cubicBezTo>
                    <a:cubicBezTo>
                      <a:pt x="296" y="395"/>
                      <a:pt x="296" y="395"/>
                      <a:pt x="296" y="395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288" y="392"/>
                      <a:pt x="288" y="392"/>
                      <a:pt x="288" y="392"/>
                    </a:cubicBezTo>
                    <a:cubicBezTo>
                      <a:pt x="258" y="385"/>
                      <a:pt x="258" y="385"/>
                      <a:pt x="258" y="385"/>
                    </a:cubicBezTo>
                    <a:cubicBezTo>
                      <a:pt x="247" y="379"/>
                      <a:pt x="239" y="373"/>
                      <a:pt x="237" y="366"/>
                    </a:cubicBezTo>
                    <a:cubicBezTo>
                      <a:pt x="231" y="347"/>
                      <a:pt x="229" y="330"/>
                      <a:pt x="230" y="315"/>
                    </a:cubicBezTo>
                    <a:cubicBezTo>
                      <a:pt x="226" y="320"/>
                      <a:pt x="220" y="321"/>
                      <a:pt x="215" y="321"/>
                    </a:cubicBezTo>
                    <a:cubicBezTo>
                      <a:pt x="193" y="316"/>
                      <a:pt x="193" y="316"/>
                      <a:pt x="193" y="316"/>
                    </a:cubicBezTo>
                    <a:cubicBezTo>
                      <a:pt x="178" y="305"/>
                      <a:pt x="178" y="305"/>
                      <a:pt x="178" y="305"/>
                    </a:cubicBezTo>
                    <a:cubicBezTo>
                      <a:pt x="160" y="301"/>
                      <a:pt x="160" y="301"/>
                      <a:pt x="160" y="301"/>
                    </a:cubicBezTo>
                    <a:cubicBezTo>
                      <a:pt x="152" y="301"/>
                      <a:pt x="152" y="301"/>
                      <a:pt x="152" y="301"/>
                    </a:cubicBezTo>
                    <a:cubicBezTo>
                      <a:pt x="147" y="301"/>
                      <a:pt x="140" y="299"/>
                      <a:pt x="136" y="295"/>
                    </a:cubicBezTo>
                    <a:cubicBezTo>
                      <a:pt x="130" y="291"/>
                      <a:pt x="126" y="286"/>
                      <a:pt x="125" y="282"/>
                    </a:cubicBezTo>
                    <a:cubicBezTo>
                      <a:pt x="123" y="274"/>
                      <a:pt x="125" y="268"/>
                      <a:pt x="133" y="263"/>
                    </a:cubicBezTo>
                    <a:cubicBezTo>
                      <a:pt x="140" y="258"/>
                      <a:pt x="149" y="249"/>
                      <a:pt x="156" y="239"/>
                    </a:cubicBezTo>
                    <a:cubicBezTo>
                      <a:pt x="149" y="229"/>
                      <a:pt x="145" y="220"/>
                      <a:pt x="149" y="210"/>
                    </a:cubicBezTo>
                    <a:cubicBezTo>
                      <a:pt x="150" y="209"/>
                      <a:pt x="150" y="209"/>
                      <a:pt x="150" y="209"/>
                    </a:cubicBezTo>
                    <a:cubicBezTo>
                      <a:pt x="151" y="204"/>
                      <a:pt x="159" y="200"/>
                      <a:pt x="175" y="195"/>
                    </a:cubicBezTo>
                    <a:cubicBezTo>
                      <a:pt x="176" y="189"/>
                      <a:pt x="178" y="186"/>
                      <a:pt x="180" y="185"/>
                    </a:cubicBezTo>
                    <a:cubicBezTo>
                      <a:pt x="196" y="186"/>
                      <a:pt x="196" y="186"/>
                      <a:pt x="196" y="186"/>
                    </a:cubicBezTo>
                    <a:cubicBezTo>
                      <a:pt x="194" y="184"/>
                      <a:pt x="194" y="184"/>
                      <a:pt x="194" y="184"/>
                    </a:cubicBezTo>
                    <a:cubicBezTo>
                      <a:pt x="183" y="178"/>
                      <a:pt x="180" y="170"/>
                      <a:pt x="186" y="162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204" y="152"/>
                      <a:pt x="215" y="153"/>
                      <a:pt x="227" y="160"/>
                    </a:cubicBezTo>
                    <a:cubicBezTo>
                      <a:pt x="251" y="177"/>
                      <a:pt x="251" y="177"/>
                      <a:pt x="251" y="177"/>
                    </a:cubicBezTo>
                    <a:cubicBezTo>
                      <a:pt x="273" y="177"/>
                      <a:pt x="273" y="177"/>
                      <a:pt x="273" y="177"/>
                    </a:cubicBezTo>
                    <a:cubicBezTo>
                      <a:pt x="281" y="183"/>
                      <a:pt x="281" y="183"/>
                      <a:pt x="281" y="183"/>
                    </a:cubicBezTo>
                    <a:cubicBezTo>
                      <a:pt x="283" y="191"/>
                      <a:pt x="283" y="191"/>
                      <a:pt x="283" y="191"/>
                    </a:cubicBezTo>
                    <a:cubicBezTo>
                      <a:pt x="283" y="197"/>
                      <a:pt x="279" y="200"/>
                      <a:pt x="275" y="200"/>
                    </a:cubicBezTo>
                    <a:cubicBezTo>
                      <a:pt x="270" y="200"/>
                      <a:pt x="268" y="205"/>
                      <a:pt x="267" y="211"/>
                    </a:cubicBezTo>
                    <a:cubicBezTo>
                      <a:pt x="277" y="237"/>
                      <a:pt x="277" y="237"/>
                      <a:pt x="277" y="237"/>
                    </a:cubicBezTo>
                    <a:cubicBezTo>
                      <a:pt x="284" y="227"/>
                      <a:pt x="290" y="222"/>
                      <a:pt x="296" y="221"/>
                    </a:cubicBezTo>
                    <a:cubicBezTo>
                      <a:pt x="300" y="221"/>
                      <a:pt x="304" y="223"/>
                      <a:pt x="307" y="227"/>
                    </a:cubicBezTo>
                    <a:cubicBezTo>
                      <a:pt x="310" y="233"/>
                      <a:pt x="313" y="242"/>
                      <a:pt x="315" y="252"/>
                    </a:cubicBezTo>
                    <a:cubicBezTo>
                      <a:pt x="316" y="263"/>
                      <a:pt x="320" y="273"/>
                      <a:pt x="323" y="278"/>
                    </a:cubicBezTo>
                    <a:cubicBezTo>
                      <a:pt x="331" y="290"/>
                      <a:pt x="331" y="290"/>
                      <a:pt x="331" y="290"/>
                    </a:cubicBezTo>
                    <a:cubicBezTo>
                      <a:pt x="344" y="305"/>
                      <a:pt x="351" y="317"/>
                      <a:pt x="353" y="327"/>
                    </a:cubicBezTo>
                    <a:cubicBezTo>
                      <a:pt x="395" y="321"/>
                      <a:pt x="395" y="321"/>
                      <a:pt x="395" y="321"/>
                    </a:cubicBezTo>
                    <a:cubicBezTo>
                      <a:pt x="412" y="312"/>
                      <a:pt x="412" y="312"/>
                      <a:pt x="412" y="312"/>
                    </a:cubicBezTo>
                    <a:cubicBezTo>
                      <a:pt x="429" y="291"/>
                      <a:pt x="429" y="291"/>
                      <a:pt x="429" y="291"/>
                    </a:cubicBezTo>
                    <a:cubicBezTo>
                      <a:pt x="437" y="271"/>
                      <a:pt x="437" y="271"/>
                      <a:pt x="437" y="271"/>
                    </a:cubicBezTo>
                    <a:cubicBezTo>
                      <a:pt x="437" y="270"/>
                      <a:pt x="437" y="270"/>
                      <a:pt x="437" y="270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42" y="247"/>
                      <a:pt x="442" y="247"/>
                      <a:pt x="442" y="247"/>
                    </a:cubicBezTo>
                    <a:cubicBezTo>
                      <a:pt x="442" y="246"/>
                      <a:pt x="442" y="246"/>
                      <a:pt x="442" y="246"/>
                    </a:cubicBezTo>
                    <a:cubicBezTo>
                      <a:pt x="443" y="244"/>
                      <a:pt x="443" y="244"/>
                      <a:pt x="443" y="244"/>
                    </a:cubicBezTo>
                    <a:cubicBezTo>
                      <a:pt x="444" y="244"/>
                      <a:pt x="444" y="244"/>
                      <a:pt x="444" y="244"/>
                    </a:cubicBezTo>
                    <a:cubicBezTo>
                      <a:pt x="460" y="234"/>
                      <a:pt x="460" y="234"/>
                      <a:pt x="460" y="234"/>
                    </a:cubicBezTo>
                    <a:cubicBezTo>
                      <a:pt x="463" y="232"/>
                      <a:pt x="463" y="232"/>
                      <a:pt x="463" y="232"/>
                    </a:cubicBezTo>
                    <a:cubicBezTo>
                      <a:pt x="462" y="230"/>
                      <a:pt x="462" y="230"/>
                      <a:pt x="462" y="230"/>
                    </a:cubicBezTo>
                    <a:cubicBezTo>
                      <a:pt x="436" y="222"/>
                      <a:pt x="436" y="222"/>
                      <a:pt x="436" y="222"/>
                    </a:cubicBezTo>
                    <a:cubicBezTo>
                      <a:pt x="434" y="222"/>
                      <a:pt x="434" y="222"/>
                      <a:pt x="434" y="222"/>
                    </a:cubicBezTo>
                    <a:cubicBezTo>
                      <a:pt x="434" y="221"/>
                      <a:pt x="434" y="221"/>
                      <a:pt x="434" y="221"/>
                    </a:cubicBezTo>
                    <a:cubicBezTo>
                      <a:pt x="428" y="205"/>
                      <a:pt x="428" y="205"/>
                      <a:pt x="428" y="205"/>
                    </a:cubicBezTo>
                    <a:lnTo>
                      <a:pt x="426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1" name="Freeform 34"/>
              <p:cNvSpPr>
                <a:spLocks/>
              </p:cNvSpPr>
              <p:nvPr/>
            </p:nvSpPr>
            <p:spPr bwMode="auto">
              <a:xfrm>
                <a:off x="4614386" y="3670300"/>
                <a:ext cx="741363" cy="728663"/>
              </a:xfrm>
              <a:custGeom>
                <a:avLst/>
                <a:gdLst>
                  <a:gd name="T0" fmla="*/ 108 w 491"/>
                  <a:gd name="T1" fmla="*/ 159 h 483"/>
                  <a:gd name="T2" fmla="*/ 4 w 491"/>
                  <a:gd name="T3" fmla="*/ 215 h 483"/>
                  <a:gd name="T4" fmla="*/ 40 w 491"/>
                  <a:gd name="T5" fmla="*/ 293 h 483"/>
                  <a:gd name="T6" fmla="*/ 41 w 491"/>
                  <a:gd name="T7" fmla="*/ 294 h 483"/>
                  <a:gd name="T8" fmla="*/ 88 w 491"/>
                  <a:gd name="T9" fmla="*/ 377 h 483"/>
                  <a:gd name="T10" fmla="*/ 115 w 491"/>
                  <a:gd name="T11" fmla="*/ 383 h 483"/>
                  <a:gd name="T12" fmla="*/ 139 w 491"/>
                  <a:gd name="T13" fmla="*/ 397 h 483"/>
                  <a:gd name="T14" fmla="*/ 280 w 491"/>
                  <a:gd name="T15" fmla="*/ 408 h 483"/>
                  <a:gd name="T16" fmla="*/ 287 w 491"/>
                  <a:gd name="T17" fmla="*/ 457 h 483"/>
                  <a:gd name="T18" fmla="*/ 344 w 491"/>
                  <a:gd name="T19" fmla="*/ 450 h 483"/>
                  <a:gd name="T20" fmla="*/ 375 w 491"/>
                  <a:gd name="T21" fmla="*/ 482 h 483"/>
                  <a:gd name="T22" fmla="*/ 399 w 491"/>
                  <a:gd name="T23" fmla="*/ 460 h 483"/>
                  <a:gd name="T24" fmla="*/ 429 w 491"/>
                  <a:gd name="T25" fmla="*/ 462 h 483"/>
                  <a:gd name="T26" fmla="*/ 458 w 491"/>
                  <a:gd name="T27" fmla="*/ 437 h 483"/>
                  <a:gd name="T28" fmla="*/ 453 w 491"/>
                  <a:gd name="T29" fmla="*/ 430 h 483"/>
                  <a:gd name="T30" fmla="*/ 456 w 491"/>
                  <a:gd name="T31" fmla="*/ 403 h 483"/>
                  <a:gd name="T32" fmla="*/ 402 w 491"/>
                  <a:gd name="T33" fmla="*/ 387 h 483"/>
                  <a:gd name="T34" fmla="*/ 375 w 491"/>
                  <a:gd name="T35" fmla="*/ 345 h 483"/>
                  <a:gd name="T36" fmla="*/ 365 w 491"/>
                  <a:gd name="T37" fmla="*/ 312 h 483"/>
                  <a:gd name="T38" fmla="*/ 392 w 491"/>
                  <a:gd name="T39" fmla="*/ 299 h 483"/>
                  <a:gd name="T40" fmla="*/ 410 w 491"/>
                  <a:gd name="T41" fmla="*/ 269 h 483"/>
                  <a:gd name="T42" fmla="*/ 423 w 491"/>
                  <a:gd name="T43" fmla="*/ 259 h 483"/>
                  <a:gd name="T44" fmla="*/ 421 w 491"/>
                  <a:gd name="T45" fmla="*/ 213 h 483"/>
                  <a:gd name="T46" fmla="*/ 449 w 491"/>
                  <a:gd name="T47" fmla="*/ 219 h 483"/>
                  <a:gd name="T48" fmla="*/ 450 w 491"/>
                  <a:gd name="T49" fmla="*/ 222 h 483"/>
                  <a:gd name="T50" fmla="*/ 491 w 491"/>
                  <a:gd name="T51" fmla="*/ 214 h 483"/>
                  <a:gd name="T52" fmla="*/ 445 w 491"/>
                  <a:gd name="T53" fmla="*/ 180 h 483"/>
                  <a:gd name="T54" fmla="*/ 401 w 491"/>
                  <a:gd name="T55" fmla="*/ 168 h 483"/>
                  <a:gd name="T56" fmla="*/ 400 w 491"/>
                  <a:gd name="T57" fmla="*/ 167 h 483"/>
                  <a:gd name="T58" fmla="*/ 345 w 491"/>
                  <a:gd name="T59" fmla="*/ 127 h 483"/>
                  <a:gd name="T60" fmla="*/ 391 w 491"/>
                  <a:gd name="T61" fmla="*/ 76 h 483"/>
                  <a:gd name="T62" fmla="*/ 373 w 491"/>
                  <a:gd name="T63" fmla="*/ 25 h 483"/>
                  <a:gd name="T64" fmla="*/ 299 w 491"/>
                  <a:gd name="T65" fmla="*/ 38 h 483"/>
                  <a:gd name="T66" fmla="*/ 267 w 491"/>
                  <a:gd name="T67" fmla="*/ 19 h 483"/>
                  <a:gd name="T68" fmla="*/ 252 w 491"/>
                  <a:gd name="T69" fmla="*/ 15 h 483"/>
                  <a:gd name="T70" fmla="*/ 250 w 491"/>
                  <a:gd name="T71" fmla="*/ 8 h 483"/>
                  <a:gd name="T72" fmla="*/ 250 w 491"/>
                  <a:gd name="T73" fmla="*/ 7 h 483"/>
                  <a:gd name="T74" fmla="*/ 249 w 491"/>
                  <a:gd name="T75" fmla="*/ 4 h 483"/>
                  <a:gd name="T76" fmla="*/ 249 w 491"/>
                  <a:gd name="T77" fmla="*/ 0 h 483"/>
                  <a:gd name="T78" fmla="*/ 244 w 491"/>
                  <a:gd name="T79" fmla="*/ 28 h 483"/>
                  <a:gd name="T80" fmla="*/ 241 w 491"/>
                  <a:gd name="T81" fmla="*/ 48 h 483"/>
                  <a:gd name="T82" fmla="*/ 244 w 491"/>
                  <a:gd name="T83" fmla="*/ 89 h 483"/>
                  <a:gd name="T84" fmla="*/ 241 w 491"/>
                  <a:gd name="T85" fmla="*/ 92 h 483"/>
                  <a:gd name="T86" fmla="*/ 229 w 491"/>
                  <a:gd name="T87" fmla="*/ 127 h 483"/>
                  <a:gd name="T88" fmla="*/ 177 w 491"/>
                  <a:gd name="T89" fmla="*/ 144 h 483"/>
                  <a:gd name="T90" fmla="*/ 110 w 491"/>
                  <a:gd name="T91" fmla="*/ 15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1" h="483">
                    <a:moveTo>
                      <a:pt x="109" y="159"/>
                    </a:moveTo>
                    <a:cubicBezTo>
                      <a:pt x="108" y="159"/>
                      <a:pt x="108" y="159"/>
                      <a:pt x="108" y="159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4" y="215"/>
                      <a:pt x="4" y="215"/>
                      <a:pt x="4" y="215"/>
                    </a:cubicBezTo>
                    <a:cubicBezTo>
                      <a:pt x="0" y="251"/>
                      <a:pt x="4" y="272"/>
                      <a:pt x="16" y="278"/>
                    </a:cubicBezTo>
                    <a:cubicBezTo>
                      <a:pt x="40" y="293"/>
                      <a:pt x="40" y="293"/>
                      <a:pt x="40" y="293"/>
                    </a:cubicBezTo>
                    <a:cubicBezTo>
                      <a:pt x="41" y="293"/>
                      <a:pt x="41" y="293"/>
                      <a:pt x="41" y="293"/>
                    </a:cubicBezTo>
                    <a:cubicBezTo>
                      <a:pt x="41" y="294"/>
                      <a:pt x="41" y="294"/>
                      <a:pt x="41" y="294"/>
                    </a:cubicBezTo>
                    <a:cubicBezTo>
                      <a:pt x="47" y="333"/>
                      <a:pt x="47" y="333"/>
                      <a:pt x="47" y="333"/>
                    </a:cubicBezTo>
                    <a:cubicBezTo>
                      <a:pt x="67" y="360"/>
                      <a:pt x="81" y="373"/>
                      <a:pt x="88" y="377"/>
                    </a:cubicBezTo>
                    <a:cubicBezTo>
                      <a:pt x="111" y="382"/>
                      <a:pt x="111" y="382"/>
                      <a:pt x="111" y="382"/>
                    </a:cubicBezTo>
                    <a:cubicBezTo>
                      <a:pt x="115" y="383"/>
                      <a:pt x="115" y="383"/>
                      <a:pt x="115" y="383"/>
                    </a:cubicBezTo>
                    <a:cubicBezTo>
                      <a:pt x="115" y="384"/>
                      <a:pt x="115" y="384"/>
                      <a:pt x="115" y="384"/>
                    </a:cubicBezTo>
                    <a:cubicBezTo>
                      <a:pt x="118" y="388"/>
                      <a:pt x="125" y="392"/>
                      <a:pt x="139" y="397"/>
                    </a:cubicBezTo>
                    <a:cubicBezTo>
                      <a:pt x="202" y="400"/>
                      <a:pt x="202" y="400"/>
                      <a:pt x="202" y="400"/>
                    </a:cubicBezTo>
                    <a:cubicBezTo>
                      <a:pt x="249" y="400"/>
                      <a:pt x="275" y="403"/>
                      <a:pt x="280" y="408"/>
                    </a:cubicBezTo>
                    <a:cubicBezTo>
                      <a:pt x="286" y="412"/>
                      <a:pt x="287" y="423"/>
                      <a:pt x="286" y="439"/>
                    </a:cubicBezTo>
                    <a:cubicBezTo>
                      <a:pt x="285" y="449"/>
                      <a:pt x="286" y="456"/>
                      <a:pt x="287" y="457"/>
                    </a:cubicBezTo>
                    <a:cubicBezTo>
                      <a:pt x="310" y="451"/>
                      <a:pt x="310" y="451"/>
                      <a:pt x="310" y="451"/>
                    </a:cubicBezTo>
                    <a:cubicBezTo>
                      <a:pt x="328" y="445"/>
                      <a:pt x="338" y="445"/>
                      <a:pt x="344" y="450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65" y="477"/>
                      <a:pt x="373" y="483"/>
                      <a:pt x="375" y="482"/>
                    </a:cubicBezTo>
                    <a:cubicBezTo>
                      <a:pt x="382" y="480"/>
                      <a:pt x="389" y="474"/>
                      <a:pt x="396" y="463"/>
                    </a:cubicBezTo>
                    <a:cubicBezTo>
                      <a:pt x="399" y="460"/>
                      <a:pt x="399" y="460"/>
                      <a:pt x="399" y="460"/>
                    </a:cubicBezTo>
                    <a:cubicBezTo>
                      <a:pt x="418" y="472"/>
                      <a:pt x="418" y="472"/>
                      <a:pt x="418" y="472"/>
                    </a:cubicBezTo>
                    <a:cubicBezTo>
                      <a:pt x="429" y="462"/>
                      <a:pt x="429" y="462"/>
                      <a:pt x="429" y="462"/>
                    </a:cubicBezTo>
                    <a:cubicBezTo>
                      <a:pt x="432" y="447"/>
                      <a:pt x="440" y="440"/>
                      <a:pt x="452" y="439"/>
                    </a:cubicBezTo>
                    <a:cubicBezTo>
                      <a:pt x="458" y="437"/>
                      <a:pt x="458" y="437"/>
                      <a:pt x="458" y="437"/>
                    </a:cubicBezTo>
                    <a:cubicBezTo>
                      <a:pt x="456" y="432"/>
                      <a:pt x="456" y="432"/>
                      <a:pt x="456" y="432"/>
                    </a:cubicBezTo>
                    <a:cubicBezTo>
                      <a:pt x="453" y="430"/>
                      <a:pt x="453" y="430"/>
                      <a:pt x="453" y="430"/>
                    </a:cubicBezTo>
                    <a:cubicBezTo>
                      <a:pt x="454" y="429"/>
                      <a:pt x="454" y="429"/>
                      <a:pt x="454" y="429"/>
                    </a:cubicBezTo>
                    <a:cubicBezTo>
                      <a:pt x="456" y="403"/>
                      <a:pt x="456" y="403"/>
                      <a:pt x="456" y="403"/>
                    </a:cubicBezTo>
                    <a:cubicBezTo>
                      <a:pt x="447" y="390"/>
                      <a:pt x="437" y="386"/>
                      <a:pt x="425" y="388"/>
                    </a:cubicBezTo>
                    <a:cubicBezTo>
                      <a:pt x="413" y="391"/>
                      <a:pt x="405" y="391"/>
                      <a:pt x="402" y="387"/>
                    </a:cubicBezTo>
                    <a:cubicBezTo>
                      <a:pt x="400" y="384"/>
                      <a:pt x="400" y="382"/>
                      <a:pt x="400" y="378"/>
                    </a:cubicBezTo>
                    <a:cubicBezTo>
                      <a:pt x="392" y="365"/>
                      <a:pt x="385" y="354"/>
                      <a:pt x="375" y="345"/>
                    </a:cubicBezTo>
                    <a:cubicBezTo>
                      <a:pt x="363" y="334"/>
                      <a:pt x="359" y="325"/>
                      <a:pt x="363" y="315"/>
                    </a:cubicBezTo>
                    <a:cubicBezTo>
                      <a:pt x="365" y="312"/>
                      <a:pt x="365" y="312"/>
                      <a:pt x="365" y="312"/>
                    </a:cubicBezTo>
                    <a:cubicBezTo>
                      <a:pt x="394" y="317"/>
                      <a:pt x="394" y="317"/>
                      <a:pt x="394" y="317"/>
                    </a:cubicBezTo>
                    <a:cubicBezTo>
                      <a:pt x="392" y="299"/>
                      <a:pt x="392" y="299"/>
                      <a:pt x="392" y="299"/>
                    </a:cubicBezTo>
                    <a:cubicBezTo>
                      <a:pt x="391" y="289"/>
                      <a:pt x="392" y="282"/>
                      <a:pt x="397" y="276"/>
                    </a:cubicBezTo>
                    <a:cubicBezTo>
                      <a:pt x="400" y="272"/>
                      <a:pt x="405" y="270"/>
                      <a:pt x="410" y="269"/>
                    </a:cubicBezTo>
                    <a:cubicBezTo>
                      <a:pt x="423" y="265"/>
                      <a:pt x="423" y="265"/>
                      <a:pt x="423" y="265"/>
                    </a:cubicBezTo>
                    <a:cubicBezTo>
                      <a:pt x="423" y="259"/>
                      <a:pt x="423" y="259"/>
                      <a:pt x="423" y="259"/>
                    </a:cubicBezTo>
                    <a:cubicBezTo>
                      <a:pt x="413" y="239"/>
                      <a:pt x="410" y="225"/>
                      <a:pt x="414" y="218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424" y="212"/>
                      <a:pt x="434" y="214"/>
                      <a:pt x="449" y="219"/>
                    </a:cubicBezTo>
                    <a:cubicBezTo>
                      <a:pt x="449" y="219"/>
                      <a:pt x="449" y="219"/>
                      <a:pt x="449" y="219"/>
                    </a:cubicBezTo>
                    <a:cubicBezTo>
                      <a:pt x="450" y="220"/>
                      <a:pt x="450" y="220"/>
                      <a:pt x="450" y="220"/>
                    </a:cubicBezTo>
                    <a:cubicBezTo>
                      <a:pt x="450" y="222"/>
                      <a:pt x="450" y="222"/>
                      <a:pt x="450" y="222"/>
                    </a:cubicBezTo>
                    <a:cubicBezTo>
                      <a:pt x="462" y="236"/>
                      <a:pt x="468" y="245"/>
                      <a:pt x="471" y="247"/>
                    </a:cubicBezTo>
                    <a:cubicBezTo>
                      <a:pt x="491" y="214"/>
                      <a:pt x="491" y="214"/>
                      <a:pt x="491" y="214"/>
                    </a:cubicBezTo>
                    <a:cubicBezTo>
                      <a:pt x="473" y="192"/>
                      <a:pt x="464" y="176"/>
                      <a:pt x="461" y="170"/>
                    </a:cubicBezTo>
                    <a:cubicBezTo>
                      <a:pt x="445" y="180"/>
                      <a:pt x="445" y="180"/>
                      <a:pt x="445" y="180"/>
                    </a:cubicBezTo>
                    <a:cubicBezTo>
                      <a:pt x="443" y="178"/>
                      <a:pt x="443" y="178"/>
                      <a:pt x="443" y="178"/>
                    </a:cubicBezTo>
                    <a:cubicBezTo>
                      <a:pt x="401" y="168"/>
                      <a:pt x="401" y="168"/>
                      <a:pt x="401" y="168"/>
                    </a:cubicBezTo>
                    <a:cubicBezTo>
                      <a:pt x="400" y="168"/>
                      <a:pt x="400" y="168"/>
                      <a:pt x="400" y="168"/>
                    </a:cubicBezTo>
                    <a:cubicBezTo>
                      <a:pt x="400" y="167"/>
                      <a:pt x="400" y="167"/>
                      <a:pt x="400" y="167"/>
                    </a:cubicBezTo>
                    <a:cubicBezTo>
                      <a:pt x="382" y="158"/>
                      <a:pt x="371" y="149"/>
                      <a:pt x="370" y="139"/>
                    </a:cubicBezTo>
                    <a:cubicBezTo>
                      <a:pt x="345" y="127"/>
                      <a:pt x="345" y="127"/>
                      <a:pt x="345" y="127"/>
                    </a:cubicBezTo>
                    <a:cubicBezTo>
                      <a:pt x="345" y="103"/>
                      <a:pt x="345" y="103"/>
                      <a:pt x="345" y="103"/>
                    </a:cubicBezTo>
                    <a:cubicBezTo>
                      <a:pt x="391" y="76"/>
                      <a:pt x="391" y="76"/>
                      <a:pt x="391" y="76"/>
                    </a:cubicBezTo>
                    <a:cubicBezTo>
                      <a:pt x="389" y="63"/>
                      <a:pt x="386" y="50"/>
                      <a:pt x="381" y="40"/>
                    </a:cubicBezTo>
                    <a:cubicBezTo>
                      <a:pt x="373" y="25"/>
                      <a:pt x="373" y="25"/>
                      <a:pt x="373" y="25"/>
                    </a:cubicBezTo>
                    <a:cubicBezTo>
                      <a:pt x="342" y="28"/>
                      <a:pt x="342" y="28"/>
                      <a:pt x="342" y="28"/>
                    </a:cubicBezTo>
                    <a:cubicBezTo>
                      <a:pt x="327" y="35"/>
                      <a:pt x="313" y="38"/>
                      <a:pt x="299" y="38"/>
                    </a:cubicBezTo>
                    <a:cubicBezTo>
                      <a:pt x="267" y="30"/>
                      <a:pt x="267" y="30"/>
                      <a:pt x="267" y="30"/>
                    </a:cubicBezTo>
                    <a:cubicBezTo>
                      <a:pt x="267" y="19"/>
                      <a:pt x="267" y="19"/>
                      <a:pt x="267" y="19"/>
                    </a:cubicBezTo>
                    <a:cubicBezTo>
                      <a:pt x="261" y="18"/>
                      <a:pt x="261" y="18"/>
                      <a:pt x="261" y="18"/>
                    </a:cubicBezTo>
                    <a:cubicBezTo>
                      <a:pt x="252" y="15"/>
                      <a:pt x="252" y="15"/>
                      <a:pt x="252" y="15"/>
                    </a:cubicBezTo>
                    <a:cubicBezTo>
                      <a:pt x="250" y="8"/>
                      <a:pt x="250" y="8"/>
                      <a:pt x="250" y="8"/>
                    </a:cubicBezTo>
                    <a:cubicBezTo>
                      <a:pt x="250" y="8"/>
                      <a:pt x="250" y="8"/>
                      <a:pt x="250" y="8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49" y="3"/>
                      <a:pt x="249" y="3"/>
                      <a:pt x="249" y="3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38"/>
                      <a:pt x="243" y="38"/>
                      <a:pt x="243" y="38"/>
                    </a:cubicBezTo>
                    <a:cubicBezTo>
                      <a:pt x="241" y="43"/>
                      <a:pt x="239" y="46"/>
                      <a:pt x="241" y="48"/>
                    </a:cubicBezTo>
                    <a:cubicBezTo>
                      <a:pt x="247" y="56"/>
                      <a:pt x="245" y="64"/>
                      <a:pt x="240" y="72"/>
                    </a:cubicBezTo>
                    <a:cubicBezTo>
                      <a:pt x="244" y="89"/>
                      <a:pt x="244" y="89"/>
                      <a:pt x="244" y="89"/>
                    </a:cubicBezTo>
                    <a:cubicBezTo>
                      <a:pt x="243" y="91"/>
                      <a:pt x="243" y="91"/>
                      <a:pt x="243" y="91"/>
                    </a:cubicBezTo>
                    <a:cubicBezTo>
                      <a:pt x="241" y="92"/>
                      <a:pt x="241" y="92"/>
                      <a:pt x="241" y="92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229" y="127"/>
                      <a:pt x="229" y="127"/>
                      <a:pt x="229" y="127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02" y="139"/>
                      <a:pt x="186" y="144"/>
                      <a:pt x="177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10" y="159"/>
                      <a:pt x="110" y="159"/>
                      <a:pt x="110" y="159"/>
                    </a:cubicBezTo>
                    <a:lnTo>
                      <a:pt x="10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6001861" y="5227638"/>
                <a:ext cx="211138" cy="509588"/>
              </a:xfrm>
              <a:custGeom>
                <a:avLst/>
                <a:gdLst>
                  <a:gd name="T0" fmla="*/ 105 w 139"/>
                  <a:gd name="T1" fmla="*/ 0 h 338"/>
                  <a:gd name="T2" fmla="*/ 32 w 139"/>
                  <a:gd name="T3" fmla="*/ 92 h 338"/>
                  <a:gd name="T4" fmla="*/ 0 w 139"/>
                  <a:gd name="T5" fmla="*/ 143 h 338"/>
                  <a:gd name="T6" fmla="*/ 7 w 139"/>
                  <a:gd name="T7" fmla="*/ 202 h 338"/>
                  <a:gd name="T8" fmla="*/ 7 w 139"/>
                  <a:gd name="T9" fmla="*/ 203 h 338"/>
                  <a:gd name="T10" fmla="*/ 7 w 139"/>
                  <a:gd name="T11" fmla="*/ 203 h 338"/>
                  <a:gd name="T12" fmla="*/ 2 w 139"/>
                  <a:gd name="T13" fmla="*/ 243 h 338"/>
                  <a:gd name="T14" fmla="*/ 5 w 139"/>
                  <a:gd name="T15" fmla="*/ 266 h 338"/>
                  <a:gd name="T16" fmla="*/ 48 w 139"/>
                  <a:gd name="T17" fmla="*/ 294 h 338"/>
                  <a:gd name="T18" fmla="*/ 48 w 139"/>
                  <a:gd name="T19" fmla="*/ 294 h 338"/>
                  <a:gd name="T20" fmla="*/ 49 w 139"/>
                  <a:gd name="T21" fmla="*/ 294 h 338"/>
                  <a:gd name="T22" fmla="*/ 51 w 139"/>
                  <a:gd name="T23" fmla="*/ 298 h 338"/>
                  <a:gd name="T24" fmla="*/ 51 w 139"/>
                  <a:gd name="T25" fmla="*/ 298 h 338"/>
                  <a:gd name="T26" fmla="*/ 67 w 139"/>
                  <a:gd name="T27" fmla="*/ 326 h 338"/>
                  <a:gd name="T28" fmla="*/ 81 w 139"/>
                  <a:gd name="T29" fmla="*/ 338 h 338"/>
                  <a:gd name="T30" fmla="*/ 87 w 139"/>
                  <a:gd name="T31" fmla="*/ 268 h 338"/>
                  <a:gd name="T32" fmla="*/ 87 w 139"/>
                  <a:gd name="T33" fmla="*/ 266 h 338"/>
                  <a:gd name="T34" fmla="*/ 118 w 139"/>
                  <a:gd name="T35" fmla="*/ 192 h 338"/>
                  <a:gd name="T36" fmla="*/ 129 w 139"/>
                  <a:gd name="T37" fmla="*/ 104 h 338"/>
                  <a:gd name="T38" fmla="*/ 129 w 139"/>
                  <a:gd name="T39" fmla="*/ 103 h 338"/>
                  <a:gd name="T40" fmla="*/ 130 w 139"/>
                  <a:gd name="T41" fmla="*/ 102 h 338"/>
                  <a:gd name="T42" fmla="*/ 139 w 139"/>
                  <a:gd name="T43" fmla="*/ 79 h 338"/>
                  <a:gd name="T44" fmla="*/ 132 w 139"/>
                  <a:gd name="T45" fmla="*/ 59 h 338"/>
                  <a:gd name="T46" fmla="*/ 132 w 139"/>
                  <a:gd name="T47" fmla="*/ 58 h 338"/>
                  <a:gd name="T48" fmla="*/ 131 w 139"/>
                  <a:gd name="T49" fmla="*/ 58 h 338"/>
                  <a:gd name="T50" fmla="*/ 129 w 139"/>
                  <a:gd name="T51" fmla="*/ 31 h 338"/>
                  <a:gd name="T52" fmla="*/ 130 w 139"/>
                  <a:gd name="T53" fmla="*/ 30 h 338"/>
                  <a:gd name="T54" fmla="*/ 131 w 139"/>
                  <a:gd name="T55" fmla="*/ 28 h 338"/>
                  <a:gd name="T56" fmla="*/ 136 w 139"/>
                  <a:gd name="T57" fmla="*/ 22 h 338"/>
                  <a:gd name="T58" fmla="*/ 139 w 139"/>
                  <a:gd name="T59" fmla="*/ 15 h 338"/>
                  <a:gd name="T60" fmla="*/ 105 w 139"/>
                  <a:gd name="T6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338">
                    <a:moveTo>
                      <a:pt x="105" y="0"/>
                    </a:moveTo>
                    <a:cubicBezTo>
                      <a:pt x="72" y="24"/>
                      <a:pt x="47" y="55"/>
                      <a:pt x="32" y="92"/>
                    </a:cubicBezTo>
                    <a:cubicBezTo>
                      <a:pt x="18" y="123"/>
                      <a:pt x="7" y="139"/>
                      <a:pt x="0" y="143"/>
                    </a:cubicBez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3"/>
                      <a:pt x="7" y="203"/>
                      <a:pt x="7" y="203"/>
                    </a:cubicBezTo>
                    <a:cubicBezTo>
                      <a:pt x="7" y="203"/>
                      <a:pt x="7" y="203"/>
                      <a:pt x="7" y="203"/>
                    </a:cubicBezTo>
                    <a:cubicBezTo>
                      <a:pt x="2" y="243"/>
                      <a:pt x="2" y="243"/>
                      <a:pt x="2" y="243"/>
                    </a:cubicBezTo>
                    <a:cubicBezTo>
                      <a:pt x="0" y="255"/>
                      <a:pt x="2" y="264"/>
                      <a:pt x="5" y="266"/>
                    </a:cubicBezTo>
                    <a:cubicBezTo>
                      <a:pt x="48" y="294"/>
                      <a:pt x="48" y="294"/>
                      <a:pt x="48" y="294"/>
                    </a:cubicBezTo>
                    <a:cubicBezTo>
                      <a:pt x="48" y="294"/>
                      <a:pt x="48" y="294"/>
                      <a:pt x="48" y="294"/>
                    </a:cubicBezTo>
                    <a:cubicBezTo>
                      <a:pt x="49" y="294"/>
                      <a:pt x="49" y="294"/>
                      <a:pt x="49" y="294"/>
                    </a:cubicBezTo>
                    <a:cubicBezTo>
                      <a:pt x="51" y="298"/>
                      <a:pt x="51" y="298"/>
                      <a:pt x="51" y="298"/>
                    </a:cubicBezTo>
                    <a:cubicBezTo>
                      <a:pt x="51" y="298"/>
                      <a:pt x="51" y="298"/>
                      <a:pt x="51" y="298"/>
                    </a:cubicBezTo>
                    <a:cubicBezTo>
                      <a:pt x="53" y="307"/>
                      <a:pt x="59" y="316"/>
                      <a:pt x="67" y="326"/>
                    </a:cubicBezTo>
                    <a:cubicBezTo>
                      <a:pt x="72" y="332"/>
                      <a:pt x="77" y="336"/>
                      <a:pt x="81" y="33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266"/>
                      <a:pt x="87" y="266"/>
                      <a:pt x="87" y="266"/>
                    </a:cubicBezTo>
                    <a:cubicBezTo>
                      <a:pt x="118" y="192"/>
                      <a:pt x="118" y="192"/>
                      <a:pt x="118" y="192"/>
                    </a:cubicBezTo>
                    <a:cubicBezTo>
                      <a:pt x="129" y="104"/>
                      <a:pt x="129" y="104"/>
                      <a:pt x="129" y="104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2" y="58"/>
                      <a:pt x="132" y="58"/>
                      <a:pt x="132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36" y="22"/>
                      <a:pt x="136" y="22"/>
                      <a:pt x="136" y="22"/>
                    </a:cubicBezTo>
                    <a:cubicBezTo>
                      <a:pt x="139" y="15"/>
                      <a:pt x="139" y="15"/>
                      <a:pt x="139" y="15"/>
                    </a:cubicBez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3" name="Freeform 36"/>
              <p:cNvSpPr>
                <a:spLocks/>
              </p:cNvSpPr>
              <p:nvPr/>
            </p:nvSpPr>
            <p:spPr bwMode="auto">
              <a:xfrm>
                <a:off x="4446111" y="6130925"/>
                <a:ext cx="325438" cy="277813"/>
              </a:xfrm>
              <a:custGeom>
                <a:avLst/>
                <a:gdLst>
                  <a:gd name="T0" fmla="*/ 98 w 216"/>
                  <a:gd name="T1" fmla="*/ 18 h 184"/>
                  <a:gd name="T2" fmla="*/ 95 w 216"/>
                  <a:gd name="T3" fmla="*/ 24 h 184"/>
                  <a:gd name="T4" fmla="*/ 95 w 216"/>
                  <a:gd name="T5" fmla="*/ 25 h 184"/>
                  <a:gd name="T6" fmla="*/ 94 w 216"/>
                  <a:gd name="T7" fmla="*/ 27 h 184"/>
                  <a:gd name="T8" fmla="*/ 50 w 216"/>
                  <a:gd name="T9" fmla="*/ 37 h 184"/>
                  <a:gd name="T10" fmla="*/ 52 w 216"/>
                  <a:gd name="T11" fmla="*/ 43 h 184"/>
                  <a:gd name="T12" fmla="*/ 66 w 216"/>
                  <a:gd name="T13" fmla="*/ 58 h 184"/>
                  <a:gd name="T14" fmla="*/ 62 w 216"/>
                  <a:gd name="T15" fmla="*/ 60 h 184"/>
                  <a:gd name="T16" fmla="*/ 42 w 216"/>
                  <a:gd name="T17" fmla="*/ 70 h 184"/>
                  <a:gd name="T18" fmla="*/ 10 w 216"/>
                  <a:gd name="T19" fmla="*/ 94 h 184"/>
                  <a:gd name="T20" fmla="*/ 18 w 216"/>
                  <a:gd name="T21" fmla="*/ 165 h 184"/>
                  <a:gd name="T22" fmla="*/ 49 w 216"/>
                  <a:gd name="T23" fmla="*/ 168 h 184"/>
                  <a:gd name="T24" fmla="*/ 50 w 216"/>
                  <a:gd name="T25" fmla="*/ 168 h 184"/>
                  <a:gd name="T26" fmla="*/ 50 w 216"/>
                  <a:gd name="T27" fmla="*/ 169 h 184"/>
                  <a:gd name="T28" fmla="*/ 82 w 216"/>
                  <a:gd name="T29" fmla="*/ 184 h 184"/>
                  <a:gd name="T30" fmla="*/ 116 w 216"/>
                  <a:gd name="T31" fmla="*/ 179 h 184"/>
                  <a:gd name="T32" fmla="*/ 165 w 216"/>
                  <a:gd name="T33" fmla="*/ 139 h 184"/>
                  <a:gd name="T34" fmla="*/ 166 w 216"/>
                  <a:gd name="T35" fmla="*/ 139 h 184"/>
                  <a:gd name="T36" fmla="*/ 169 w 216"/>
                  <a:gd name="T37" fmla="*/ 137 h 184"/>
                  <a:gd name="T38" fmla="*/ 183 w 216"/>
                  <a:gd name="T39" fmla="*/ 132 h 184"/>
                  <a:gd name="T40" fmla="*/ 179 w 216"/>
                  <a:gd name="T41" fmla="*/ 88 h 184"/>
                  <a:gd name="T42" fmla="*/ 179 w 216"/>
                  <a:gd name="T43" fmla="*/ 86 h 184"/>
                  <a:gd name="T44" fmla="*/ 198 w 216"/>
                  <a:gd name="T45" fmla="*/ 58 h 184"/>
                  <a:gd name="T46" fmla="*/ 198 w 216"/>
                  <a:gd name="T47" fmla="*/ 57 h 184"/>
                  <a:gd name="T48" fmla="*/ 199 w 216"/>
                  <a:gd name="T49" fmla="*/ 57 h 184"/>
                  <a:gd name="T50" fmla="*/ 214 w 216"/>
                  <a:gd name="T51" fmla="*/ 46 h 184"/>
                  <a:gd name="T52" fmla="*/ 210 w 216"/>
                  <a:gd name="T53" fmla="*/ 12 h 184"/>
                  <a:gd name="T54" fmla="*/ 195 w 216"/>
                  <a:gd name="T55" fmla="*/ 0 h 184"/>
                  <a:gd name="T56" fmla="*/ 197 w 216"/>
                  <a:gd name="T57" fmla="*/ 16 h 184"/>
                  <a:gd name="T58" fmla="*/ 169 w 216"/>
                  <a:gd name="T59" fmla="*/ 11 h 184"/>
                  <a:gd name="T60" fmla="*/ 156 w 216"/>
                  <a:gd name="T61" fmla="*/ 18 h 184"/>
                  <a:gd name="T62" fmla="*/ 155 w 216"/>
                  <a:gd name="T63" fmla="*/ 18 h 184"/>
                  <a:gd name="T64" fmla="*/ 155 w 216"/>
                  <a:gd name="T65" fmla="*/ 18 h 184"/>
                  <a:gd name="T66" fmla="*/ 98 w 216"/>
                  <a:gd name="T67" fmla="*/ 1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84">
                    <a:moveTo>
                      <a:pt x="98" y="18"/>
                    </a:move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5" y="58"/>
                      <a:pt x="63" y="60"/>
                      <a:pt x="6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0" y="107"/>
                      <a:pt x="2" y="130"/>
                      <a:pt x="18" y="165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50" y="168"/>
                      <a:pt x="50" y="168"/>
                      <a:pt x="50" y="168"/>
                    </a:cubicBezTo>
                    <a:cubicBezTo>
                      <a:pt x="50" y="169"/>
                      <a:pt x="50" y="169"/>
                      <a:pt x="50" y="169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116" y="179"/>
                      <a:pt x="116" y="179"/>
                      <a:pt x="116" y="179"/>
                    </a:cubicBezTo>
                    <a:cubicBezTo>
                      <a:pt x="130" y="176"/>
                      <a:pt x="145" y="163"/>
                      <a:pt x="165" y="139"/>
                    </a:cubicBezTo>
                    <a:cubicBezTo>
                      <a:pt x="166" y="139"/>
                      <a:pt x="166" y="139"/>
                      <a:pt x="166" y="139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83" y="132"/>
                      <a:pt x="183" y="132"/>
                      <a:pt x="183" y="132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6"/>
                      <a:pt x="179" y="86"/>
                      <a:pt x="179" y="86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7"/>
                      <a:pt x="198" y="57"/>
                      <a:pt x="198" y="57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6" y="33"/>
                      <a:pt x="215" y="22"/>
                      <a:pt x="210" y="12"/>
                    </a:cubicBezTo>
                    <a:cubicBezTo>
                      <a:pt x="205" y="4"/>
                      <a:pt x="200" y="0"/>
                      <a:pt x="195" y="0"/>
                    </a:cubicBezTo>
                    <a:cubicBezTo>
                      <a:pt x="197" y="16"/>
                      <a:pt x="197" y="16"/>
                      <a:pt x="197" y="16"/>
                    </a:cubicBezTo>
                    <a:cubicBezTo>
                      <a:pt x="169" y="11"/>
                      <a:pt x="169" y="11"/>
                      <a:pt x="169" y="11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lnTo>
                      <a:pt x="9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6494292" y="5064581"/>
              <a:ext cx="104794" cy="1047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6482686" y="5657479"/>
            <a:ext cx="5447911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>
              <a:lnSpc>
                <a:spcPct val="120000"/>
              </a:lnSpc>
              <a:buClr>
                <a:srgbClr val="C00000"/>
              </a:buClr>
            </a:pP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</a:t>
            </a:r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东物流实验室正在开展全自动物流中心、无人机、仓储机器人以及自动驾驶车辆送货等项目研发，无人机送货已进入试运营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46791" y="28377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23768" y="39324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010564" y="429672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225020" y="5193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402863" y="48331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贵阳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6257024" y="1880086"/>
            <a:ext cx="0" cy="32626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263" y="4298036"/>
            <a:ext cx="587670" cy="587670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249" y="2267497"/>
            <a:ext cx="587670" cy="587670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601" y="3408140"/>
            <a:ext cx="587670" cy="58767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136" y="3759895"/>
            <a:ext cx="587670" cy="587670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351" y="4642185"/>
            <a:ext cx="587670" cy="587670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323379" y="209986"/>
            <a:ext cx="6525221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慧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突破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797" y="5849238"/>
            <a:ext cx="574019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ctr">
              <a:lnSpc>
                <a:spcPct val="120000"/>
              </a:lnSpc>
              <a:buClr>
                <a:srgbClr val="C00000"/>
              </a:buClr>
            </a:pPr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“亚洲一号”现代化物流中心是当今中国最大、最先进的电商物流中心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之一，目前</a:t>
            </a:r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已有6座“亚洲一号”投入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使用。</a:t>
            </a:r>
            <a:endParaRPr lang="zh-CN" altLang="en-US" sz="17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38" y="2849672"/>
            <a:ext cx="2258923" cy="13471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00" y="2157184"/>
            <a:ext cx="5012081" cy="27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5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09054" y="1195280"/>
            <a:ext cx="4570438" cy="4691229"/>
            <a:chOff x="1228783" y="1222012"/>
            <a:chExt cx="4181931" cy="4292455"/>
          </a:xfrm>
        </p:grpSpPr>
        <p:sp>
          <p:nvSpPr>
            <p:cNvPr id="52" name="AutoShape 3"/>
            <p:cNvSpPr>
              <a:spLocks noChangeArrowheads="1"/>
            </p:cNvSpPr>
            <p:nvPr/>
          </p:nvSpPr>
          <p:spPr bwMode="auto">
            <a:xfrm>
              <a:off x="2328173" y="2559904"/>
              <a:ext cx="1849198" cy="1600896"/>
            </a:xfrm>
            <a:prstGeom prst="triangle">
              <a:avLst>
                <a:gd name="adj" fmla="val 50000"/>
              </a:avLst>
            </a:prstGeom>
            <a:solidFill>
              <a:srgbClr val="C81623"/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1678013" y="4124860"/>
              <a:ext cx="3732701" cy="648526"/>
            </a:xfrm>
            <a:custGeom>
              <a:avLst/>
              <a:gdLst>
                <a:gd name="T0" fmla="*/ 1623 w 1623"/>
                <a:gd name="T1" fmla="*/ 281 h 281"/>
                <a:gd name="T2" fmla="*/ 0 w 1623"/>
                <a:gd name="T3" fmla="*/ 277 h 281"/>
                <a:gd name="T4" fmla="*/ 174 w 162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3" h="281">
                  <a:moveTo>
                    <a:pt x="1623" y="281"/>
                  </a:moveTo>
                  <a:lnTo>
                    <a:pt x="0" y="277"/>
                  </a:lnTo>
                  <a:lnTo>
                    <a:pt x="17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1" name="TextBox 53"/>
            <p:cNvSpPr txBox="1">
              <a:spLocks noChangeArrowheads="1"/>
            </p:cNvSpPr>
            <p:nvPr/>
          </p:nvSpPr>
          <p:spPr bwMode="auto">
            <a:xfrm>
              <a:off x="1678013" y="4842097"/>
              <a:ext cx="3330433" cy="3379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HK"/>
              </a:defPPr>
              <a:lvl1pPr marR="0" lvl="0" indent="0" algn="ctr" defTabSz="1185304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defRPr>
              </a:lvl1pPr>
            </a:lstStyle>
            <a:p>
              <a:r>
                <a:rPr lang="en-US" altLang="zh-CN" sz="2000" b="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cs"/>
                </a:rPr>
                <a:t>(Finance to Country)</a:t>
              </a:r>
              <a:endPara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endParaRPr>
            </a:p>
          </p:txBody>
        </p:sp>
        <p:sp>
          <p:nvSpPr>
            <p:cNvPr id="58" name="TextBox 13"/>
            <p:cNvSpPr txBox="1"/>
            <p:nvPr/>
          </p:nvSpPr>
          <p:spPr>
            <a:xfrm>
              <a:off x="1965511" y="5176530"/>
              <a:ext cx="2755436" cy="33793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zh-HK"/>
              </a:defPPr>
              <a:lvl1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农村金融战略</a:t>
              </a:r>
            </a:p>
          </p:txBody>
        </p:sp>
        <p:sp>
          <p:nvSpPr>
            <p:cNvPr id="70" name="Freeform 6"/>
            <p:cNvSpPr>
              <a:spLocks/>
            </p:cNvSpPr>
            <p:nvPr/>
          </p:nvSpPr>
          <p:spPr bwMode="auto">
            <a:xfrm>
              <a:off x="3149858" y="1222012"/>
              <a:ext cx="1859000" cy="3239365"/>
            </a:xfrm>
            <a:custGeom>
              <a:avLst/>
              <a:gdLst>
                <a:gd name="T0" fmla="*/ 0 w 808"/>
                <a:gd name="T1" fmla="*/ 0 h 1408"/>
                <a:gd name="T2" fmla="*/ 808 w 808"/>
                <a:gd name="T3" fmla="*/ 1408 h 1408"/>
                <a:gd name="T4" fmla="*/ 430 w 808"/>
                <a:gd name="T5" fmla="*/ 1407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8" h="1408">
                  <a:moveTo>
                    <a:pt x="0" y="0"/>
                  </a:moveTo>
                  <a:lnTo>
                    <a:pt x="808" y="1408"/>
                  </a:lnTo>
                  <a:lnTo>
                    <a:pt x="430" y="1407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71" name="TextBox 53"/>
            <p:cNvSpPr txBox="1">
              <a:spLocks noChangeArrowheads="1"/>
            </p:cNvSpPr>
            <p:nvPr/>
          </p:nvSpPr>
          <p:spPr bwMode="auto">
            <a:xfrm rot="3623550">
              <a:off x="2974057" y="2857289"/>
              <a:ext cx="2950691" cy="3379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rgbClr val="7D7D7D"/>
                  </a:solidFill>
                  <a:effectLst/>
                  <a:uLnTx/>
                  <a:uFillTx/>
                  <a:latin typeface="方正兰亭中黑_GBK" pitchFamily="2" charset="-122"/>
                  <a:ea typeface="方正兰亭中黑_GBK" pitchFamily="2" charset="-122"/>
                  <a:cs typeface="宋体" pitchFamily="2" charset="-122"/>
                </a:defRPr>
              </a:lvl1pPr>
            </a:lstStyle>
            <a:p>
              <a:pPr defTabSz="1185304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(Farm </a:t>
              </a:r>
              <a:r>
                <a:rPr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 </a:t>
              </a:r>
              <a:r>
                <a:rPr lang="en-US" altLang="zh-CN" sz="20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Table)</a:t>
              </a:r>
              <a:endPara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4"/>
            <p:cNvSpPr txBox="1"/>
            <p:nvPr/>
          </p:nvSpPr>
          <p:spPr>
            <a:xfrm rot="3597472">
              <a:off x="3426035" y="2738175"/>
              <a:ext cx="2755436" cy="33793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zh-HK"/>
              </a:defPPr>
              <a:lvl1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生鲜电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商战略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Freeform 4"/>
            <p:cNvSpPr>
              <a:spLocks/>
            </p:cNvSpPr>
            <p:nvPr/>
          </p:nvSpPr>
          <p:spPr bwMode="auto">
            <a:xfrm>
              <a:off x="1228783" y="1718617"/>
              <a:ext cx="2267391" cy="3229562"/>
            </a:xfrm>
            <a:custGeom>
              <a:avLst/>
              <a:gdLst>
                <a:gd name="T0" fmla="*/ 0 w 986"/>
                <a:gd name="T1" fmla="*/ 1404 h 1404"/>
                <a:gd name="T2" fmla="*/ 814 w 986"/>
                <a:gd name="T3" fmla="*/ 0 h 1404"/>
                <a:gd name="T4" fmla="*/ 986 w 986"/>
                <a:gd name="T5" fmla="*/ 329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6" h="1404">
                  <a:moveTo>
                    <a:pt x="0" y="1404"/>
                  </a:moveTo>
                  <a:lnTo>
                    <a:pt x="814" y="0"/>
                  </a:lnTo>
                  <a:lnTo>
                    <a:pt x="986" y="329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76" name="TextBox 53"/>
            <p:cNvSpPr txBox="1">
              <a:spLocks noChangeArrowheads="1"/>
            </p:cNvSpPr>
            <p:nvPr/>
          </p:nvSpPr>
          <p:spPr bwMode="auto">
            <a:xfrm rot="18011491">
              <a:off x="553730" y="3066372"/>
              <a:ext cx="2824317" cy="3379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(Factory 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 </a:t>
              </a:r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Country)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15"/>
            <p:cNvSpPr txBox="1"/>
            <p:nvPr/>
          </p:nvSpPr>
          <p:spPr>
            <a:xfrm rot="17983957">
              <a:off x="323805" y="2926310"/>
              <a:ext cx="2755436" cy="33793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工业品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农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村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273042" y="3610373"/>
              <a:ext cx="1880552" cy="43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37060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3F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31" y="3080859"/>
            <a:ext cx="664311" cy="666795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6681017" y="1094750"/>
            <a:ext cx="4675440" cy="4640456"/>
            <a:chOff x="1228783" y="1222012"/>
            <a:chExt cx="4181931" cy="4150641"/>
          </a:xfrm>
        </p:grpSpPr>
        <p:sp>
          <p:nvSpPr>
            <p:cNvPr id="79" name="AutoShape 3"/>
            <p:cNvSpPr>
              <a:spLocks noChangeArrowheads="1"/>
            </p:cNvSpPr>
            <p:nvPr/>
          </p:nvSpPr>
          <p:spPr bwMode="auto">
            <a:xfrm>
              <a:off x="2328172" y="2559904"/>
              <a:ext cx="1912313" cy="1655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1678013" y="4124860"/>
              <a:ext cx="3732701" cy="648526"/>
            </a:xfrm>
            <a:custGeom>
              <a:avLst/>
              <a:gdLst>
                <a:gd name="T0" fmla="*/ 1623 w 1623"/>
                <a:gd name="T1" fmla="*/ 281 h 281"/>
                <a:gd name="T2" fmla="*/ 0 w 1623"/>
                <a:gd name="T3" fmla="*/ 277 h 281"/>
                <a:gd name="T4" fmla="*/ 174 w 162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3" h="281">
                  <a:moveTo>
                    <a:pt x="1623" y="281"/>
                  </a:moveTo>
                  <a:lnTo>
                    <a:pt x="0" y="277"/>
                  </a:lnTo>
                  <a:lnTo>
                    <a:pt x="17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81" name="TextBox 53"/>
            <p:cNvSpPr txBox="1">
              <a:spLocks noChangeArrowheads="1"/>
            </p:cNvSpPr>
            <p:nvPr/>
          </p:nvSpPr>
          <p:spPr bwMode="auto">
            <a:xfrm>
              <a:off x="1678013" y="5034716"/>
              <a:ext cx="3330433" cy="337937"/>
            </a:xfrm>
            <a:prstGeom prst="rect">
              <a:avLst/>
            </a:prstGeom>
            <a:noFill/>
            <a:ln w="19050">
              <a:noFill/>
            </a:ln>
            <a:extLst/>
          </p:spPr>
          <p:txBody>
            <a:bodyPr wrap="square" rtlCol="0">
              <a:spAutoFit/>
            </a:bodyPr>
            <a:lstStyle>
              <a:defPPr>
                <a:defRPr lang="zh-HK"/>
              </a:defPPr>
              <a:lvl1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超过</a:t>
              </a:r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1500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家京东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帮</a:t>
              </a:r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3149858" y="1222012"/>
              <a:ext cx="1859000" cy="3239365"/>
            </a:xfrm>
            <a:custGeom>
              <a:avLst/>
              <a:gdLst>
                <a:gd name="T0" fmla="*/ 0 w 808"/>
                <a:gd name="T1" fmla="*/ 0 h 1408"/>
                <a:gd name="T2" fmla="*/ 808 w 808"/>
                <a:gd name="T3" fmla="*/ 1408 h 1408"/>
                <a:gd name="T4" fmla="*/ 430 w 808"/>
                <a:gd name="T5" fmla="*/ 1407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8" h="1408">
                  <a:moveTo>
                    <a:pt x="0" y="0"/>
                  </a:moveTo>
                  <a:lnTo>
                    <a:pt x="808" y="1408"/>
                  </a:lnTo>
                  <a:lnTo>
                    <a:pt x="430" y="1407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85" name="TextBox 14"/>
            <p:cNvSpPr txBox="1"/>
            <p:nvPr/>
          </p:nvSpPr>
          <p:spPr>
            <a:xfrm rot="3597472">
              <a:off x="3280300" y="3002930"/>
              <a:ext cx="2755436" cy="33793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zh-HK"/>
              </a:defPPr>
              <a:lvl1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2370607"/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27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万乡村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推广员</a:t>
              </a:r>
            </a:p>
          </p:txBody>
        </p:sp>
        <p:sp>
          <p:nvSpPr>
            <p:cNvPr id="86" name="Freeform 4"/>
            <p:cNvSpPr>
              <a:spLocks/>
            </p:cNvSpPr>
            <p:nvPr/>
          </p:nvSpPr>
          <p:spPr bwMode="auto">
            <a:xfrm>
              <a:off x="1228783" y="1718617"/>
              <a:ext cx="2267391" cy="3229562"/>
            </a:xfrm>
            <a:custGeom>
              <a:avLst/>
              <a:gdLst>
                <a:gd name="T0" fmla="*/ 0 w 986"/>
                <a:gd name="T1" fmla="*/ 1404 h 1404"/>
                <a:gd name="T2" fmla="*/ 814 w 986"/>
                <a:gd name="T3" fmla="*/ 0 h 1404"/>
                <a:gd name="T4" fmla="*/ 986 w 986"/>
                <a:gd name="T5" fmla="*/ 329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6" h="1404">
                  <a:moveTo>
                    <a:pt x="0" y="1404"/>
                  </a:moveTo>
                  <a:lnTo>
                    <a:pt x="814" y="0"/>
                  </a:lnTo>
                  <a:lnTo>
                    <a:pt x="986" y="329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88" name="TextBox 15"/>
            <p:cNvSpPr txBox="1"/>
            <p:nvPr/>
          </p:nvSpPr>
          <p:spPr>
            <a:xfrm rot="17983957">
              <a:off x="387440" y="2726553"/>
              <a:ext cx="2755436" cy="68995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超过</a:t>
              </a:r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1500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县级服务中心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359933" y="3683734"/>
              <a:ext cx="1880552" cy="43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37060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农村电商</a:t>
              </a:r>
            </a:p>
          </p:txBody>
        </p:sp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4736" y="3080859"/>
            <a:ext cx="664311" cy="66679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323379" y="209986"/>
            <a:ext cx="6525221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农村电商加速</a:t>
            </a:r>
            <a:r>
              <a:rPr lang="zh-CN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推进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3F</a:t>
            </a:r>
            <a:r>
              <a:rPr lang="zh-CN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战略开疆扩土</a:t>
            </a:r>
          </a:p>
        </p:txBody>
      </p:sp>
      <p:sp>
        <p:nvSpPr>
          <p:cNvPr id="2" name="矩形 1"/>
          <p:cNvSpPr/>
          <p:nvPr/>
        </p:nvSpPr>
        <p:spPr>
          <a:xfrm>
            <a:off x="9490240" y="6202064"/>
            <a:ext cx="19944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统计数据截至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2016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年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6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30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日。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89915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 bwMode="auto">
          <a:xfrm>
            <a:off x="9553434" y="157142"/>
            <a:ext cx="2644926" cy="7620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FrutigerNext LT Regular" pitchFamily="34" charset="0"/>
              <a:ea typeface="MS PGothic" pitchFamily="34" charset="-128"/>
            </a:endParaRPr>
          </a:p>
        </p:txBody>
      </p:sp>
      <p:grpSp>
        <p:nvGrpSpPr>
          <p:cNvPr id="37" name="组合 10"/>
          <p:cNvGrpSpPr/>
          <p:nvPr/>
        </p:nvGrpSpPr>
        <p:grpSpPr>
          <a:xfrm>
            <a:off x="6305267" y="-81888"/>
            <a:ext cx="5893092" cy="6960358"/>
            <a:chOff x="528101" y="272780"/>
            <a:chExt cx="6670951" cy="6585223"/>
          </a:xfrm>
        </p:grpSpPr>
        <p:sp>
          <p:nvSpPr>
            <p:cNvPr id="38" name="矩形 37"/>
            <p:cNvSpPr/>
            <p:nvPr/>
          </p:nvSpPr>
          <p:spPr>
            <a:xfrm>
              <a:off x="4701733" y="272780"/>
              <a:ext cx="1048629" cy="3534721"/>
            </a:xfrm>
            <a:prstGeom prst="rect">
              <a:avLst/>
            </a:prstGeom>
            <a:solidFill>
              <a:srgbClr val="D9112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L 形 38"/>
            <p:cNvSpPr/>
            <p:nvPr/>
          </p:nvSpPr>
          <p:spPr>
            <a:xfrm rot="5400000">
              <a:off x="1752076" y="2859717"/>
              <a:ext cx="4114802" cy="3881770"/>
            </a:xfrm>
            <a:prstGeom prst="corner">
              <a:avLst>
                <a:gd name="adj1" fmla="val 27216"/>
                <a:gd name="adj2" fmla="val 27602"/>
              </a:avLst>
            </a:prstGeom>
            <a:solidFill>
              <a:srgbClr val="E82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73770" y="2743199"/>
              <a:ext cx="1066978" cy="4114802"/>
            </a:xfrm>
            <a:prstGeom prst="rect">
              <a:avLst/>
            </a:prstGeom>
            <a:solidFill>
              <a:srgbClr val="D9112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349048" y="1369124"/>
              <a:ext cx="1023937" cy="3829525"/>
            </a:xfrm>
            <a:prstGeom prst="rect">
              <a:avLst/>
            </a:prstGeom>
            <a:solidFill>
              <a:srgbClr val="282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L 形 41"/>
            <p:cNvSpPr/>
            <p:nvPr/>
          </p:nvSpPr>
          <p:spPr>
            <a:xfrm rot="5400000">
              <a:off x="1111459" y="3596475"/>
              <a:ext cx="2678168" cy="3844883"/>
            </a:xfrm>
            <a:prstGeom prst="corner">
              <a:avLst>
                <a:gd name="adj1" fmla="val 38909"/>
                <a:gd name="adj2" fmla="val 38431"/>
              </a:avLst>
            </a:prstGeom>
            <a:solidFill>
              <a:srgbClr val="38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173652" y="272780"/>
              <a:ext cx="1025400" cy="2140760"/>
            </a:xfrm>
            <a:prstGeom prst="rect">
              <a:avLst/>
            </a:prstGeom>
            <a:solidFill>
              <a:srgbClr val="282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3349048" y="1369124"/>
              <a:ext cx="3835014" cy="1044416"/>
            </a:xfrm>
            <a:prstGeom prst="rect">
              <a:avLst/>
            </a:prstGeom>
            <a:solidFill>
              <a:srgbClr val="38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868593" y="2756111"/>
              <a:ext cx="3891582" cy="1064303"/>
            </a:xfrm>
            <a:prstGeom prst="rect">
              <a:avLst/>
            </a:pr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7516940" y="1476516"/>
            <a:ext cx="582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生活服务平台</a:t>
            </a:r>
          </a:p>
        </p:txBody>
      </p:sp>
      <p:sp>
        <p:nvSpPr>
          <p:cNvPr id="14" name="矩形 13"/>
          <p:cNvSpPr/>
          <p:nvPr/>
        </p:nvSpPr>
        <p:spPr>
          <a:xfrm>
            <a:off x="1323378" y="209986"/>
            <a:ext cx="91082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到家与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达达合并，打造产业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“生态圈”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0845" y="2861744"/>
            <a:ext cx="6033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小时内送达</a:t>
            </a:r>
          </a:p>
        </p:txBody>
      </p:sp>
      <p:sp>
        <p:nvSpPr>
          <p:cNvPr id="43" name="矩形 42"/>
          <p:cNvSpPr/>
          <p:nvPr/>
        </p:nvSpPr>
        <p:spPr>
          <a:xfrm>
            <a:off x="6305267" y="4255957"/>
            <a:ext cx="339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“众包物流”凸显“互联网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与共享经济新风向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1" y="1067050"/>
            <a:ext cx="3524785" cy="360150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5803" y="4927852"/>
            <a:ext cx="48443" cy="435861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03781" y="4849284"/>
            <a:ext cx="5387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>
              <a:lnSpc>
                <a:spcPct val="120000"/>
              </a:lnSpc>
              <a:buClr>
                <a:srgbClr val="C00000"/>
              </a:buClr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日，京东到家与达达合并，开放合作、共享共赢，打造中国最大的本地物流与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电商平台。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04" y="1872029"/>
            <a:ext cx="1864808" cy="20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233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981206" y="5394400"/>
            <a:ext cx="68562" cy="435861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089185" y="5397720"/>
            <a:ext cx="106356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>
              <a:lnSpc>
                <a:spcPct val="120000"/>
              </a:lnSpc>
              <a:buClr>
                <a:srgbClr val="C00000"/>
              </a:buClr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日，京东与沃尔玛宣布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达成一系列深度战略合作，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通过双方优势整合，共同打造全球领先的融合线上线下的零售商业模式，为消费者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提供更优质的商品和服务。</a:t>
            </a:r>
          </a:p>
        </p:txBody>
      </p:sp>
      <p:sp>
        <p:nvSpPr>
          <p:cNvPr id="86" name="矩形 85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京东与沃尔玛达成深度战略合作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09" y="1597750"/>
            <a:ext cx="3987486" cy="3796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67" y="1853082"/>
            <a:ext cx="3049514" cy="29137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7" y="732758"/>
            <a:ext cx="2858792" cy="23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786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8"/>
          <p:cNvSpPr>
            <a:spLocks noEditPoints="1"/>
          </p:cNvSpPr>
          <p:nvPr/>
        </p:nvSpPr>
        <p:spPr bwMode="auto">
          <a:xfrm>
            <a:off x="3942277" y="4662744"/>
            <a:ext cx="476375" cy="938890"/>
          </a:xfrm>
          <a:custGeom>
            <a:avLst/>
            <a:gdLst/>
            <a:ahLst/>
            <a:cxnLst>
              <a:cxn ang="0">
                <a:pos x="65" y="427"/>
              </a:cxn>
              <a:cxn ang="0">
                <a:pos x="60" y="417"/>
              </a:cxn>
              <a:cxn ang="0">
                <a:pos x="56" y="448"/>
              </a:cxn>
              <a:cxn ang="0">
                <a:pos x="80" y="449"/>
              </a:cxn>
              <a:cxn ang="0">
                <a:pos x="87" y="441"/>
              </a:cxn>
              <a:cxn ang="0">
                <a:pos x="218" y="46"/>
              </a:cxn>
              <a:cxn ang="0">
                <a:pos x="212" y="64"/>
              </a:cxn>
              <a:cxn ang="0">
                <a:pos x="194" y="70"/>
              </a:cxn>
              <a:cxn ang="0">
                <a:pos x="172" y="67"/>
              </a:cxn>
              <a:cxn ang="0">
                <a:pos x="185" y="44"/>
              </a:cxn>
              <a:cxn ang="0">
                <a:pos x="151" y="27"/>
              </a:cxn>
              <a:cxn ang="0">
                <a:pos x="123" y="3"/>
              </a:cxn>
              <a:cxn ang="0">
                <a:pos x="105" y="10"/>
              </a:cxn>
              <a:cxn ang="0">
                <a:pos x="82" y="5"/>
              </a:cxn>
              <a:cxn ang="0">
                <a:pos x="72" y="25"/>
              </a:cxn>
              <a:cxn ang="0">
                <a:pos x="58" y="43"/>
              </a:cxn>
              <a:cxn ang="0">
                <a:pos x="60" y="63"/>
              </a:cxn>
              <a:cxn ang="0">
                <a:pos x="49" y="78"/>
              </a:cxn>
              <a:cxn ang="0">
                <a:pos x="41" y="94"/>
              </a:cxn>
              <a:cxn ang="0">
                <a:pos x="37" y="115"/>
              </a:cxn>
              <a:cxn ang="0">
                <a:pos x="40" y="138"/>
              </a:cxn>
              <a:cxn ang="0">
                <a:pos x="40" y="157"/>
              </a:cxn>
              <a:cxn ang="0">
                <a:pos x="37" y="180"/>
              </a:cxn>
              <a:cxn ang="0">
                <a:pos x="28" y="206"/>
              </a:cxn>
              <a:cxn ang="0">
                <a:pos x="25" y="216"/>
              </a:cxn>
              <a:cxn ang="0">
                <a:pos x="21" y="232"/>
              </a:cxn>
              <a:cxn ang="0">
                <a:pos x="20" y="248"/>
              </a:cxn>
              <a:cxn ang="0">
                <a:pos x="18" y="272"/>
              </a:cxn>
              <a:cxn ang="0">
                <a:pos x="21" y="285"/>
              </a:cxn>
              <a:cxn ang="0">
                <a:pos x="26" y="296"/>
              </a:cxn>
              <a:cxn ang="0">
                <a:pos x="23" y="305"/>
              </a:cxn>
              <a:cxn ang="0">
                <a:pos x="21" y="323"/>
              </a:cxn>
              <a:cxn ang="0">
                <a:pos x="13" y="338"/>
              </a:cxn>
              <a:cxn ang="0">
                <a:pos x="9" y="355"/>
              </a:cxn>
              <a:cxn ang="0">
                <a:pos x="3" y="373"/>
              </a:cxn>
              <a:cxn ang="0">
                <a:pos x="15" y="384"/>
              </a:cxn>
              <a:cxn ang="0">
                <a:pos x="21" y="401"/>
              </a:cxn>
              <a:cxn ang="0">
                <a:pos x="47" y="404"/>
              </a:cxn>
              <a:cxn ang="0">
                <a:pos x="52" y="395"/>
              </a:cxn>
              <a:cxn ang="0">
                <a:pos x="53" y="376"/>
              </a:cxn>
              <a:cxn ang="0">
                <a:pos x="66" y="364"/>
              </a:cxn>
              <a:cxn ang="0">
                <a:pos x="87" y="340"/>
              </a:cxn>
              <a:cxn ang="0">
                <a:pos x="78" y="326"/>
              </a:cxn>
              <a:cxn ang="0">
                <a:pos x="89" y="299"/>
              </a:cxn>
              <a:cxn ang="0">
                <a:pos x="95" y="285"/>
              </a:cxn>
              <a:cxn ang="0">
                <a:pos x="102" y="270"/>
              </a:cxn>
              <a:cxn ang="0">
                <a:pos x="109" y="269"/>
              </a:cxn>
              <a:cxn ang="0">
                <a:pos x="106" y="262"/>
              </a:cxn>
              <a:cxn ang="0">
                <a:pos x="98" y="251"/>
              </a:cxn>
              <a:cxn ang="0">
                <a:pos x="115" y="245"/>
              </a:cxn>
              <a:cxn ang="0">
                <a:pos x="129" y="228"/>
              </a:cxn>
              <a:cxn ang="0">
                <a:pos x="133" y="215"/>
              </a:cxn>
              <a:cxn ang="0">
                <a:pos x="183" y="203"/>
              </a:cxn>
              <a:cxn ang="0">
                <a:pos x="189" y="181"/>
              </a:cxn>
              <a:cxn ang="0">
                <a:pos x="180" y="164"/>
              </a:cxn>
              <a:cxn ang="0">
                <a:pos x="176" y="156"/>
              </a:cxn>
              <a:cxn ang="0">
                <a:pos x="174" y="144"/>
              </a:cxn>
              <a:cxn ang="0">
                <a:pos x="181" y="110"/>
              </a:cxn>
              <a:cxn ang="0">
                <a:pos x="214" y="71"/>
              </a:cxn>
              <a:cxn ang="0">
                <a:pos x="225" y="47"/>
              </a:cxn>
            </a:cxnLst>
            <a:rect l="0" t="0" r="r" b="b"/>
            <a:pathLst>
              <a:path w="228" h="450">
                <a:moveTo>
                  <a:pt x="87" y="441"/>
                </a:moveTo>
                <a:cubicBezTo>
                  <a:pt x="81" y="441"/>
                  <a:pt x="68" y="430"/>
                  <a:pt x="65" y="427"/>
                </a:cubicBezTo>
                <a:cubicBezTo>
                  <a:pt x="61" y="424"/>
                  <a:pt x="64" y="421"/>
                  <a:pt x="59" y="421"/>
                </a:cubicBezTo>
                <a:cubicBezTo>
                  <a:pt x="55" y="422"/>
                  <a:pt x="58" y="418"/>
                  <a:pt x="60" y="417"/>
                </a:cubicBezTo>
                <a:cubicBezTo>
                  <a:pt x="62" y="415"/>
                  <a:pt x="59" y="411"/>
                  <a:pt x="56" y="410"/>
                </a:cubicBezTo>
                <a:cubicBezTo>
                  <a:pt x="56" y="417"/>
                  <a:pt x="54" y="447"/>
                  <a:pt x="56" y="448"/>
                </a:cubicBezTo>
                <a:cubicBezTo>
                  <a:pt x="58" y="448"/>
                  <a:pt x="71" y="446"/>
                  <a:pt x="75" y="449"/>
                </a:cubicBezTo>
                <a:cubicBezTo>
                  <a:pt x="77" y="449"/>
                  <a:pt x="79" y="450"/>
                  <a:pt x="80" y="449"/>
                </a:cubicBezTo>
                <a:cubicBezTo>
                  <a:pt x="83" y="446"/>
                  <a:pt x="90" y="447"/>
                  <a:pt x="94" y="445"/>
                </a:cubicBezTo>
                <a:cubicBezTo>
                  <a:pt x="98" y="442"/>
                  <a:pt x="93" y="442"/>
                  <a:pt x="87" y="441"/>
                </a:cubicBezTo>
                <a:close/>
                <a:moveTo>
                  <a:pt x="225" y="47"/>
                </a:moveTo>
                <a:cubicBezTo>
                  <a:pt x="224" y="46"/>
                  <a:pt x="221" y="46"/>
                  <a:pt x="218" y="46"/>
                </a:cubicBezTo>
                <a:cubicBezTo>
                  <a:pt x="218" y="46"/>
                  <a:pt x="218" y="47"/>
                  <a:pt x="218" y="47"/>
                </a:cubicBezTo>
                <a:cubicBezTo>
                  <a:pt x="219" y="52"/>
                  <a:pt x="216" y="64"/>
                  <a:pt x="212" y="64"/>
                </a:cubicBezTo>
                <a:cubicBezTo>
                  <a:pt x="209" y="63"/>
                  <a:pt x="206" y="69"/>
                  <a:pt x="203" y="68"/>
                </a:cubicBezTo>
                <a:cubicBezTo>
                  <a:pt x="201" y="67"/>
                  <a:pt x="197" y="72"/>
                  <a:pt x="194" y="70"/>
                </a:cubicBezTo>
                <a:cubicBezTo>
                  <a:pt x="190" y="68"/>
                  <a:pt x="186" y="71"/>
                  <a:pt x="183" y="69"/>
                </a:cubicBezTo>
                <a:cubicBezTo>
                  <a:pt x="180" y="67"/>
                  <a:pt x="172" y="69"/>
                  <a:pt x="172" y="67"/>
                </a:cubicBezTo>
                <a:cubicBezTo>
                  <a:pt x="172" y="65"/>
                  <a:pt x="176" y="65"/>
                  <a:pt x="176" y="59"/>
                </a:cubicBezTo>
                <a:cubicBezTo>
                  <a:pt x="176" y="53"/>
                  <a:pt x="186" y="47"/>
                  <a:pt x="185" y="44"/>
                </a:cubicBezTo>
                <a:cubicBezTo>
                  <a:pt x="183" y="42"/>
                  <a:pt x="166" y="37"/>
                  <a:pt x="164" y="34"/>
                </a:cubicBezTo>
                <a:cubicBezTo>
                  <a:pt x="161" y="31"/>
                  <a:pt x="158" y="28"/>
                  <a:pt x="151" y="27"/>
                </a:cubicBezTo>
                <a:cubicBezTo>
                  <a:pt x="145" y="27"/>
                  <a:pt x="145" y="23"/>
                  <a:pt x="139" y="19"/>
                </a:cubicBezTo>
                <a:cubicBezTo>
                  <a:pt x="134" y="16"/>
                  <a:pt x="126" y="8"/>
                  <a:pt x="123" y="3"/>
                </a:cubicBezTo>
                <a:cubicBezTo>
                  <a:pt x="119" y="3"/>
                  <a:pt x="113" y="2"/>
                  <a:pt x="112" y="4"/>
                </a:cubicBezTo>
                <a:cubicBezTo>
                  <a:pt x="110" y="6"/>
                  <a:pt x="108" y="15"/>
                  <a:pt x="105" y="10"/>
                </a:cubicBezTo>
                <a:cubicBezTo>
                  <a:pt x="103" y="6"/>
                  <a:pt x="97" y="6"/>
                  <a:pt x="92" y="5"/>
                </a:cubicBezTo>
                <a:cubicBezTo>
                  <a:pt x="87" y="4"/>
                  <a:pt x="88" y="0"/>
                  <a:pt x="82" y="5"/>
                </a:cubicBezTo>
                <a:cubicBezTo>
                  <a:pt x="80" y="8"/>
                  <a:pt x="77" y="10"/>
                  <a:pt x="74" y="12"/>
                </a:cubicBezTo>
                <a:cubicBezTo>
                  <a:pt x="74" y="17"/>
                  <a:pt x="73" y="23"/>
                  <a:pt x="72" y="25"/>
                </a:cubicBezTo>
                <a:cubicBezTo>
                  <a:pt x="70" y="28"/>
                  <a:pt x="59" y="33"/>
                  <a:pt x="59" y="35"/>
                </a:cubicBezTo>
                <a:cubicBezTo>
                  <a:pt x="59" y="38"/>
                  <a:pt x="60" y="42"/>
                  <a:pt x="58" y="43"/>
                </a:cubicBezTo>
                <a:cubicBezTo>
                  <a:pt x="56" y="45"/>
                  <a:pt x="63" y="54"/>
                  <a:pt x="59" y="56"/>
                </a:cubicBezTo>
                <a:cubicBezTo>
                  <a:pt x="56" y="58"/>
                  <a:pt x="62" y="61"/>
                  <a:pt x="60" y="63"/>
                </a:cubicBezTo>
                <a:cubicBezTo>
                  <a:pt x="57" y="65"/>
                  <a:pt x="53" y="66"/>
                  <a:pt x="53" y="69"/>
                </a:cubicBezTo>
                <a:cubicBezTo>
                  <a:pt x="53" y="71"/>
                  <a:pt x="53" y="77"/>
                  <a:pt x="49" y="78"/>
                </a:cubicBezTo>
                <a:cubicBezTo>
                  <a:pt x="46" y="79"/>
                  <a:pt x="44" y="84"/>
                  <a:pt x="44" y="88"/>
                </a:cubicBezTo>
                <a:cubicBezTo>
                  <a:pt x="44" y="92"/>
                  <a:pt x="40" y="89"/>
                  <a:pt x="41" y="94"/>
                </a:cubicBezTo>
                <a:cubicBezTo>
                  <a:pt x="43" y="99"/>
                  <a:pt x="45" y="105"/>
                  <a:pt x="41" y="106"/>
                </a:cubicBezTo>
                <a:cubicBezTo>
                  <a:pt x="38" y="107"/>
                  <a:pt x="39" y="115"/>
                  <a:pt x="37" y="115"/>
                </a:cubicBezTo>
                <a:cubicBezTo>
                  <a:pt x="35" y="115"/>
                  <a:pt x="34" y="123"/>
                  <a:pt x="37" y="127"/>
                </a:cubicBezTo>
                <a:cubicBezTo>
                  <a:pt x="40" y="131"/>
                  <a:pt x="40" y="134"/>
                  <a:pt x="40" y="138"/>
                </a:cubicBezTo>
                <a:cubicBezTo>
                  <a:pt x="40" y="142"/>
                  <a:pt x="44" y="144"/>
                  <a:pt x="43" y="148"/>
                </a:cubicBezTo>
                <a:cubicBezTo>
                  <a:pt x="42" y="152"/>
                  <a:pt x="42" y="155"/>
                  <a:pt x="40" y="157"/>
                </a:cubicBezTo>
                <a:cubicBezTo>
                  <a:pt x="38" y="159"/>
                  <a:pt x="40" y="164"/>
                  <a:pt x="37" y="165"/>
                </a:cubicBezTo>
                <a:cubicBezTo>
                  <a:pt x="34" y="167"/>
                  <a:pt x="39" y="177"/>
                  <a:pt x="37" y="180"/>
                </a:cubicBezTo>
                <a:cubicBezTo>
                  <a:pt x="34" y="182"/>
                  <a:pt x="28" y="183"/>
                  <a:pt x="28" y="191"/>
                </a:cubicBezTo>
                <a:cubicBezTo>
                  <a:pt x="28" y="198"/>
                  <a:pt x="29" y="202"/>
                  <a:pt x="28" y="206"/>
                </a:cubicBezTo>
                <a:cubicBezTo>
                  <a:pt x="28" y="208"/>
                  <a:pt x="32" y="208"/>
                  <a:pt x="31" y="212"/>
                </a:cubicBezTo>
                <a:cubicBezTo>
                  <a:pt x="31" y="216"/>
                  <a:pt x="25" y="214"/>
                  <a:pt x="25" y="216"/>
                </a:cubicBezTo>
                <a:cubicBezTo>
                  <a:pt x="24" y="219"/>
                  <a:pt x="26" y="225"/>
                  <a:pt x="24" y="225"/>
                </a:cubicBezTo>
                <a:cubicBezTo>
                  <a:pt x="22" y="225"/>
                  <a:pt x="21" y="227"/>
                  <a:pt x="21" y="232"/>
                </a:cubicBezTo>
                <a:cubicBezTo>
                  <a:pt x="21" y="237"/>
                  <a:pt x="18" y="237"/>
                  <a:pt x="18" y="240"/>
                </a:cubicBezTo>
                <a:cubicBezTo>
                  <a:pt x="18" y="242"/>
                  <a:pt x="20" y="245"/>
                  <a:pt x="20" y="248"/>
                </a:cubicBezTo>
                <a:cubicBezTo>
                  <a:pt x="20" y="250"/>
                  <a:pt x="22" y="259"/>
                  <a:pt x="20" y="260"/>
                </a:cubicBezTo>
                <a:cubicBezTo>
                  <a:pt x="17" y="260"/>
                  <a:pt x="16" y="270"/>
                  <a:pt x="18" y="272"/>
                </a:cubicBezTo>
                <a:cubicBezTo>
                  <a:pt x="20" y="273"/>
                  <a:pt x="20" y="276"/>
                  <a:pt x="19" y="278"/>
                </a:cubicBezTo>
                <a:cubicBezTo>
                  <a:pt x="18" y="280"/>
                  <a:pt x="24" y="282"/>
                  <a:pt x="21" y="285"/>
                </a:cubicBezTo>
                <a:cubicBezTo>
                  <a:pt x="18" y="288"/>
                  <a:pt x="20" y="292"/>
                  <a:pt x="24" y="291"/>
                </a:cubicBezTo>
                <a:cubicBezTo>
                  <a:pt x="27" y="290"/>
                  <a:pt x="29" y="296"/>
                  <a:pt x="26" y="296"/>
                </a:cubicBezTo>
                <a:cubicBezTo>
                  <a:pt x="22" y="296"/>
                  <a:pt x="18" y="296"/>
                  <a:pt x="21" y="298"/>
                </a:cubicBezTo>
                <a:cubicBezTo>
                  <a:pt x="24" y="300"/>
                  <a:pt x="27" y="304"/>
                  <a:pt x="23" y="305"/>
                </a:cubicBezTo>
                <a:cubicBezTo>
                  <a:pt x="19" y="307"/>
                  <a:pt x="22" y="310"/>
                  <a:pt x="21" y="314"/>
                </a:cubicBezTo>
                <a:cubicBezTo>
                  <a:pt x="20" y="318"/>
                  <a:pt x="24" y="322"/>
                  <a:pt x="21" y="323"/>
                </a:cubicBezTo>
                <a:cubicBezTo>
                  <a:pt x="18" y="324"/>
                  <a:pt x="22" y="330"/>
                  <a:pt x="18" y="331"/>
                </a:cubicBezTo>
                <a:cubicBezTo>
                  <a:pt x="13" y="331"/>
                  <a:pt x="16" y="336"/>
                  <a:pt x="13" y="338"/>
                </a:cubicBezTo>
                <a:cubicBezTo>
                  <a:pt x="10" y="341"/>
                  <a:pt x="17" y="345"/>
                  <a:pt x="13" y="347"/>
                </a:cubicBezTo>
                <a:cubicBezTo>
                  <a:pt x="10" y="349"/>
                  <a:pt x="12" y="355"/>
                  <a:pt x="9" y="355"/>
                </a:cubicBezTo>
                <a:cubicBezTo>
                  <a:pt x="5" y="355"/>
                  <a:pt x="3" y="360"/>
                  <a:pt x="2" y="362"/>
                </a:cubicBezTo>
                <a:cubicBezTo>
                  <a:pt x="2" y="365"/>
                  <a:pt x="0" y="369"/>
                  <a:pt x="3" y="373"/>
                </a:cubicBezTo>
                <a:cubicBezTo>
                  <a:pt x="6" y="376"/>
                  <a:pt x="2" y="379"/>
                  <a:pt x="5" y="380"/>
                </a:cubicBezTo>
                <a:cubicBezTo>
                  <a:pt x="7" y="382"/>
                  <a:pt x="17" y="380"/>
                  <a:pt x="15" y="384"/>
                </a:cubicBezTo>
                <a:cubicBezTo>
                  <a:pt x="14" y="388"/>
                  <a:pt x="14" y="396"/>
                  <a:pt x="16" y="396"/>
                </a:cubicBezTo>
                <a:cubicBezTo>
                  <a:pt x="18" y="396"/>
                  <a:pt x="19" y="402"/>
                  <a:pt x="21" y="401"/>
                </a:cubicBezTo>
                <a:cubicBezTo>
                  <a:pt x="24" y="401"/>
                  <a:pt x="36" y="399"/>
                  <a:pt x="41" y="401"/>
                </a:cubicBezTo>
                <a:cubicBezTo>
                  <a:pt x="44" y="402"/>
                  <a:pt x="46" y="403"/>
                  <a:pt x="47" y="404"/>
                </a:cubicBezTo>
                <a:cubicBezTo>
                  <a:pt x="50" y="403"/>
                  <a:pt x="57" y="407"/>
                  <a:pt x="58" y="406"/>
                </a:cubicBezTo>
                <a:cubicBezTo>
                  <a:pt x="60" y="404"/>
                  <a:pt x="52" y="398"/>
                  <a:pt x="52" y="395"/>
                </a:cubicBezTo>
                <a:cubicBezTo>
                  <a:pt x="52" y="393"/>
                  <a:pt x="51" y="389"/>
                  <a:pt x="51" y="387"/>
                </a:cubicBezTo>
                <a:cubicBezTo>
                  <a:pt x="51" y="384"/>
                  <a:pt x="50" y="379"/>
                  <a:pt x="53" y="376"/>
                </a:cubicBezTo>
                <a:cubicBezTo>
                  <a:pt x="57" y="374"/>
                  <a:pt x="57" y="371"/>
                  <a:pt x="59" y="372"/>
                </a:cubicBezTo>
                <a:cubicBezTo>
                  <a:pt x="61" y="372"/>
                  <a:pt x="66" y="370"/>
                  <a:pt x="66" y="364"/>
                </a:cubicBezTo>
                <a:cubicBezTo>
                  <a:pt x="66" y="358"/>
                  <a:pt x="69" y="356"/>
                  <a:pt x="74" y="351"/>
                </a:cubicBezTo>
                <a:cubicBezTo>
                  <a:pt x="80" y="347"/>
                  <a:pt x="89" y="342"/>
                  <a:pt x="87" y="340"/>
                </a:cubicBezTo>
                <a:cubicBezTo>
                  <a:pt x="86" y="338"/>
                  <a:pt x="89" y="332"/>
                  <a:pt x="89" y="329"/>
                </a:cubicBezTo>
                <a:cubicBezTo>
                  <a:pt x="89" y="327"/>
                  <a:pt x="81" y="327"/>
                  <a:pt x="78" y="326"/>
                </a:cubicBezTo>
                <a:cubicBezTo>
                  <a:pt x="75" y="325"/>
                  <a:pt x="65" y="318"/>
                  <a:pt x="70" y="309"/>
                </a:cubicBezTo>
                <a:cubicBezTo>
                  <a:pt x="75" y="300"/>
                  <a:pt x="86" y="299"/>
                  <a:pt x="89" y="299"/>
                </a:cubicBezTo>
                <a:cubicBezTo>
                  <a:pt x="92" y="298"/>
                  <a:pt x="89" y="294"/>
                  <a:pt x="92" y="293"/>
                </a:cubicBezTo>
                <a:cubicBezTo>
                  <a:pt x="94" y="291"/>
                  <a:pt x="95" y="289"/>
                  <a:pt x="95" y="285"/>
                </a:cubicBezTo>
                <a:cubicBezTo>
                  <a:pt x="95" y="281"/>
                  <a:pt x="95" y="274"/>
                  <a:pt x="99" y="273"/>
                </a:cubicBezTo>
                <a:cubicBezTo>
                  <a:pt x="104" y="273"/>
                  <a:pt x="105" y="270"/>
                  <a:pt x="102" y="270"/>
                </a:cubicBezTo>
                <a:cubicBezTo>
                  <a:pt x="99" y="269"/>
                  <a:pt x="98" y="266"/>
                  <a:pt x="103" y="265"/>
                </a:cubicBezTo>
                <a:cubicBezTo>
                  <a:pt x="107" y="265"/>
                  <a:pt x="106" y="269"/>
                  <a:pt x="109" y="269"/>
                </a:cubicBezTo>
                <a:cubicBezTo>
                  <a:pt x="112" y="269"/>
                  <a:pt x="118" y="263"/>
                  <a:pt x="113" y="260"/>
                </a:cubicBezTo>
                <a:cubicBezTo>
                  <a:pt x="109" y="257"/>
                  <a:pt x="108" y="262"/>
                  <a:pt x="106" y="262"/>
                </a:cubicBezTo>
                <a:cubicBezTo>
                  <a:pt x="103" y="263"/>
                  <a:pt x="102" y="259"/>
                  <a:pt x="99" y="259"/>
                </a:cubicBezTo>
                <a:cubicBezTo>
                  <a:pt x="97" y="259"/>
                  <a:pt x="99" y="253"/>
                  <a:pt x="98" y="251"/>
                </a:cubicBezTo>
                <a:cubicBezTo>
                  <a:pt x="97" y="248"/>
                  <a:pt x="95" y="243"/>
                  <a:pt x="97" y="240"/>
                </a:cubicBezTo>
                <a:cubicBezTo>
                  <a:pt x="99" y="237"/>
                  <a:pt x="108" y="244"/>
                  <a:pt x="115" y="245"/>
                </a:cubicBezTo>
                <a:cubicBezTo>
                  <a:pt x="123" y="245"/>
                  <a:pt x="128" y="241"/>
                  <a:pt x="128" y="238"/>
                </a:cubicBezTo>
                <a:cubicBezTo>
                  <a:pt x="128" y="236"/>
                  <a:pt x="125" y="231"/>
                  <a:pt x="129" y="228"/>
                </a:cubicBezTo>
                <a:cubicBezTo>
                  <a:pt x="134" y="225"/>
                  <a:pt x="130" y="224"/>
                  <a:pt x="129" y="220"/>
                </a:cubicBezTo>
                <a:cubicBezTo>
                  <a:pt x="127" y="216"/>
                  <a:pt x="131" y="213"/>
                  <a:pt x="133" y="215"/>
                </a:cubicBezTo>
                <a:cubicBezTo>
                  <a:pt x="135" y="217"/>
                  <a:pt x="149" y="216"/>
                  <a:pt x="162" y="213"/>
                </a:cubicBezTo>
                <a:cubicBezTo>
                  <a:pt x="174" y="211"/>
                  <a:pt x="182" y="206"/>
                  <a:pt x="183" y="203"/>
                </a:cubicBezTo>
                <a:cubicBezTo>
                  <a:pt x="184" y="199"/>
                  <a:pt x="192" y="191"/>
                  <a:pt x="193" y="188"/>
                </a:cubicBezTo>
                <a:cubicBezTo>
                  <a:pt x="195" y="185"/>
                  <a:pt x="194" y="181"/>
                  <a:pt x="189" y="181"/>
                </a:cubicBezTo>
                <a:cubicBezTo>
                  <a:pt x="184" y="180"/>
                  <a:pt x="184" y="174"/>
                  <a:pt x="187" y="171"/>
                </a:cubicBezTo>
                <a:cubicBezTo>
                  <a:pt x="189" y="168"/>
                  <a:pt x="185" y="165"/>
                  <a:pt x="180" y="164"/>
                </a:cubicBezTo>
                <a:cubicBezTo>
                  <a:pt x="176" y="164"/>
                  <a:pt x="168" y="160"/>
                  <a:pt x="172" y="156"/>
                </a:cubicBezTo>
                <a:cubicBezTo>
                  <a:pt x="174" y="154"/>
                  <a:pt x="175" y="155"/>
                  <a:pt x="176" y="156"/>
                </a:cubicBezTo>
                <a:cubicBezTo>
                  <a:pt x="177" y="154"/>
                  <a:pt x="178" y="151"/>
                  <a:pt x="177" y="151"/>
                </a:cubicBezTo>
                <a:cubicBezTo>
                  <a:pt x="176" y="150"/>
                  <a:pt x="174" y="151"/>
                  <a:pt x="174" y="144"/>
                </a:cubicBezTo>
                <a:cubicBezTo>
                  <a:pt x="174" y="137"/>
                  <a:pt x="177" y="138"/>
                  <a:pt x="177" y="129"/>
                </a:cubicBezTo>
                <a:cubicBezTo>
                  <a:pt x="177" y="120"/>
                  <a:pt x="181" y="115"/>
                  <a:pt x="181" y="110"/>
                </a:cubicBezTo>
                <a:cubicBezTo>
                  <a:pt x="181" y="105"/>
                  <a:pt x="189" y="100"/>
                  <a:pt x="194" y="92"/>
                </a:cubicBezTo>
                <a:cubicBezTo>
                  <a:pt x="199" y="84"/>
                  <a:pt x="209" y="74"/>
                  <a:pt x="214" y="71"/>
                </a:cubicBezTo>
                <a:cubicBezTo>
                  <a:pt x="218" y="69"/>
                  <a:pt x="226" y="66"/>
                  <a:pt x="227" y="64"/>
                </a:cubicBezTo>
                <a:cubicBezTo>
                  <a:pt x="228" y="61"/>
                  <a:pt x="227" y="48"/>
                  <a:pt x="225" y="4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8" name="Freeform 109"/>
          <p:cNvSpPr>
            <a:spLocks/>
          </p:cNvSpPr>
          <p:nvPr/>
        </p:nvSpPr>
        <p:spPr bwMode="auto">
          <a:xfrm>
            <a:off x="3890309" y="4557076"/>
            <a:ext cx="207873" cy="1061881"/>
          </a:xfrm>
          <a:custGeom>
            <a:avLst/>
            <a:gdLst/>
            <a:ahLst/>
            <a:cxnLst>
              <a:cxn ang="0">
                <a:pos x="40" y="435"/>
              </a:cxn>
              <a:cxn ang="0">
                <a:pos x="27" y="413"/>
              </a:cxn>
              <a:cxn ang="0">
                <a:pos x="38" y="389"/>
              </a:cxn>
              <a:cxn ang="0">
                <a:pos x="46" y="365"/>
              </a:cxn>
              <a:cxn ang="0">
                <a:pos x="51" y="347"/>
              </a:cxn>
              <a:cxn ang="0">
                <a:pos x="44" y="329"/>
              </a:cxn>
              <a:cxn ang="0">
                <a:pos x="45" y="299"/>
              </a:cxn>
              <a:cxn ang="0">
                <a:pos x="49" y="276"/>
              </a:cxn>
              <a:cxn ang="0">
                <a:pos x="53" y="257"/>
              </a:cxn>
              <a:cxn ang="0">
                <a:pos x="62" y="216"/>
              </a:cxn>
              <a:cxn ang="0">
                <a:pos x="65" y="189"/>
              </a:cxn>
              <a:cxn ang="0">
                <a:pos x="66" y="157"/>
              </a:cxn>
              <a:cxn ang="0">
                <a:pos x="74" y="129"/>
              </a:cxn>
              <a:cxn ang="0">
                <a:pos x="84" y="107"/>
              </a:cxn>
              <a:cxn ang="0">
                <a:pos x="97" y="76"/>
              </a:cxn>
              <a:cxn ang="0">
                <a:pos x="89" y="53"/>
              </a:cxn>
              <a:cxn ang="0">
                <a:pos x="84" y="25"/>
              </a:cxn>
              <a:cxn ang="0">
                <a:pos x="71" y="2"/>
              </a:cxn>
              <a:cxn ang="0">
                <a:pos x="64" y="23"/>
              </a:cxn>
              <a:cxn ang="0">
                <a:pos x="62" y="75"/>
              </a:cxn>
              <a:cxn ang="0">
                <a:pos x="53" y="128"/>
              </a:cxn>
              <a:cxn ang="0">
                <a:pos x="48" y="163"/>
              </a:cxn>
              <a:cxn ang="0">
                <a:pos x="41" y="210"/>
              </a:cxn>
              <a:cxn ang="0">
                <a:pos x="26" y="251"/>
              </a:cxn>
              <a:cxn ang="0">
                <a:pos x="24" y="286"/>
              </a:cxn>
              <a:cxn ang="0">
                <a:pos x="17" y="319"/>
              </a:cxn>
              <a:cxn ang="0">
                <a:pos x="32" y="302"/>
              </a:cxn>
              <a:cxn ang="0">
                <a:pos x="34" y="320"/>
              </a:cxn>
              <a:cxn ang="0">
                <a:pos x="30" y="342"/>
              </a:cxn>
              <a:cxn ang="0">
                <a:pos x="25" y="357"/>
              </a:cxn>
              <a:cxn ang="0">
                <a:pos x="23" y="354"/>
              </a:cxn>
              <a:cxn ang="0">
                <a:pos x="15" y="357"/>
              </a:cxn>
              <a:cxn ang="0">
                <a:pos x="2" y="374"/>
              </a:cxn>
              <a:cxn ang="0">
                <a:pos x="17" y="376"/>
              </a:cxn>
              <a:cxn ang="0">
                <a:pos x="25" y="389"/>
              </a:cxn>
              <a:cxn ang="0">
                <a:pos x="11" y="393"/>
              </a:cxn>
              <a:cxn ang="0">
                <a:pos x="13" y="400"/>
              </a:cxn>
              <a:cxn ang="0">
                <a:pos x="6" y="412"/>
              </a:cxn>
              <a:cxn ang="0">
                <a:pos x="15" y="416"/>
              </a:cxn>
              <a:cxn ang="0">
                <a:pos x="16" y="427"/>
              </a:cxn>
              <a:cxn ang="0">
                <a:pos x="9" y="441"/>
              </a:cxn>
              <a:cxn ang="0">
                <a:pos x="23" y="444"/>
              </a:cxn>
              <a:cxn ang="0">
                <a:pos x="28" y="448"/>
              </a:cxn>
              <a:cxn ang="0">
                <a:pos x="22" y="462"/>
              </a:cxn>
              <a:cxn ang="0">
                <a:pos x="41" y="462"/>
              </a:cxn>
              <a:cxn ang="0">
                <a:pos x="28" y="472"/>
              </a:cxn>
              <a:cxn ang="0">
                <a:pos x="42" y="470"/>
              </a:cxn>
              <a:cxn ang="0">
                <a:pos x="26" y="481"/>
              </a:cxn>
              <a:cxn ang="0">
                <a:pos x="41" y="483"/>
              </a:cxn>
              <a:cxn ang="0">
                <a:pos x="64" y="461"/>
              </a:cxn>
              <a:cxn ang="0">
                <a:pos x="71" y="473"/>
              </a:cxn>
              <a:cxn ang="0">
                <a:pos x="61" y="477"/>
              </a:cxn>
              <a:cxn ang="0">
                <a:pos x="50" y="486"/>
              </a:cxn>
              <a:cxn ang="0">
                <a:pos x="58" y="503"/>
              </a:cxn>
              <a:cxn ang="0">
                <a:pos x="74" y="500"/>
              </a:cxn>
              <a:cxn ang="0">
                <a:pos x="91" y="501"/>
              </a:cxn>
              <a:cxn ang="0">
                <a:pos x="81" y="499"/>
              </a:cxn>
              <a:cxn ang="0">
                <a:pos x="71" y="457"/>
              </a:cxn>
              <a:cxn ang="0">
                <a:pos x="46" y="452"/>
              </a:cxn>
            </a:cxnLst>
            <a:rect l="0" t="0" r="r" b="b"/>
            <a:pathLst>
              <a:path w="100" h="510">
                <a:moveTo>
                  <a:pt x="46" y="452"/>
                </a:moveTo>
                <a:cubicBezTo>
                  <a:pt x="44" y="453"/>
                  <a:pt x="43" y="447"/>
                  <a:pt x="41" y="447"/>
                </a:cubicBezTo>
                <a:cubicBezTo>
                  <a:pt x="39" y="447"/>
                  <a:pt x="39" y="439"/>
                  <a:pt x="40" y="435"/>
                </a:cubicBezTo>
                <a:cubicBezTo>
                  <a:pt x="42" y="431"/>
                  <a:pt x="32" y="433"/>
                  <a:pt x="30" y="431"/>
                </a:cubicBezTo>
                <a:cubicBezTo>
                  <a:pt x="27" y="430"/>
                  <a:pt x="31" y="427"/>
                  <a:pt x="28" y="424"/>
                </a:cubicBezTo>
                <a:cubicBezTo>
                  <a:pt x="25" y="420"/>
                  <a:pt x="27" y="416"/>
                  <a:pt x="27" y="413"/>
                </a:cubicBezTo>
                <a:cubicBezTo>
                  <a:pt x="28" y="411"/>
                  <a:pt x="30" y="406"/>
                  <a:pt x="34" y="406"/>
                </a:cubicBezTo>
                <a:cubicBezTo>
                  <a:pt x="37" y="406"/>
                  <a:pt x="35" y="400"/>
                  <a:pt x="38" y="398"/>
                </a:cubicBezTo>
                <a:cubicBezTo>
                  <a:pt x="42" y="396"/>
                  <a:pt x="35" y="392"/>
                  <a:pt x="38" y="389"/>
                </a:cubicBezTo>
                <a:cubicBezTo>
                  <a:pt x="41" y="387"/>
                  <a:pt x="38" y="382"/>
                  <a:pt x="43" y="382"/>
                </a:cubicBezTo>
                <a:cubicBezTo>
                  <a:pt x="47" y="381"/>
                  <a:pt x="43" y="375"/>
                  <a:pt x="46" y="374"/>
                </a:cubicBezTo>
                <a:cubicBezTo>
                  <a:pt x="49" y="373"/>
                  <a:pt x="45" y="369"/>
                  <a:pt x="46" y="365"/>
                </a:cubicBezTo>
                <a:cubicBezTo>
                  <a:pt x="47" y="361"/>
                  <a:pt x="44" y="358"/>
                  <a:pt x="48" y="356"/>
                </a:cubicBezTo>
                <a:cubicBezTo>
                  <a:pt x="52" y="355"/>
                  <a:pt x="49" y="351"/>
                  <a:pt x="46" y="349"/>
                </a:cubicBezTo>
                <a:cubicBezTo>
                  <a:pt x="43" y="347"/>
                  <a:pt x="47" y="347"/>
                  <a:pt x="51" y="347"/>
                </a:cubicBezTo>
                <a:cubicBezTo>
                  <a:pt x="54" y="347"/>
                  <a:pt x="52" y="341"/>
                  <a:pt x="49" y="342"/>
                </a:cubicBezTo>
                <a:cubicBezTo>
                  <a:pt x="45" y="343"/>
                  <a:pt x="43" y="339"/>
                  <a:pt x="46" y="336"/>
                </a:cubicBezTo>
                <a:cubicBezTo>
                  <a:pt x="49" y="333"/>
                  <a:pt x="43" y="331"/>
                  <a:pt x="44" y="329"/>
                </a:cubicBezTo>
                <a:cubicBezTo>
                  <a:pt x="45" y="327"/>
                  <a:pt x="45" y="324"/>
                  <a:pt x="43" y="323"/>
                </a:cubicBezTo>
                <a:cubicBezTo>
                  <a:pt x="41" y="321"/>
                  <a:pt x="42" y="311"/>
                  <a:pt x="45" y="311"/>
                </a:cubicBezTo>
                <a:cubicBezTo>
                  <a:pt x="47" y="310"/>
                  <a:pt x="45" y="301"/>
                  <a:pt x="45" y="299"/>
                </a:cubicBezTo>
                <a:cubicBezTo>
                  <a:pt x="45" y="296"/>
                  <a:pt x="43" y="293"/>
                  <a:pt x="43" y="291"/>
                </a:cubicBezTo>
                <a:cubicBezTo>
                  <a:pt x="43" y="288"/>
                  <a:pt x="46" y="288"/>
                  <a:pt x="46" y="283"/>
                </a:cubicBezTo>
                <a:cubicBezTo>
                  <a:pt x="46" y="278"/>
                  <a:pt x="47" y="276"/>
                  <a:pt x="49" y="276"/>
                </a:cubicBezTo>
                <a:cubicBezTo>
                  <a:pt x="51" y="276"/>
                  <a:pt x="49" y="270"/>
                  <a:pt x="50" y="267"/>
                </a:cubicBezTo>
                <a:cubicBezTo>
                  <a:pt x="50" y="265"/>
                  <a:pt x="56" y="267"/>
                  <a:pt x="56" y="263"/>
                </a:cubicBezTo>
                <a:cubicBezTo>
                  <a:pt x="57" y="259"/>
                  <a:pt x="53" y="259"/>
                  <a:pt x="53" y="257"/>
                </a:cubicBezTo>
                <a:cubicBezTo>
                  <a:pt x="54" y="253"/>
                  <a:pt x="53" y="249"/>
                  <a:pt x="53" y="242"/>
                </a:cubicBezTo>
                <a:cubicBezTo>
                  <a:pt x="53" y="234"/>
                  <a:pt x="59" y="233"/>
                  <a:pt x="62" y="231"/>
                </a:cubicBezTo>
                <a:cubicBezTo>
                  <a:pt x="64" y="228"/>
                  <a:pt x="59" y="218"/>
                  <a:pt x="62" y="216"/>
                </a:cubicBezTo>
                <a:cubicBezTo>
                  <a:pt x="65" y="215"/>
                  <a:pt x="63" y="210"/>
                  <a:pt x="65" y="208"/>
                </a:cubicBezTo>
                <a:cubicBezTo>
                  <a:pt x="67" y="206"/>
                  <a:pt x="67" y="203"/>
                  <a:pt x="68" y="199"/>
                </a:cubicBezTo>
                <a:cubicBezTo>
                  <a:pt x="69" y="195"/>
                  <a:pt x="65" y="193"/>
                  <a:pt x="65" y="189"/>
                </a:cubicBezTo>
                <a:cubicBezTo>
                  <a:pt x="65" y="185"/>
                  <a:pt x="65" y="182"/>
                  <a:pt x="62" y="178"/>
                </a:cubicBezTo>
                <a:cubicBezTo>
                  <a:pt x="59" y="174"/>
                  <a:pt x="60" y="166"/>
                  <a:pt x="62" y="166"/>
                </a:cubicBezTo>
                <a:cubicBezTo>
                  <a:pt x="64" y="166"/>
                  <a:pt x="63" y="158"/>
                  <a:pt x="66" y="157"/>
                </a:cubicBezTo>
                <a:cubicBezTo>
                  <a:pt x="70" y="156"/>
                  <a:pt x="68" y="150"/>
                  <a:pt x="66" y="145"/>
                </a:cubicBezTo>
                <a:cubicBezTo>
                  <a:pt x="65" y="140"/>
                  <a:pt x="69" y="143"/>
                  <a:pt x="69" y="139"/>
                </a:cubicBezTo>
                <a:cubicBezTo>
                  <a:pt x="69" y="135"/>
                  <a:pt x="71" y="130"/>
                  <a:pt x="74" y="129"/>
                </a:cubicBezTo>
                <a:cubicBezTo>
                  <a:pt x="78" y="128"/>
                  <a:pt x="78" y="122"/>
                  <a:pt x="78" y="120"/>
                </a:cubicBezTo>
                <a:cubicBezTo>
                  <a:pt x="78" y="117"/>
                  <a:pt x="82" y="116"/>
                  <a:pt x="85" y="114"/>
                </a:cubicBezTo>
                <a:cubicBezTo>
                  <a:pt x="87" y="112"/>
                  <a:pt x="81" y="109"/>
                  <a:pt x="84" y="107"/>
                </a:cubicBezTo>
                <a:cubicBezTo>
                  <a:pt x="88" y="105"/>
                  <a:pt x="81" y="96"/>
                  <a:pt x="83" y="94"/>
                </a:cubicBezTo>
                <a:cubicBezTo>
                  <a:pt x="85" y="93"/>
                  <a:pt x="84" y="89"/>
                  <a:pt x="84" y="86"/>
                </a:cubicBezTo>
                <a:cubicBezTo>
                  <a:pt x="84" y="84"/>
                  <a:pt x="95" y="79"/>
                  <a:pt x="97" y="76"/>
                </a:cubicBezTo>
                <a:cubicBezTo>
                  <a:pt x="98" y="74"/>
                  <a:pt x="99" y="68"/>
                  <a:pt x="99" y="63"/>
                </a:cubicBezTo>
                <a:cubicBezTo>
                  <a:pt x="96" y="65"/>
                  <a:pt x="93" y="66"/>
                  <a:pt x="92" y="65"/>
                </a:cubicBezTo>
                <a:cubicBezTo>
                  <a:pt x="91" y="63"/>
                  <a:pt x="92" y="56"/>
                  <a:pt x="89" y="53"/>
                </a:cubicBezTo>
                <a:cubicBezTo>
                  <a:pt x="86" y="50"/>
                  <a:pt x="88" y="44"/>
                  <a:pt x="85" y="43"/>
                </a:cubicBezTo>
                <a:cubicBezTo>
                  <a:pt x="82" y="41"/>
                  <a:pt x="79" y="35"/>
                  <a:pt x="81" y="33"/>
                </a:cubicBezTo>
                <a:cubicBezTo>
                  <a:pt x="84" y="31"/>
                  <a:pt x="81" y="27"/>
                  <a:pt x="84" y="25"/>
                </a:cubicBezTo>
                <a:cubicBezTo>
                  <a:pt x="86" y="23"/>
                  <a:pt x="82" y="23"/>
                  <a:pt x="79" y="19"/>
                </a:cubicBezTo>
                <a:cubicBezTo>
                  <a:pt x="76" y="15"/>
                  <a:pt x="80" y="10"/>
                  <a:pt x="76" y="7"/>
                </a:cubicBezTo>
                <a:cubicBezTo>
                  <a:pt x="72" y="4"/>
                  <a:pt x="72" y="0"/>
                  <a:pt x="71" y="2"/>
                </a:cubicBezTo>
                <a:cubicBezTo>
                  <a:pt x="70" y="4"/>
                  <a:pt x="70" y="9"/>
                  <a:pt x="67" y="11"/>
                </a:cubicBezTo>
                <a:cubicBezTo>
                  <a:pt x="66" y="11"/>
                  <a:pt x="65" y="12"/>
                  <a:pt x="64" y="13"/>
                </a:cubicBezTo>
                <a:cubicBezTo>
                  <a:pt x="64" y="15"/>
                  <a:pt x="63" y="20"/>
                  <a:pt x="64" y="23"/>
                </a:cubicBezTo>
                <a:cubicBezTo>
                  <a:pt x="66" y="27"/>
                  <a:pt x="67" y="45"/>
                  <a:pt x="65" y="52"/>
                </a:cubicBezTo>
                <a:cubicBezTo>
                  <a:pt x="64" y="59"/>
                  <a:pt x="62" y="65"/>
                  <a:pt x="61" y="69"/>
                </a:cubicBezTo>
                <a:cubicBezTo>
                  <a:pt x="59" y="73"/>
                  <a:pt x="64" y="73"/>
                  <a:pt x="62" y="75"/>
                </a:cubicBezTo>
                <a:cubicBezTo>
                  <a:pt x="60" y="77"/>
                  <a:pt x="61" y="82"/>
                  <a:pt x="61" y="90"/>
                </a:cubicBezTo>
                <a:cubicBezTo>
                  <a:pt x="61" y="98"/>
                  <a:pt x="56" y="112"/>
                  <a:pt x="56" y="116"/>
                </a:cubicBezTo>
                <a:cubicBezTo>
                  <a:pt x="56" y="120"/>
                  <a:pt x="52" y="123"/>
                  <a:pt x="53" y="128"/>
                </a:cubicBezTo>
                <a:cubicBezTo>
                  <a:pt x="53" y="133"/>
                  <a:pt x="51" y="135"/>
                  <a:pt x="48" y="138"/>
                </a:cubicBezTo>
                <a:cubicBezTo>
                  <a:pt x="45" y="140"/>
                  <a:pt x="52" y="147"/>
                  <a:pt x="52" y="151"/>
                </a:cubicBezTo>
                <a:cubicBezTo>
                  <a:pt x="52" y="155"/>
                  <a:pt x="47" y="157"/>
                  <a:pt x="48" y="163"/>
                </a:cubicBezTo>
                <a:cubicBezTo>
                  <a:pt x="49" y="171"/>
                  <a:pt x="48" y="185"/>
                  <a:pt x="48" y="188"/>
                </a:cubicBezTo>
                <a:cubicBezTo>
                  <a:pt x="48" y="191"/>
                  <a:pt x="45" y="191"/>
                  <a:pt x="45" y="196"/>
                </a:cubicBezTo>
                <a:cubicBezTo>
                  <a:pt x="46" y="201"/>
                  <a:pt x="42" y="202"/>
                  <a:pt x="41" y="210"/>
                </a:cubicBezTo>
                <a:cubicBezTo>
                  <a:pt x="41" y="217"/>
                  <a:pt x="35" y="228"/>
                  <a:pt x="33" y="234"/>
                </a:cubicBezTo>
                <a:cubicBezTo>
                  <a:pt x="30" y="240"/>
                  <a:pt x="30" y="243"/>
                  <a:pt x="27" y="243"/>
                </a:cubicBezTo>
                <a:cubicBezTo>
                  <a:pt x="24" y="243"/>
                  <a:pt x="24" y="246"/>
                  <a:pt x="26" y="251"/>
                </a:cubicBezTo>
                <a:cubicBezTo>
                  <a:pt x="28" y="256"/>
                  <a:pt x="24" y="260"/>
                  <a:pt x="27" y="265"/>
                </a:cubicBezTo>
                <a:cubicBezTo>
                  <a:pt x="30" y="270"/>
                  <a:pt x="29" y="272"/>
                  <a:pt x="28" y="277"/>
                </a:cubicBezTo>
                <a:cubicBezTo>
                  <a:pt x="26" y="282"/>
                  <a:pt x="24" y="282"/>
                  <a:pt x="24" y="286"/>
                </a:cubicBezTo>
                <a:cubicBezTo>
                  <a:pt x="24" y="291"/>
                  <a:pt x="21" y="295"/>
                  <a:pt x="23" y="300"/>
                </a:cubicBezTo>
                <a:cubicBezTo>
                  <a:pt x="25" y="305"/>
                  <a:pt x="24" y="306"/>
                  <a:pt x="22" y="306"/>
                </a:cubicBezTo>
                <a:cubicBezTo>
                  <a:pt x="19" y="306"/>
                  <a:pt x="18" y="310"/>
                  <a:pt x="17" y="319"/>
                </a:cubicBezTo>
                <a:cubicBezTo>
                  <a:pt x="16" y="327"/>
                  <a:pt x="16" y="327"/>
                  <a:pt x="22" y="326"/>
                </a:cubicBezTo>
                <a:cubicBezTo>
                  <a:pt x="28" y="326"/>
                  <a:pt x="24" y="306"/>
                  <a:pt x="27" y="306"/>
                </a:cubicBezTo>
                <a:cubicBezTo>
                  <a:pt x="31" y="306"/>
                  <a:pt x="28" y="303"/>
                  <a:pt x="32" y="302"/>
                </a:cubicBezTo>
                <a:cubicBezTo>
                  <a:pt x="35" y="301"/>
                  <a:pt x="32" y="305"/>
                  <a:pt x="35" y="306"/>
                </a:cubicBezTo>
                <a:cubicBezTo>
                  <a:pt x="37" y="307"/>
                  <a:pt x="39" y="309"/>
                  <a:pt x="35" y="311"/>
                </a:cubicBezTo>
                <a:cubicBezTo>
                  <a:pt x="32" y="313"/>
                  <a:pt x="36" y="318"/>
                  <a:pt x="34" y="320"/>
                </a:cubicBezTo>
                <a:cubicBezTo>
                  <a:pt x="33" y="323"/>
                  <a:pt x="30" y="326"/>
                  <a:pt x="32" y="329"/>
                </a:cubicBezTo>
                <a:cubicBezTo>
                  <a:pt x="33" y="333"/>
                  <a:pt x="30" y="332"/>
                  <a:pt x="30" y="337"/>
                </a:cubicBezTo>
                <a:cubicBezTo>
                  <a:pt x="29" y="341"/>
                  <a:pt x="32" y="341"/>
                  <a:pt x="30" y="342"/>
                </a:cubicBezTo>
                <a:cubicBezTo>
                  <a:pt x="28" y="343"/>
                  <a:pt x="32" y="346"/>
                  <a:pt x="30" y="347"/>
                </a:cubicBezTo>
                <a:cubicBezTo>
                  <a:pt x="27" y="347"/>
                  <a:pt x="29" y="351"/>
                  <a:pt x="30" y="354"/>
                </a:cubicBezTo>
                <a:cubicBezTo>
                  <a:pt x="32" y="357"/>
                  <a:pt x="27" y="355"/>
                  <a:pt x="25" y="357"/>
                </a:cubicBezTo>
                <a:cubicBezTo>
                  <a:pt x="22" y="359"/>
                  <a:pt x="27" y="362"/>
                  <a:pt x="26" y="364"/>
                </a:cubicBezTo>
                <a:cubicBezTo>
                  <a:pt x="24" y="367"/>
                  <a:pt x="20" y="363"/>
                  <a:pt x="18" y="361"/>
                </a:cubicBezTo>
                <a:cubicBezTo>
                  <a:pt x="17" y="360"/>
                  <a:pt x="21" y="357"/>
                  <a:pt x="23" y="354"/>
                </a:cubicBezTo>
                <a:cubicBezTo>
                  <a:pt x="26" y="351"/>
                  <a:pt x="21" y="344"/>
                  <a:pt x="17" y="346"/>
                </a:cubicBezTo>
                <a:cubicBezTo>
                  <a:pt x="14" y="347"/>
                  <a:pt x="21" y="351"/>
                  <a:pt x="21" y="355"/>
                </a:cubicBezTo>
                <a:cubicBezTo>
                  <a:pt x="21" y="358"/>
                  <a:pt x="15" y="354"/>
                  <a:pt x="15" y="357"/>
                </a:cubicBezTo>
                <a:cubicBezTo>
                  <a:pt x="15" y="361"/>
                  <a:pt x="11" y="360"/>
                  <a:pt x="9" y="362"/>
                </a:cubicBezTo>
                <a:cubicBezTo>
                  <a:pt x="6" y="365"/>
                  <a:pt x="12" y="367"/>
                  <a:pt x="9" y="368"/>
                </a:cubicBezTo>
                <a:cubicBezTo>
                  <a:pt x="7" y="368"/>
                  <a:pt x="2" y="372"/>
                  <a:pt x="2" y="374"/>
                </a:cubicBezTo>
                <a:cubicBezTo>
                  <a:pt x="2" y="377"/>
                  <a:pt x="5" y="377"/>
                  <a:pt x="5" y="375"/>
                </a:cubicBezTo>
                <a:cubicBezTo>
                  <a:pt x="5" y="372"/>
                  <a:pt x="9" y="372"/>
                  <a:pt x="10" y="375"/>
                </a:cubicBezTo>
                <a:cubicBezTo>
                  <a:pt x="11" y="378"/>
                  <a:pt x="13" y="375"/>
                  <a:pt x="17" y="376"/>
                </a:cubicBezTo>
                <a:cubicBezTo>
                  <a:pt x="20" y="376"/>
                  <a:pt x="20" y="382"/>
                  <a:pt x="18" y="381"/>
                </a:cubicBezTo>
                <a:cubicBezTo>
                  <a:pt x="16" y="381"/>
                  <a:pt x="14" y="385"/>
                  <a:pt x="14" y="388"/>
                </a:cubicBezTo>
                <a:cubicBezTo>
                  <a:pt x="15" y="392"/>
                  <a:pt x="22" y="388"/>
                  <a:pt x="25" y="389"/>
                </a:cubicBezTo>
                <a:cubicBezTo>
                  <a:pt x="28" y="390"/>
                  <a:pt x="27" y="396"/>
                  <a:pt x="25" y="394"/>
                </a:cubicBezTo>
                <a:cubicBezTo>
                  <a:pt x="23" y="392"/>
                  <a:pt x="19" y="389"/>
                  <a:pt x="17" y="392"/>
                </a:cubicBezTo>
                <a:cubicBezTo>
                  <a:pt x="16" y="395"/>
                  <a:pt x="13" y="394"/>
                  <a:pt x="11" y="393"/>
                </a:cubicBezTo>
                <a:cubicBezTo>
                  <a:pt x="8" y="392"/>
                  <a:pt x="0" y="397"/>
                  <a:pt x="3" y="399"/>
                </a:cubicBezTo>
                <a:cubicBezTo>
                  <a:pt x="6" y="401"/>
                  <a:pt x="6" y="404"/>
                  <a:pt x="7" y="404"/>
                </a:cubicBezTo>
                <a:cubicBezTo>
                  <a:pt x="9" y="404"/>
                  <a:pt x="12" y="402"/>
                  <a:pt x="13" y="400"/>
                </a:cubicBezTo>
                <a:cubicBezTo>
                  <a:pt x="14" y="398"/>
                  <a:pt x="17" y="396"/>
                  <a:pt x="18" y="401"/>
                </a:cubicBezTo>
                <a:cubicBezTo>
                  <a:pt x="18" y="405"/>
                  <a:pt x="13" y="403"/>
                  <a:pt x="12" y="406"/>
                </a:cubicBezTo>
                <a:cubicBezTo>
                  <a:pt x="11" y="408"/>
                  <a:pt x="9" y="410"/>
                  <a:pt x="6" y="412"/>
                </a:cubicBezTo>
                <a:cubicBezTo>
                  <a:pt x="3" y="415"/>
                  <a:pt x="6" y="418"/>
                  <a:pt x="8" y="417"/>
                </a:cubicBezTo>
                <a:cubicBezTo>
                  <a:pt x="11" y="416"/>
                  <a:pt x="8" y="420"/>
                  <a:pt x="11" y="421"/>
                </a:cubicBezTo>
                <a:cubicBezTo>
                  <a:pt x="14" y="421"/>
                  <a:pt x="15" y="419"/>
                  <a:pt x="15" y="416"/>
                </a:cubicBezTo>
                <a:cubicBezTo>
                  <a:pt x="14" y="414"/>
                  <a:pt x="16" y="408"/>
                  <a:pt x="19" y="411"/>
                </a:cubicBezTo>
                <a:cubicBezTo>
                  <a:pt x="22" y="414"/>
                  <a:pt x="18" y="416"/>
                  <a:pt x="18" y="419"/>
                </a:cubicBezTo>
                <a:cubicBezTo>
                  <a:pt x="18" y="421"/>
                  <a:pt x="16" y="425"/>
                  <a:pt x="16" y="427"/>
                </a:cubicBezTo>
                <a:cubicBezTo>
                  <a:pt x="16" y="430"/>
                  <a:pt x="13" y="429"/>
                  <a:pt x="13" y="432"/>
                </a:cubicBezTo>
                <a:cubicBezTo>
                  <a:pt x="13" y="435"/>
                  <a:pt x="6" y="433"/>
                  <a:pt x="9" y="435"/>
                </a:cubicBezTo>
                <a:cubicBezTo>
                  <a:pt x="13" y="437"/>
                  <a:pt x="7" y="439"/>
                  <a:pt x="9" y="441"/>
                </a:cubicBezTo>
                <a:cubicBezTo>
                  <a:pt x="11" y="443"/>
                  <a:pt x="12" y="439"/>
                  <a:pt x="15" y="440"/>
                </a:cubicBezTo>
                <a:cubicBezTo>
                  <a:pt x="18" y="441"/>
                  <a:pt x="17" y="441"/>
                  <a:pt x="21" y="440"/>
                </a:cubicBezTo>
                <a:cubicBezTo>
                  <a:pt x="24" y="438"/>
                  <a:pt x="26" y="443"/>
                  <a:pt x="23" y="444"/>
                </a:cubicBezTo>
                <a:cubicBezTo>
                  <a:pt x="20" y="445"/>
                  <a:pt x="16" y="448"/>
                  <a:pt x="18" y="449"/>
                </a:cubicBezTo>
                <a:cubicBezTo>
                  <a:pt x="19" y="449"/>
                  <a:pt x="24" y="446"/>
                  <a:pt x="25" y="450"/>
                </a:cubicBezTo>
                <a:cubicBezTo>
                  <a:pt x="26" y="453"/>
                  <a:pt x="28" y="452"/>
                  <a:pt x="28" y="448"/>
                </a:cubicBezTo>
                <a:cubicBezTo>
                  <a:pt x="29" y="445"/>
                  <a:pt x="35" y="448"/>
                  <a:pt x="36" y="451"/>
                </a:cubicBezTo>
                <a:cubicBezTo>
                  <a:pt x="37" y="454"/>
                  <a:pt x="29" y="456"/>
                  <a:pt x="26" y="455"/>
                </a:cubicBezTo>
                <a:cubicBezTo>
                  <a:pt x="22" y="454"/>
                  <a:pt x="20" y="458"/>
                  <a:pt x="22" y="462"/>
                </a:cubicBezTo>
                <a:cubicBezTo>
                  <a:pt x="25" y="465"/>
                  <a:pt x="28" y="462"/>
                  <a:pt x="31" y="459"/>
                </a:cubicBezTo>
                <a:cubicBezTo>
                  <a:pt x="33" y="456"/>
                  <a:pt x="47" y="457"/>
                  <a:pt x="48" y="460"/>
                </a:cubicBezTo>
                <a:cubicBezTo>
                  <a:pt x="49" y="463"/>
                  <a:pt x="42" y="460"/>
                  <a:pt x="41" y="462"/>
                </a:cubicBezTo>
                <a:cubicBezTo>
                  <a:pt x="40" y="464"/>
                  <a:pt x="35" y="465"/>
                  <a:pt x="34" y="463"/>
                </a:cubicBezTo>
                <a:cubicBezTo>
                  <a:pt x="33" y="461"/>
                  <a:pt x="28" y="464"/>
                  <a:pt x="28" y="467"/>
                </a:cubicBezTo>
                <a:cubicBezTo>
                  <a:pt x="27" y="471"/>
                  <a:pt x="23" y="471"/>
                  <a:pt x="28" y="472"/>
                </a:cubicBezTo>
                <a:cubicBezTo>
                  <a:pt x="32" y="473"/>
                  <a:pt x="31" y="467"/>
                  <a:pt x="38" y="468"/>
                </a:cubicBezTo>
                <a:cubicBezTo>
                  <a:pt x="45" y="468"/>
                  <a:pt x="49" y="461"/>
                  <a:pt x="51" y="465"/>
                </a:cubicBezTo>
                <a:cubicBezTo>
                  <a:pt x="53" y="469"/>
                  <a:pt x="45" y="472"/>
                  <a:pt x="42" y="470"/>
                </a:cubicBezTo>
                <a:cubicBezTo>
                  <a:pt x="40" y="467"/>
                  <a:pt x="36" y="472"/>
                  <a:pt x="37" y="475"/>
                </a:cubicBezTo>
                <a:cubicBezTo>
                  <a:pt x="37" y="479"/>
                  <a:pt x="29" y="474"/>
                  <a:pt x="25" y="474"/>
                </a:cubicBezTo>
                <a:cubicBezTo>
                  <a:pt x="21" y="473"/>
                  <a:pt x="22" y="478"/>
                  <a:pt x="26" y="481"/>
                </a:cubicBezTo>
                <a:cubicBezTo>
                  <a:pt x="29" y="485"/>
                  <a:pt x="31" y="481"/>
                  <a:pt x="36" y="484"/>
                </a:cubicBezTo>
                <a:cubicBezTo>
                  <a:pt x="40" y="486"/>
                  <a:pt x="40" y="489"/>
                  <a:pt x="43" y="487"/>
                </a:cubicBezTo>
                <a:cubicBezTo>
                  <a:pt x="46" y="484"/>
                  <a:pt x="43" y="484"/>
                  <a:pt x="41" y="483"/>
                </a:cubicBezTo>
                <a:cubicBezTo>
                  <a:pt x="39" y="482"/>
                  <a:pt x="41" y="477"/>
                  <a:pt x="45" y="480"/>
                </a:cubicBezTo>
                <a:cubicBezTo>
                  <a:pt x="50" y="482"/>
                  <a:pt x="56" y="478"/>
                  <a:pt x="54" y="472"/>
                </a:cubicBezTo>
                <a:cubicBezTo>
                  <a:pt x="53" y="466"/>
                  <a:pt x="58" y="463"/>
                  <a:pt x="64" y="461"/>
                </a:cubicBezTo>
                <a:cubicBezTo>
                  <a:pt x="70" y="459"/>
                  <a:pt x="67" y="465"/>
                  <a:pt x="63" y="466"/>
                </a:cubicBezTo>
                <a:cubicBezTo>
                  <a:pt x="58" y="468"/>
                  <a:pt x="58" y="469"/>
                  <a:pt x="61" y="473"/>
                </a:cubicBezTo>
                <a:cubicBezTo>
                  <a:pt x="64" y="476"/>
                  <a:pt x="68" y="471"/>
                  <a:pt x="71" y="473"/>
                </a:cubicBezTo>
                <a:cubicBezTo>
                  <a:pt x="74" y="476"/>
                  <a:pt x="66" y="476"/>
                  <a:pt x="65" y="478"/>
                </a:cubicBezTo>
                <a:cubicBezTo>
                  <a:pt x="64" y="481"/>
                  <a:pt x="70" y="484"/>
                  <a:pt x="65" y="486"/>
                </a:cubicBezTo>
                <a:cubicBezTo>
                  <a:pt x="61" y="488"/>
                  <a:pt x="63" y="478"/>
                  <a:pt x="61" y="477"/>
                </a:cubicBezTo>
                <a:cubicBezTo>
                  <a:pt x="58" y="476"/>
                  <a:pt x="56" y="478"/>
                  <a:pt x="58" y="484"/>
                </a:cubicBezTo>
                <a:cubicBezTo>
                  <a:pt x="61" y="490"/>
                  <a:pt x="55" y="485"/>
                  <a:pt x="53" y="482"/>
                </a:cubicBezTo>
                <a:cubicBezTo>
                  <a:pt x="50" y="479"/>
                  <a:pt x="47" y="483"/>
                  <a:pt x="50" y="486"/>
                </a:cubicBezTo>
                <a:cubicBezTo>
                  <a:pt x="53" y="489"/>
                  <a:pt x="44" y="486"/>
                  <a:pt x="44" y="491"/>
                </a:cubicBezTo>
                <a:cubicBezTo>
                  <a:pt x="44" y="496"/>
                  <a:pt x="48" y="492"/>
                  <a:pt x="52" y="493"/>
                </a:cubicBezTo>
                <a:cubicBezTo>
                  <a:pt x="57" y="494"/>
                  <a:pt x="55" y="500"/>
                  <a:pt x="58" y="503"/>
                </a:cubicBezTo>
                <a:cubicBezTo>
                  <a:pt x="61" y="505"/>
                  <a:pt x="59" y="495"/>
                  <a:pt x="62" y="494"/>
                </a:cubicBezTo>
                <a:cubicBezTo>
                  <a:pt x="66" y="493"/>
                  <a:pt x="62" y="502"/>
                  <a:pt x="70" y="504"/>
                </a:cubicBezTo>
                <a:cubicBezTo>
                  <a:pt x="78" y="507"/>
                  <a:pt x="71" y="503"/>
                  <a:pt x="74" y="500"/>
                </a:cubicBezTo>
                <a:cubicBezTo>
                  <a:pt x="78" y="498"/>
                  <a:pt x="82" y="508"/>
                  <a:pt x="86" y="509"/>
                </a:cubicBezTo>
                <a:cubicBezTo>
                  <a:pt x="90" y="510"/>
                  <a:pt x="87" y="504"/>
                  <a:pt x="84" y="501"/>
                </a:cubicBezTo>
                <a:cubicBezTo>
                  <a:pt x="82" y="498"/>
                  <a:pt x="87" y="500"/>
                  <a:pt x="91" y="501"/>
                </a:cubicBezTo>
                <a:cubicBezTo>
                  <a:pt x="95" y="503"/>
                  <a:pt x="98" y="503"/>
                  <a:pt x="98" y="500"/>
                </a:cubicBezTo>
                <a:cubicBezTo>
                  <a:pt x="99" y="499"/>
                  <a:pt x="99" y="499"/>
                  <a:pt x="100" y="500"/>
                </a:cubicBezTo>
                <a:cubicBezTo>
                  <a:pt x="96" y="497"/>
                  <a:pt x="83" y="499"/>
                  <a:pt x="81" y="499"/>
                </a:cubicBezTo>
                <a:cubicBezTo>
                  <a:pt x="79" y="498"/>
                  <a:pt x="81" y="468"/>
                  <a:pt x="81" y="461"/>
                </a:cubicBezTo>
                <a:cubicBezTo>
                  <a:pt x="81" y="461"/>
                  <a:pt x="81" y="461"/>
                  <a:pt x="80" y="461"/>
                </a:cubicBezTo>
                <a:cubicBezTo>
                  <a:pt x="77" y="461"/>
                  <a:pt x="70" y="462"/>
                  <a:pt x="71" y="457"/>
                </a:cubicBezTo>
                <a:cubicBezTo>
                  <a:pt x="71" y="456"/>
                  <a:pt x="72" y="456"/>
                  <a:pt x="72" y="455"/>
                </a:cubicBezTo>
                <a:cubicBezTo>
                  <a:pt x="71" y="454"/>
                  <a:pt x="69" y="453"/>
                  <a:pt x="66" y="452"/>
                </a:cubicBezTo>
                <a:cubicBezTo>
                  <a:pt x="61" y="450"/>
                  <a:pt x="49" y="452"/>
                  <a:pt x="46" y="45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" name="Freeform 4"/>
          <p:cNvSpPr>
            <a:spLocks/>
          </p:cNvSpPr>
          <p:nvPr/>
        </p:nvSpPr>
        <p:spPr bwMode="auto">
          <a:xfrm>
            <a:off x="5926054" y="4516589"/>
            <a:ext cx="298493" cy="295063"/>
          </a:xfrm>
          <a:custGeom>
            <a:avLst/>
            <a:gdLst/>
            <a:ahLst/>
            <a:cxnLst>
              <a:cxn ang="0">
                <a:pos x="53" y="137"/>
              </a:cxn>
              <a:cxn ang="0">
                <a:pos x="60" y="133"/>
              </a:cxn>
              <a:cxn ang="0">
                <a:pos x="66" y="141"/>
              </a:cxn>
              <a:cxn ang="0">
                <a:pos x="80" y="141"/>
              </a:cxn>
              <a:cxn ang="0">
                <a:pos x="87" y="134"/>
              </a:cxn>
              <a:cxn ang="0">
                <a:pos x="87" y="59"/>
              </a:cxn>
              <a:cxn ang="0">
                <a:pos x="99" y="55"/>
              </a:cxn>
              <a:cxn ang="0">
                <a:pos x="99" y="16"/>
              </a:cxn>
              <a:cxn ang="0">
                <a:pos x="109" y="15"/>
              </a:cxn>
              <a:cxn ang="0">
                <a:pos x="122" y="11"/>
              </a:cxn>
              <a:cxn ang="0">
                <a:pos x="128" y="16"/>
              </a:cxn>
              <a:cxn ang="0">
                <a:pos x="136" y="11"/>
              </a:cxn>
              <a:cxn ang="0">
                <a:pos x="144" y="9"/>
              </a:cxn>
              <a:cxn ang="0">
                <a:pos x="143" y="6"/>
              </a:cxn>
              <a:cxn ang="0">
                <a:pos x="119" y="8"/>
              </a:cxn>
              <a:cxn ang="0">
                <a:pos x="102" y="9"/>
              </a:cxn>
              <a:cxn ang="0">
                <a:pos x="77" y="9"/>
              </a:cxn>
              <a:cxn ang="0">
                <a:pos x="73" y="5"/>
              </a:cxn>
              <a:cxn ang="0">
                <a:pos x="34" y="5"/>
              </a:cxn>
              <a:cxn ang="0">
                <a:pos x="24" y="3"/>
              </a:cxn>
              <a:cxn ang="0">
                <a:pos x="13" y="2"/>
              </a:cxn>
              <a:cxn ang="0">
                <a:pos x="8" y="0"/>
              </a:cxn>
              <a:cxn ang="0">
                <a:pos x="4" y="3"/>
              </a:cxn>
              <a:cxn ang="0">
                <a:pos x="1" y="3"/>
              </a:cxn>
              <a:cxn ang="0">
                <a:pos x="7" y="18"/>
              </a:cxn>
              <a:cxn ang="0">
                <a:pos x="18" y="41"/>
              </a:cxn>
              <a:cxn ang="0">
                <a:pos x="29" y="65"/>
              </a:cxn>
              <a:cxn ang="0">
                <a:pos x="30" y="84"/>
              </a:cxn>
              <a:cxn ang="0">
                <a:pos x="34" y="101"/>
              </a:cxn>
              <a:cxn ang="0">
                <a:pos x="42" y="129"/>
              </a:cxn>
              <a:cxn ang="0">
                <a:pos x="49" y="138"/>
              </a:cxn>
              <a:cxn ang="0">
                <a:pos x="53" y="137"/>
              </a:cxn>
            </a:cxnLst>
            <a:rect l="0" t="0" r="r" b="b"/>
            <a:pathLst>
              <a:path w="144" h="143">
                <a:moveTo>
                  <a:pt x="53" y="137"/>
                </a:moveTo>
                <a:cubicBezTo>
                  <a:pt x="53" y="134"/>
                  <a:pt x="57" y="130"/>
                  <a:pt x="60" y="133"/>
                </a:cubicBezTo>
                <a:cubicBezTo>
                  <a:pt x="62" y="137"/>
                  <a:pt x="61" y="141"/>
                  <a:pt x="66" y="141"/>
                </a:cubicBezTo>
                <a:cubicBezTo>
                  <a:pt x="70" y="141"/>
                  <a:pt x="79" y="143"/>
                  <a:pt x="80" y="141"/>
                </a:cubicBezTo>
                <a:cubicBezTo>
                  <a:pt x="81" y="139"/>
                  <a:pt x="87" y="137"/>
                  <a:pt x="87" y="134"/>
                </a:cubicBezTo>
                <a:cubicBezTo>
                  <a:pt x="87" y="130"/>
                  <a:pt x="87" y="62"/>
                  <a:pt x="87" y="59"/>
                </a:cubicBezTo>
                <a:cubicBezTo>
                  <a:pt x="87" y="57"/>
                  <a:pt x="99" y="59"/>
                  <a:pt x="99" y="55"/>
                </a:cubicBezTo>
                <a:cubicBezTo>
                  <a:pt x="99" y="51"/>
                  <a:pt x="99" y="16"/>
                  <a:pt x="99" y="16"/>
                </a:cubicBezTo>
                <a:cubicBezTo>
                  <a:pt x="99" y="16"/>
                  <a:pt x="107" y="16"/>
                  <a:pt x="109" y="15"/>
                </a:cubicBezTo>
                <a:cubicBezTo>
                  <a:pt x="112" y="14"/>
                  <a:pt x="120" y="10"/>
                  <a:pt x="122" y="11"/>
                </a:cubicBezTo>
                <a:cubicBezTo>
                  <a:pt x="124" y="13"/>
                  <a:pt x="127" y="17"/>
                  <a:pt x="128" y="16"/>
                </a:cubicBezTo>
                <a:cubicBezTo>
                  <a:pt x="129" y="14"/>
                  <a:pt x="133" y="11"/>
                  <a:pt x="136" y="11"/>
                </a:cubicBezTo>
                <a:cubicBezTo>
                  <a:pt x="138" y="11"/>
                  <a:pt x="141" y="10"/>
                  <a:pt x="144" y="9"/>
                </a:cubicBezTo>
                <a:cubicBezTo>
                  <a:pt x="143" y="8"/>
                  <a:pt x="143" y="7"/>
                  <a:pt x="143" y="6"/>
                </a:cubicBezTo>
                <a:cubicBezTo>
                  <a:pt x="143" y="4"/>
                  <a:pt x="122" y="7"/>
                  <a:pt x="119" y="8"/>
                </a:cubicBezTo>
                <a:cubicBezTo>
                  <a:pt x="116" y="9"/>
                  <a:pt x="105" y="11"/>
                  <a:pt x="102" y="9"/>
                </a:cubicBezTo>
                <a:cubicBezTo>
                  <a:pt x="98" y="8"/>
                  <a:pt x="77" y="9"/>
                  <a:pt x="77" y="9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38" y="5"/>
                  <a:pt x="34" y="5"/>
                </a:cubicBezTo>
                <a:cubicBezTo>
                  <a:pt x="30" y="5"/>
                  <a:pt x="27" y="5"/>
                  <a:pt x="24" y="3"/>
                </a:cubicBezTo>
                <a:cubicBezTo>
                  <a:pt x="20" y="0"/>
                  <a:pt x="17" y="0"/>
                  <a:pt x="13" y="2"/>
                </a:cubicBezTo>
                <a:cubicBezTo>
                  <a:pt x="9" y="4"/>
                  <a:pt x="11" y="0"/>
                  <a:pt x="8" y="0"/>
                </a:cubicBezTo>
                <a:cubicBezTo>
                  <a:pt x="5" y="0"/>
                  <a:pt x="4" y="3"/>
                  <a:pt x="4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7"/>
                  <a:pt x="3" y="13"/>
                  <a:pt x="7" y="18"/>
                </a:cubicBezTo>
                <a:cubicBezTo>
                  <a:pt x="11" y="23"/>
                  <a:pt x="15" y="33"/>
                  <a:pt x="18" y="41"/>
                </a:cubicBezTo>
                <a:cubicBezTo>
                  <a:pt x="20" y="49"/>
                  <a:pt x="28" y="59"/>
                  <a:pt x="29" y="65"/>
                </a:cubicBezTo>
                <a:cubicBezTo>
                  <a:pt x="31" y="71"/>
                  <a:pt x="28" y="80"/>
                  <a:pt x="30" y="84"/>
                </a:cubicBezTo>
                <a:cubicBezTo>
                  <a:pt x="32" y="88"/>
                  <a:pt x="33" y="95"/>
                  <a:pt x="34" y="101"/>
                </a:cubicBezTo>
                <a:cubicBezTo>
                  <a:pt x="35" y="108"/>
                  <a:pt x="35" y="123"/>
                  <a:pt x="42" y="129"/>
                </a:cubicBezTo>
                <a:cubicBezTo>
                  <a:pt x="44" y="131"/>
                  <a:pt x="46" y="134"/>
                  <a:pt x="49" y="138"/>
                </a:cubicBezTo>
                <a:cubicBezTo>
                  <a:pt x="51" y="138"/>
                  <a:pt x="53" y="138"/>
                  <a:pt x="53" y="13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6224548" y="4482279"/>
            <a:ext cx="185271" cy="161255"/>
          </a:xfrm>
          <a:custGeom>
            <a:avLst/>
            <a:gdLst/>
            <a:ahLst/>
            <a:cxnLst>
              <a:cxn ang="0">
                <a:pos x="59" y="4"/>
              </a:cxn>
              <a:cxn ang="0">
                <a:pos x="58" y="0"/>
              </a:cxn>
              <a:cxn ang="0">
                <a:pos x="48" y="0"/>
              </a:cxn>
              <a:cxn ang="0">
                <a:pos x="42" y="6"/>
              </a:cxn>
              <a:cxn ang="0">
                <a:pos x="31" y="14"/>
              </a:cxn>
              <a:cxn ang="0">
                <a:pos x="20" y="27"/>
              </a:cxn>
              <a:cxn ang="0">
                <a:pos x="5" y="24"/>
              </a:cxn>
              <a:cxn ang="0">
                <a:pos x="0" y="25"/>
              </a:cxn>
              <a:cxn ang="0">
                <a:pos x="6" y="31"/>
              </a:cxn>
              <a:cxn ang="0">
                <a:pos x="12" y="45"/>
              </a:cxn>
              <a:cxn ang="0">
                <a:pos x="23" y="53"/>
              </a:cxn>
              <a:cxn ang="0">
                <a:pos x="28" y="61"/>
              </a:cxn>
              <a:cxn ang="0">
                <a:pos x="36" y="69"/>
              </a:cxn>
              <a:cxn ang="0">
                <a:pos x="44" y="74"/>
              </a:cxn>
              <a:cxn ang="0">
                <a:pos x="55" y="76"/>
              </a:cxn>
              <a:cxn ang="0">
                <a:pos x="67" y="78"/>
              </a:cxn>
              <a:cxn ang="0">
                <a:pos x="79" y="67"/>
              </a:cxn>
              <a:cxn ang="0">
                <a:pos x="82" y="56"/>
              </a:cxn>
              <a:cxn ang="0">
                <a:pos x="88" y="48"/>
              </a:cxn>
              <a:cxn ang="0">
                <a:pos x="84" y="39"/>
              </a:cxn>
              <a:cxn ang="0">
                <a:pos x="87" y="29"/>
              </a:cxn>
              <a:cxn ang="0">
                <a:pos x="87" y="12"/>
              </a:cxn>
              <a:cxn ang="0">
                <a:pos x="74" y="7"/>
              </a:cxn>
              <a:cxn ang="0">
                <a:pos x="59" y="4"/>
              </a:cxn>
            </a:cxnLst>
            <a:rect l="0" t="0" r="r" b="b"/>
            <a:pathLst>
              <a:path w="90" h="78">
                <a:moveTo>
                  <a:pt x="59" y="4"/>
                </a:moveTo>
                <a:cubicBezTo>
                  <a:pt x="58" y="0"/>
                  <a:pt x="58" y="0"/>
                  <a:pt x="5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2"/>
                  <a:pt x="42" y="4"/>
                  <a:pt x="42" y="6"/>
                </a:cubicBezTo>
                <a:cubicBezTo>
                  <a:pt x="42" y="8"/>
                  <a:pt x="36" y="13"/>
                  <a:pt x="31" y="14"/>
                </a:cubicBezTo>
                <a:cubicBezTo>
                  <a:pt x="27" y="15"/>
                  <a:pt x="22" y="25"/>
                  <a:pt x="20" y="27"/>
                </a:cubicBezTo>
                <a:cubicBezTo>
                  <a:pt x="17" y="28"/>
                  <a:pt x="8" y="25"/>
                  <a:pt x="5" y="24"/>
                </a:cubicBezTo>
                <a:cubicBezTo>
                  <a:pt x="4" y="24"/>
                  <a:pt x="2" y="25"/>
                  <a:pt x="0" y="25"/>
                </a:cubicBezTo>
                <a:cubicBezTo>
                  <a:pt x="1" y="28"/>
                  <a:pt x="5" y="31"/>
                  <a:pt x="6" y="31"/>
                </a:cubicBezTo>
                <a:cubicBezTo>
                  <a:pt x="8" y="31"/>
                  <a:pt x="8" y="43"/>
                  <a:pt x="12" y="45"/>
                </a:cubicBezTo>
                <a:cubicBezTo>
                  <a:pt x="16" y="47"/>
                  <a:pt x="23" y="51"/>
                  <a:pt x="23" y="53"/>
                </a:cubicBezTo>
                <a:cubicBezTo>
                  <a:pt x="23" y="55"/>
                  <a:pt x="28" y="58"/>
                  <a:pt x="28" y="61"/>
                </a:cubicBezTo>
                <a:cubicBezTo>
                  <a:pt x="28" y="65"/>
                  <a:pt x="32" y="69"/>
                  <a:pt x="36" y="69"/>
                </a:cubicBezTo>
                <a:cubicBezTo>
                  <a:pt x="43" y="69"/>
                  <a:pt x="44" y="72"/>
                  <a:pt x="44" y="74"/>
                </a:cubicBezTo>
                <a:cubicBezTo>
                  <a:pt x="44" y="76"/>
                  <a:pt x="53" y="74"/>
                  <a:pt x="55" y="76"/>
                </a:cubicBezTo>
                <a:cubicBezTo>
                  <a:pt x="56" y="78"/>
                  <a:pt x="65" y="77"/>
                  <a:pt x="67" y="78"/>
                </a:cubicBezTo>
                <a:cubicBezTo>
                  <a:pt x="71" y="75"/>
                  <a:pt x="77" y="70"/>
                  <a:pt x="79" y="67"/>
                </a:cubicBezTo>
                <a:cubicBezTo>
                  <a:pt x="82" y="63"/>
                  <a:pt x="79" y="58"/>
                  <a:pt x="82" y="56"/>
                </a:cubicBezTo>
                <a:cubicBezTo>
                  <a:pt x="84" y="55"/>
                  <a:pt x="90" y="48"/>
                  <a:pt x="88" y="48"/>
                </a:cubicBezTo>
                <a:cubicBezTo>
                  <a:pt x="86" y="47"/>
                  <a:pt x="87" y="42"/>
                  <a:pt x="84" y="39"/>
                </a:cubicBezTo>
                <a:cubicBezTo>
                  <a:pt x="81" y="36"/>
                  <a:pt x="88" y="35"/>
                  <a:pt x="87" y="29"/>
                </a:cubicBezTo>
                <a:cubicBezTo>
                  <a:pt x="87" y="24"/>
                  <a:pt x="88" y="13"/>
                  <a:pt x="87" y="12"/>
                </a:cubicBezTo>
                <a:cubicBezTo>
                  <a:pt x="85" y="11"/>
                  <a:pt x="78" y="10"/>
                  <a:pt x="74" y="7"/>
                </a:cubicBezTo>
                <a:cubicBezTo>
                  <a:pt x="69" y="4"/>
                  <a:pt x="59" y="4"/>
                  <a:pt x="59" y="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6106180" y="4535459"/>
            <a:ext cx="209287" cy="224728"/>
          </a:xfrm>
          <a:custGeom>
            <a:avLst/>
            <a:gdLst/>
            <a:ahLst/>
            <a:cxnLst>
              <a:cxn ang="0">
                <a:pos x="93" y="44"/>
              </a:cxn>
              <a:cxn ang="0">
                <a:pos x="85" y="36"/>
              </a:cxn>
              <a:cxn ang="0">
                <a:pos x="80" y="28"/>
              </a:cxn>
              <a:cxn ang="0">
                <a:pos x="69" y="20"/>
              </a:cxn>
              <a:cxn ang="0">
                <a:pos x="63" y="6"/>
              </a:cxn>
              <a:cxn ang="0">
                <a:pos x="57" y="0"/>
              </a:cxn>
              <a:cxn ang="0">
                <a:pos x="49" y="2"/>
              </a:cxn>
              <a:cxn ang="0">
                <a:pos x="41" y="7"/>
              </a:cxn>
              <a:cxn ang="0">
                <a:pos x="35" y="2"/>
              </a:cxn>
              <a:cxn ang="0">
                <a:pos x="22" y="6"/>
              </a:cxn>
              <a:cxn ang="0">
                <a:pos x="12" y="7"/>
              </a:cxn>
              <a:cxn ang="0">
                <a:pos x="12" y="46"/>
              </a:cxn>
              <a:cxn ang="0">
                <a:pos x="0" y="50"/>
              </a:cxn>
              <a:cxn ang="0">
                <a:pos x="0" y="83"/>
              </a:cxn>
              <a:cxn ang="0">
                <a:pos x="6" y="87"/>
              </a:cxn>
              <a:cxn ang="0">
                <a:pos x="9" y="100"/>
              </a:cxn>
              <a:cxn ang="0">
                <a:pos x="7" y="102"/>
              </a:cxn>
              <a:cxn ang="0">
                <a:pos x="9" y="107"/>
              </a:cxn>
              <a:cxn ang="0">
                <a:pos x="20" y="107"/>
              </a:cxn>
              <a:cxn ang="0">
                <a:pos x="31" y="95"/>
              </a:cxn>
              <a:cxn ang="0">
                <a:pos x="38" y="89"/>
              </a:cxn>
              <a:cxn ang="0">
                <a:pos x="52" y="93"/>
              </a:cxn>
              <a:cxn ang="0">
                <a:pos x="62" y="88"/>
              </a:cxn>
              <a:cxn ang="0">
                <a:pos x="67" y="80"/>
              </a:cxn>
              <a:cxn ang="0">
                <a:pos x="76" y="73"/>
              </a:cxn>
              <a:cxn ang="0">
                <a:pos x="81" y="65"/>
              </a:cxn>
              <a:cxn ang="0">
                <a:pos x="90" y="59"/>
              </a:cxn>
              <a:cxn ang="0">
                <a:pos x="97" y="55"/>
              </a:cxn>
              <a:cxn ang="0">
                <a:pos x="101" y="49"/>
              </a:cxn>
              <a:cxn ang="0">
                <a:pos x="101" y="49"/>
              </a:cxn>
              <a:cxn ang="0">
                <a:pos x="93" y="44"/>
              </a:cxn>
            </a:cxnLst>
            <a:rect l="0" t="0" r="r" b="b"/>
            <a:pathLst>
              <a:path w="101" h="109">
                <a:moveTo>
                  <a:pt x="93" y="44"/>
                </a:moveTo>
                <a:cubicBezTo>
                  <a:pt x="89" y="44"/>
                  <a:pt x="85" y="40"/>
                  <a:pt x="85" y="36"/>
                </a:cubicBezTo>
                <a:cubicBezTo>
                  <a:pt x="85" y="33"/>
                  <a:pt x="80" y="30"/>
                  <a:pt x="80" y="28"/>
                </a:cubicBezTo>
                <a:cubicBezTo>
                  <a:pt x="80" y="26"/>
                  <a:pt x="73" y="22"/>
                  <a:pt x="69" y="20"/>
                </a:cubicBezTo>
                <a:cubicBezTo>
                  <a:pt x="65" y="18"/>
                  <a:pt x="65" y="6"/>
                  <a:pt x="63" y="6"/>
                </a:cubicBezTo>
                <a:cubicBezTo>
                  <a:pt x="62" y="6"/>
                  <a:pt x="58" y="3"/>
                  <a:pt x="57" y="0"/>
                </a:cubicBezTo>
                <a:cubicBezTo>
                  <a:pt x="54" y="1"/>
                  <a:pt x="51" y="2"/>
                  <a:pt x="49" y="2"/>
                </a:cubicBezTo>
                <a:cubicBezTo>
                  <a:pt x="46" y="2"/>
                  <a:pt x="42" y="5"/>
                  <a:pt x="41" y="7"/>
                </a:cubicBezTo>
                <a:cubicBezTo>
                  <a:pt x="40" y="8"/>
                  <a:pt x="37" y="4"/>
                  <a:pt x="35" y="2"/>
                </a:cubicBezTo>
                <a:cubicBezTo>
                  <a:pt x="33" y="1"/>
                  <a:pt x="25" y="5"/>
                  <a:pt x="22" y="6"/>
                </a:cubicBezTo>
                <a:cubicBezTo>
                  <a:pt x="20" y="7"/>
                  <a:pt x="12" y="7"/>
                  <a:pt x="12" y="7"/>
                </a:cubicBezTo>
                <a:cubicBezTo>
                  <a:pt x="12" y="7"/>
                  <a:pt x="12" y="42"/>
                  <a:pt x="12" y="46"/>
                </a:cubicBezTo>
                <a:cubicBezTo>
                  <a:pt x="12" y="50"/>
                  <a:pt x="0" y="48"/>
                  <a:pt x="0" y="50"/>
                </a:cubicBezTo>
                <a:cubicBezTo>
                  <a:pt x="0" y="51"/>
                  <a:pt x="0" y="67"/>
                  <a:pt x="0" y="83"/>
                </a:cubicBezTo>
                <a:cubicBezTo>
                  <a:pt x="3" y="84"/>
                  <a:pt x="5" y="85"/>
                  <a:pt x="6" y="87"/>
                </a:cubicBezTo>
                <a:cubicBezTo>
                  <a:pt x="7" y="90"/>
                  <a:pt x="10" y="98"/>
                  <a:pt x="9" y="100"/>
                </a:cubicBezTo>
                <a:cubicBezTo>
                  <a:pt x="9" y="102"/>
                  <a:pt x="7" y="100"/>
                  <a:pt x="7" y="102"/>
                </a:cubicBezTo>
                <a:cubicBezTo>
                  <a:pt x="7" y="104"/>
                  <a:pt x="6" y="107"/>
                  <a:pt x="9" y="107"/>
                </a:cubicBezTo>
                <a:cubicBezTo>
                  <a:pt x="12" y="107"/>
                  <a:pt x="18" y="109"/>
                  <a:pt x="20" y="107"/>
                </a:cubicBezTo>
                <a:cubicBezTo>
                  <a:pt x="23" y="104"/>
                  <a:pt x="30" y="98"/>
                  <a:pt x="31" y="95"/>
                </a:cubicBezTo>
                <a:cubicBezTo>
                  <a:pt x="31" y="92"/>
                  <a:pt x="33" y="85"/>
                  <a:pt x="38" y="89"/>
                </a:cubicBezTo>
                <a:cubicBezTo>
                  <a:pt x="44" y="93"/>
                  <a:pt x="44" y="93"/>
                  <a:pt x="52" y="93"/>
                </a:cubicBezTo>
                <a:cubicBezTo>
                  <a:pt x="59" y="93"/>
                  <a:pt x="61" y="93"/>
                  <a:pt x="62" y="88"/>
                </a:cubicBezTo>
                <a:cubicBezTo>
                  <a:pt x="64" y="84"/>
                  <a:pt x="62" y="80"/>
                  <a:pt x="67" y="80"/>
                </a:cubicBezTo>
                <a:cubicBezTo>
                  <a:pt x="71" y="80"/>
                  <a:pt x="76" y="76"/>
                  <a:pt x="76" y="73"/>
                </a:cubicBezTo>
                <a:cubicBezTo>
                  <a:pt x="76" y="70"/>
                  <a:pt x="78" y="65"/>
                  <a:pt x="81" y="65"/>
                </a:cubicBezTo>
                <a:cubicBezTo>
                  <a:pt x="84" y="65"/>
                  <a:pt x="89" y="62"/>
                  <a:pt x="90" y="59"/>
                </a:cubicBezTo>
                <a:cubicBezTo>
                  <a:pt x="91" y="55"/>
                  <a:pt x="95" y="57"/>
                  <a:pt x="97" y="55"/>
                </a:cubicBezTo>
                <a:cubicBezTo>
                  <a:pt x="98" y="54"/>
                  <a:pt x="99" y="51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7"/>
                  <a:pt x="100" y="44"/>
                  <a:pt x="93" y="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6351493" y="4729308"/>
            <a:ext cx="32595" cy="39457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0" y="8"/>
              </a:cxn>
              <a:cxn ang="0">
                <a:pos x="7" y="19"/>
              </a:cxn>
              <a:cxn ang="0">
                <a:pos x="13" y="16"/>
              </a:cxn>
              <a:cxn ang="0">
                <a:pos x="15" y="13"/>
              </a:cxn>
              <a:cxn ang="0">
                <a:pos x="14" y="3"/>
              </a:cxn>
              <a:cxn ang="0">
                <a:pos x="7" y="0"/>
              </a:cxn>
            </a:cxnLst>
            <a:rect l="0" t="0" r="r" b="b"/>
            <a:pathLst>
              <a:path w="15" h="19">
                <a:moveTo>
                  <a:pt x="7" y="0"/>
                </a:moveTo>
                <a:cubicBezTo>
                  <a:pt x="5" y="0"/>
                  <a:pt x="0" y="7"/>
                  <a:pt x="0" y="8"/>
                </a:cubicBezTo>
                <a:cubicBezTo>
                  <a:pt x="0" y="10"/>
                  <a:pt x="3" y="18"/>
                  <a:pt x="7" y="19"/>
                </a:cubicBezTo>
                <a:cubicBezTo>
                  <a:pt x="10" y="19"/>
                  <a:pt x="13" y="19"/>
                  <a:pt x="13" y="16"/>
                </a:cubicBezTo>
                <a:cubicBezTo>
                  <a:pt x="13" y="15"/>
                  <a:pt x="14" y="14"/>
                  <a:pt x="15" y="13"/>
                </a:cubicBezTo>
                <a:cubicBezTo>
                  <a:pt x="15" y="11"/>
                  <a:pt x="14" y="6"/>
                  <a:pt x="14" y="3"/>
                </a:cubicBezTo>
                <a:cubicBezTo>
                  <a:pt x="12" y="2"/>
                  <a:pt x="9" y="0"/>
                  <a:pt x="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6267435" y="4794496"/>
            <a:ext cx="51464" cy="58326"/>
          </a:xfrm>
          <a:custGeom>
            <a:avLst/>
            <a:gdLst/>
            <a:ahLst/>
            <a:cxnLst>
              <a:cxn ang="0">
                <a:pos x="18" y="3"/>
              </a:cxn>
              <a:cxn ang="0">
                <a:pos x="7" y="8"/>
              </a:cxn>
              <a:cxn ang="0">
                <a:pos x="0" y="18"/>
              </a:cxn>
              <a:cxn ang="0">
                <a:pos x="7" y="27"/>
              </a:cxn>
              <a:cxn ang="0">
                <a:pos x="11" y="28"/>
              </a:cxn>
              <a:cxn ang="0">
                <a:pos x="14" y="22"/>
              </a:cxn>
              <a:cxn ang="0">
                <a:pos x="21" y="20"/>
              </a:cxn>
              <a:cxn ang="0">
                <a:pos x="25" y="12"/>
              </a:cxn>
              <a:cxn ang="0">
                <a:pos x="18" y="3"/>
              </a:cxn>
            </a:cxnLst>
            <a:rect l="0" t="0" r="r" b="b"/>
            <a:pathLst>
              <a:path w="25" h="28">
                <a:moveTo>
                  <a:pt x="18" y="3"/>
                </a:moveTo>
                <a:cubicBezTo>
                  <a:pt x="17" y="0"/>
                  <a:pt x="8" y="5"/>
                  <a:pt x="7" y="8"/>
                </a:cubicBezTo>
                <a:cubicBezTo>
                  <a:pt x="5" y="10"/>
                  <a:pt x="0" y="18"/>
                  <a:pt x="0" y="18"/>
                </a:cubicBezTo>
                <a:cubicBezTo>
                  <a:pt x="7" y="27"/>
                  <a:pt x="7" y="27"/>
                  <a:pt x="7" y="27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3" y="24"/>
                  <a:pt x="14" y="22"/>
                </a:cubicBezTo>
                <a:cubicBezTo>
                  <a:pt x="15" y="19"/>
                  <a:pt x="21" y="22"/>
                  <a:pt x="21" y="20"/>
                </a:cubicBezTo>
                <a:cubicBezTo>
                  <a:pt x="21" y="17"/>
                  <a:pt x="25" y="14"/>
                  <a:pt x="25" y="12"/>
                </a:cubicBezTo>
                <a:cubicBezTo>
                  <a:pt x="25" y="9"/>
                  <a:pt x="19" y="6"/>
                  <a:pt x="18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6027269" y="4634956"/>
            <a:ext cx="373974" cy="329371"/>
          </a:xfrm>
          <a:custGeom>
            <a:avLst/>
            <a:gdLst/>
            <a:ahLst/>
            <a:cxnLst>
              <a:cxn ang="0">
                <a:pos x="172" y="59"/>
              </a:cxn>
              <a:cxn ang="0">
                <a:pos x="172" y="58"/>
              </a:cxn>
              <a:cxn ang="0">
                <a:pos x="170" y="61"/>
              </a:cxn>
              <a:cxn ang="0">
                <a:pos x="164" y="64"/>
              </a:cxn>
              <a:cxn ang="0">
                <a:pos x="157" y="53"/>
              </a:cxn>
              <a:cxn ang="0">
                <a:pos x="164" y="45"/>
              </a:cxn>
              <a:cxn ang="0">
                <a:pos x="171" y="48"/>
              </a:cxn>
              <a:cxn ang="0">
                <a:pos x="171" y="46"/>
              </a:cxn>
              <a:cxn ang="0">
                <a:pos x="170" y="26"/>
              </a:cxn>
              <a:cxn ang="0">
                <a:pos x="163" y="5"/>
              </a:cxn>
              <a:cxn ang="0">
                <a:pos x="150" y="2"/>
              </a:cxn>
              <a:cxn ang="0">
                <a:pos x="139" y="0"/>
              </a:cxn>
              <a:cxn ang="0">
                <a:pos x="135" y="6"/>
              </a:cxn>
              <a:cxn ang="0">
                <a:pos x="128" y="10"/>
              </a:cxn>
              <a:cxn ang="0">
                <a:pos x="119" y="16"/>
              </a:cxn>
              <a:cxn ang="0">
                <a:pos x="114" y="24"/>
              </a:cxn>
              <a:cxn ang="0">
                <a:pos x="105" y="31"/>
              </a:cxn>
              <a:cxn ang="0">
                <a:pos x="100" y="39"/>
              </a:cxn>
              <a:cxn ang="0">
                <a:pos x="90" y="44"/>
              </a:cxn>
              <a:cxn ang="0">
                <a:pos x="76" y="40"/>
              </a:cxn>
              <a:cxn ang="0">
                <a:pos x="69" y="46"/>
              </a:cxn>
              <a:cxn ang="0">
                <a:pos x="58" y="58"/>
              </a:cxn>
              <a:cxn ang="0">
                <a:pos x="47" y="58"/>
              </a:cxn>
              <a:cxn ang="0">
                <a:pos x="45" y="53"/>
              </a:cxn>
              <a:cxn ang="0">
                <a:pos x="47" y="51"/>
              </a:cxn>
              <a:cxn ang="0">
                <a:pos x="44" y="38"/>
              </a:cxn>
              <a:cxn ang="0">
                <a:pos x="38" y="34"/>
              </a:cxn>
              <a:cxn ang="0">
                <a:pos x="38" y="76"/>
              </a:cxn>
              <a:cxn ang="0">
                <a:pos x="31" y="83"/>
              </a:cxn>
              <a:cxn ang="0">
                <a:pos x="17" y="83"/>
              </a:cxn>
              <a:cxn ang="0">
                <a:pos x="11" y="75"/>
              </a:cxn>
              <a:cxn ang="0">
                <a:pos x="4" y="79"/>
              </a:cxn>
              <a:cxn ang="0">
                <a:pos x="0" y="80"/>
              </a:cxn>
              <a:cxn ang="0">
                <a:pos x="8" y="98"/>
              </a:cxn>
              <a:cxn ang="0">
                <a:pos x="19" y="120"/>
              </a:cxn>
              <a:cxn ang="0">
                <a:pos x="19" y="131"/>
              </a:cxn>
              <a:cxn ang="0">
                <a:pos x="19" y="140"/>
              </a:cxn>
              <a:cxn ang="0">
                <a:pos x="23" y="149"/>
              </a:cxn>
              <a:cxn ang="0">
                <a:pos x="27" y="152"/>
              </a:cxn>
              <a:cxn ang="0">
                <a:pos x="33" y="157"/>
              </a:cxn>
              <a:cxn ang="0">
                <a:pos x="41" y="157"/>
              </a:cxn>
              <a:cxn ang="0">
                <a:pos x="54" y="153"/>
              </a:cxn>
              <a:cxn ang="0">
                <a:pos x="64" y="149"/>
              </a:cxn>
              <a:cxn ang="0">
                <a:pos x="82" y="149"/>
              </a:cxn>
              <a:cxn ang="0">
                <a:pos x="93" y="147"/>
              </a:cxn>
              <a:cxn ang="0">
                <a:pos x="100" y="146"/>
              </a:cxn>
              <a:cxn ang="0">
                <a:pos x="109" y="143"/>
              </a:cxn>
              <a:cxn ang="0">
                <a:pos x="132" y="128"/>
              </a:cxn>
              <a:cxn ang="0">
                <a:pos x="159" y="95"/>
              </a:cxn>
              <a:cxn ang="0">
                <a:pos x="175" y="77"/>
              </a:cxn>
              <a:cxn ang="0">
                <a:pos x="181" y="59"/>
              </a:cxn>
              <a:cxn ang="0">
                <a:pos x="172" y="59"/>
              </a:cxn>
              <a:cxn ang="0">
                <a:pos x="137" y="97"/>
              </a:cxn>
              <a:cxn ang="0">
                <a:pos x="130" y="99"/>
              </a:cxn>
              <a:cxn ang="0">
                <a:pos x="127" y="105"/>
              </a:cxn>
              <a:cxn ang="0">
                <a:pos x="123" y="104"/>
              </a:cxn>
              <a:cxn ang="0">
                <a:pos x="116" y="95"/>
              </a:cxn>
              <a:cxn ang="0">
                <a:pos x="123" y="85"/>
              </a:cxn>
              <a:cxn ang="0">
                <a:pos x="134" y="80"/>
              </a:cxn>
              <a:cxn ang="0">
                <a:pos x="141" y="89"/>
              </a:cxn>
              <a:cxn ang="0">
                <a:pos x="137" y="97"/>
              </a:cxn>
            </a:cxnLst>
            <a:rect l="0" t="0" r="r" b="b"/>
            <a:pathLst>
              <a:path w="181" h="159">
                <a:moveTo>
                  <a:pt x="172" y="59"/>
                </a:moveTo>
                <a:cubicBezTo>
                  <a:pt x="172" y="59"/>
                  <a:pt x="172" y="59"/>
                  <a:pt x="172" y="58"/>
                </a:cubicBezTo>
                <a:cubicBezTo>
                  <a:pt x="171" y="59"/>
                  <a:pt x="170" y="60"/>
                  <a:pt x="170" y="61"/>
                </a:cubicBezTo>
                <a:cubicBezTo>
                  <a:pt x="170" y="64"/>
                  <a:pt x="167" y="64"/>
                  <a:pt x="164" y="64"/>
                </a:cubicBezTo>
                <a:cubicBezTo>
                  <a:pt x="160" y="63"/>
                  <a:pt x="157" y="55"/>
                  <a:pt x="157" y="53"/>
                </a:cubicBezTo>
                <a:cubicBezTo>
                  <a:pt x="157" y="52"/>
                  <a:pt x="162" y="45"/>
                  <a:pt x="164" y="45"/>
                </a:cubicBezTo>
                <a:cubicBezTo>
                  <a:pt x="166" y="45"/>
                  <a:pt x="169" y="47"/>
                  <a:pt x="171" y="48"/>
                </a:cubicBezTo>
                <a:cubicBezTo>
                  <a:pt x="171" y="47"/>
                  <a:pt x="171" y="47"/>
                  <a:pt x="171" y="46"/>
                </a:cubicBezTo>
                <a:cubicBezTo>
                  <a:pt x="171" y="45"/>
                  <a:pt x="173" y="28"/>
                  <a:pt x="170" y="26"/>
                </a:cubicBezTo>
                <a:cubicBezTo>
                  <a:pt x="167" y="24"/>
                  <a:pt x="164" y="7"/>
                  <a:pt x="163" y="5"/>
                </a:cubicBezTo>
                <a:cubicBezTo>
                  <a:pt x="162" y="3"/>
                  <a:pt x="151" y="4"/>
                  <a:pt x="150" y="2"/>
                </a:cubicBezTo>
                <a:cubicBezTo>
                  <a:pt x="148" y="0"/>
                  <a:pt x="139" y="2"/>
                  <a:pt x="139" y="0"/>
                </a:cubicBezTo>
                <a:cubicBezTo>
                  <a:pt x="137" y="2"/>
                  <a:pt x="136" y="5"/>
                  <a:pt x="135" y="6"/>
                </a:cubicBezTo>
                <a:cubicBezTo>
                  <a:pt x="133" y="8"/>
                  <a:pt x="129" y="6"/>
                  <a:pt x="128" y="10"/>
                </a:cubicBezTo>
                <a:cubicBezTo>
                  <a:pt x="127" y="13"/>
                  <a:pt x="122" y="16"/>
                  <a:pt x="119" y="16"/>
                </a:cubicBezTo>
                <a:cubicBezTo>
                  <a:pt x="116" y="16"/>
                  <a:pt x="114" y="21"/>
                  <a:pt x="114" y="24"/>
                </a:cubicBezTo>
                <a:cubicBezTo>
                  <a:pt x="114" y="27"/>
                  <a:pt x="109" y="31"/>
                  <a:pt x="105" y="31"/>
                </a:cubicBezTo>
                <a:cubicBezTo>
                  <a:pt x="100" y="31"/>
                  <a:pt x="102" y="35"/>
                  <a:pt x="100" y="39"/>
                </a:cubicBezTo>
                <a:cubicBezTo>
                  <a:pt x="99" y="44"/>
                  <a:pt x="97" y="44"/>
                  <a:pt x="90" y="44"/>
                </a:cubicBezTo>
                <a:cubicBezTo>
                  <a:pt x="82" y="44"/>
                  <a:pt x="82" y="44"/>
                  <a:pt x="76" y="40"/>
                </a:cubicBezTo>
                <a:cubicBezTo>
                  <a:pt x="71" y="36"/>
                  <a:pt x="69" y="43"/>
                  <a:pt x="69" y="46"/>
                </a:cubicBezTo>
                <a:cubicBezTo>
                  <a:pt x="68" y="49"/>
                  <a:pt x="61" y="55"/>
                  <a:pt x="58" y="58"/>
                </a:cubicBezTo>
                <a:cubicBezTo>
                  <a:pt x="56" y="60"/>
                  <a:pt x="50" y="58"/>
                  <a:pt x="47" y="58"/>
                </a:cubicBezTo>
                <a:cubicBezTo>
                  <a:pt x="44" y="58"/>
                  <a:pt x="45" y="55"/>
                  <a:pt x="45" y="53"/>
                </a:cubicBezTo>
                <a:cubicBezTo>
                  <a:pt x="45" y="51"/>
                  <a:pt x="47" y="53"/>
                  <a:pt x="47" y="51"/>
                </a:cubicBezTo>
                <a:cubicBezTo>
                  <a:pt x="48" y="49"/>
                  <a:pt x="45" y="41"/>
                  <a:pt x="44" y="38"/>
                </a:cubicBezTo>
                <a:cubicBezTo>
                  <a:pt x="43" y="36"/>
                  <a:pt x="41" y="35"/>
                  <a:pt x="38" y="34"/>
                </a:cubicBezTo>
                <a:cubicBezTo>
                  <a:pt x="38" y="53"/>
                  <a:pt x="38" y="74"/>
                  <a:pt x="38" y="76"/>
                </a:cubicBezTo>
                <a:cubicBezTo>
                  <a:pt x="38" y="79"/>
                  <a:pt x="32" y="81"/>
                  <a:pt x="31" y="83"/>
                </a:cubicBezTo>
                <a:cubicBezTo>
                  <a:pt x="30" y="85"/>
                  <a:pt x="21" y="83"/>
                  <a:pt x="17" y="83"/>
                </a:cubicBezTo>
                <a:cubicBezTo>
                  <a:pt x="12" y="83"/>
                  <a:pt x="13" y="79"/>
                  <a:pt x="11" y="75"/>
                </a:cubicBezTo>
                <a:cubicBezTo>
                  <a:pt x="8" y="72"/>
                  <a:pt x="4" y="76"/>
                  <a:pt x="4" y="79"/>
                </a:cubicBezTo>
                <a:cubicBezTo>
                  <a:pt x="4" y="80"/>
                  <a:pt x="2" y="80"/>
                  <a:pt x="0" y="80"/>
                </a:cubicBezTo>
                <a:cubicBezTo>
                  <a:pt x="3" y="85"/>
                  <a:pt x="6" y="92"/>
                  <a:pt x="8" y="98"/>
                </a:cubicBezTo>
                <a:cubicBezTo>
                  <a:pt x="11" y="107"/>
                  <a:pt x="17" y="115"/>
                  <a:pt x="19" y="120"/>
                </a:cubicBezTo>
                <a:cubicBezTo>
                  <a:pt x="21" y="125"/>
                  <a:pt x="22" y="130"/>
                  <a:pt x="19" y="131"/>
                </a:cubicBezTo>
                <a:cubicBezTo>
                  <a:pt x="15" y="131"/>
                  <a:pt x="15" y="134"/>
                  <a:pt x="19" y="140"/>
                </a:cubicBezTo>
                <a:cubicBezTo>
                  <a:pt x="23" y="145"/>
                  <a:pt x="20" y="149"/>
                  <a:pt x="23" y="149"/>
                </a:cubicBezTo>
                <a:cubicBezTo>
                  <a:pt x="26" y="150"/>
                  <a:pt x="25" y="152"/>
                  <a:pt x="27" y="152"/>
                </a:cubicBezTo>
                <a:cubicBezTo>
                  <a:pt x="30" y="152"/>
                  <a:pt x="32" y="155"/>
                  <a:pt x="33" y="157"/>
                </a:cubicBezTo>
                <a:cubicBezTo>
                  <a:pt x="35" y="159"/>
                  <a:pt x="39" y="159"/>
                  <a:pt x="41" y="157"/>
                </a:cubicBezTo>
                <a:cubicBezTo>
                  <a:pt x="43" y="154"/>
                  <a:pt x="48" y="153"/>
                  <a:pt x="54" y="153"/>
                </a:cubicBezTo>
                <a:cubicBezTo>
                  <a:pt x="60" y="153"/>
                  <a:pt x="59" y="151"/>
                  <a:pt x="64" y="149"/>
                </a:cubicBezTo>
                <a:cubicBezTo>
                  <a:pt x="70" y="147"/>
                  <a:pt x="77" y="147"/>
                  <a:pt x="82" y="149"/>
                </a:cubicBezTo>
                <a:cubicBezTo>
                  <a:pt x="87" y="150"/>
                  <a:pt x="90" y="149"/>
                  <a:pt x="93" y="147"/>
                </a:cubicBezTo>
                <a:cubicBezTo>
                  <a:pt x="95" y="146"/>
                  <a:pt x="99" y="150"/>
                  <a:pt x="100" y="146"/>
                </a:cubicBezTo>
                <a:cubicBezTo>
                  <a:pt x="100" y="142"/>
                  <a:pt x="105" y="143"/>
                  <a:pt x="109" y="143"/>
                </a:cubicBezTo>
                <a:cubicBezTo>
                  <a:pt x="113" y="143"/>
                  <a:pt x="124" y="136"/>
                  <a:pt x="132" y="128"/>
                </a:cubicBezTo>
                <a:cubicBezTo>
                  <a:pt x="141" y="120"/>
                  <a:pt x="154" y="103"/>
                  <a:pt x="159" y="95"/>
                </a:cubicBezTo>
                <a:cubicBezTo>
                  <a:pt x="164" y="87"/>
                  <a:pt x="171" y="81"/>
                  <a:pt x="175" y="77"/>
                </a:cubicBezTo>
                <a:cubicBezTo>
                  <a:pt x="178" y="75"/>
                  <a:pt x="180" y="65"/>
                  <a:pt x="181" y="59"/>
                </a:cubicBezTo>
                <a:cubicBezTo>
                  <a:pt x="177" y="59"/>
                  <a:pt x="172" y="59"/>
                  <a:pt x="172" y="59"/>
                </a:cubicBezTo>
                <a:close/>
                <a:moveTo>
                  <a:pt x="137" y="97"/>
                </a:moveTo>
                <a:cubicBezTo>
                  <a:pt x="137" y="99"/>
                  <a:pt x="131" y="96"/>
                  <a:pt x="130" y="99"/>
                </a:cubicBezTo>
                <a:cubicBezTo>
                  <a:pt x="129" y="101"/>
                  <a:pt x="127" y="105"/>
                  <a:pt x="127" y="105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21" y="87"/>
                  <a:pt x="123" y="85"/>
                </a:cubicBezTo>
                <a:cubicBezTo>
                  <a:pt x="124" y="82"/>
                  <a:pt x="133" y="77"/>
                  <a:pt x="134" y="80"/>
                </a:cubicBezTo>
                <a:cubicBezTo>
                  <a:pt x="135" y="83"/>
                  <a:pt x="141" y="86"/>
                  <a:pt x="141" y="89"/>
                </a:cubicBezTo>
                <a:cubicBezTo>
                  <a:pt x="141" y="91"/>
                  <a:pt x="137" y="94"/>
                  <a:pt x="137" y="9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5926054" y="4248975"/>
            <a:ext cx="272762" cy="289916"/>
          </a:xfrm>
          <a:custGeom>
            <a:avLst/>
            <a:gdLst/>
            <a:ahLst/>
            <a:cxnLst>
              <a:cxn ang="0">
                <a:pos x="8" y="129"/>
              </a:cxn>
              <a:cxn ang="0">
                <a:pos x="13" y="131"/>
              </a:cxn>
              <a:cxn ang="0">
                <a:pos x="24" y="132"/>
              </a:cxn>
              <a:cxn ang="0">
                <a:pos x="34" y="134"/>
              </a:cxn>
              <a:cxn ang="0">
                <a:pos x="73" y="134"/>
              </a:cxn>
              <a:cxn ang="0">
                <a:pos x="77" y="138"/>
              </a:cxn>
              <a:cxn ang="0">
                <a:pos x="102" y="138"/>
              </a:cxn>
              <a:cxn ang="0">
                <a:pos x="119" y="137"/>
              </a:cxn>
              <a:cxn ang="0">
                <a:pos x="122" y="136"/>
              </a:cxn>
              <a:cxn ang="0">
                <a:pos x="109" y="119"/>
              </a:cxn>
              <a:cxn ang="0">
                <a:pos x="110" y="81"/>
              </a:cxn>
              <a:cxn ang="0">
                <a:pos x="127" y="82"/>
              </a:cxn>
              <a:cxn ang="0">
                <a:pos x="130" y="79"/>
              </a:cxn>
              <a:cxn ang="0">
                <a:pos x="132" y="57"/>
              </a:cxn>
              <a:cxn ang="0">
                <a:pos x="129" y="57"/>
              </a:cxn>
              <a:cxn ang="0">
                <a:pos x="119" y="58"/>
              </a:cxn>
              <a:cxn ang="0">
                <a:pos x="113" y="61"/>
              </a:cxn>
              <a:cxn ang="0">
                <a:pos x="113" y="52"/>
              </a:cxn>
              <a:cxn ang="0">
                <a:pos x="108" y="43"/>
              </a:cxn>
              <a:cxn ang="0">
                <a:pos x="109" y="27"/>
              </a:cxn>
              <a:cxn ang="0">
                <a:pos x="107" y="18"/>
              </a:cxn>
              <a:cxn ang="0">
                <a:pos x="100" y="16"/>
              </a:cxn>
              <a:cxn ang="0">
                <a:pos x="94" y="14"/>
              </a:cxn>
              <a:cxn ang="0">
                <a:pos x="85" y="14"/>
              </a:cxn>
              <a:cxn ang="0">
                <a:pos x="81" y="24"/>
              </a:cxn>
              <a:cxn ang="0">
                <a:pos x="68" y="26"/>
              </a:cxn>
              <a:cxn ang="0">
                <a:pos x="58" y="19"/>
              </a:cxn>
              <a:cxn ang="0">
                <a:pos x="54" y="10"/>
              </a:cxn>
              <a:cxn ang="0">
                <a:pos x="52" y="1"/>
              </a:cxn>
              <a:cxn ang="0">
                <a:pos x="15" y="1"/>
              </a:cxn>
              <a:cxn ang="0">
                <a:pos x="9" y="4"/>
              </a:cxn>
              <a:cxn ang="0">
                <a:pos x="19" y="28"/>
              </a:cxn>
              <a:cxn ang="0">
                <a:pos x="17" y="39"/>
              </a:cxn>
              <a:cxn ang="0">
                <a:pos x="24" y="63"/>
              </a:cxn>
              <a:cxn ang="0">
                <a:pos x="16" y="79"/>
              </a:cxn>
              <a:cxn ang="0">
                <a:pos x="8" y="101"/>
              </a:cxn>
              <a:cxn ang="0">
                <a:pos x="2" y="117"/>
              </a:cxn>
              <a:cxn ang="0">
                <a:pos x="1" y="132"/>
              </a:cxn>
              <a:cxn ang="0">
                <a:pos x="1" y="132"/>
              </a:cxn>
              <a:cxn ang="0">
                <a:pos x="4" y="132"/>
              </a:cxn>
              <a:cxn ang="0">
                <a:pos x="8" y="129"/>
              </a:cxn>
            </a:cxnLst>
            <a:rect l="0" t="0" r="r" b="b"/>
            <a:pathLst>
              <a:path w="132" h="140">
                <a:moveTo>
                  <a:pt x="8" y="129"/>
                </a:moveTo>
                <a:cubicBezTo>
                  <a:pt x="11" y="129"/>
                  <a:pt x="9" y="133"/>
                  <a:pt x="13" y="131"/>
                </a:cubicBezTo>
                <a:cubicBezTo>
                  <a:pt x="17" y="129"/>
                  <a:pt x="20" y="129"/>
                  <a:pt x="24" y="132"/>
                </a:cubicBezTo>
                <a:cubicBezTo>
                  <a:pt x="27" y="134"/>
                  <a:pt x="30" y="134"/>
                  <a:pt x="34" y="134"/>
                </a:cubicBezTo>
                <a:cubicBezTo>
                  <a:pt x="38" y="134"/>
                  <a:pt x="73" y="134"/>
                  <a:pt x="73" y="134"/>
                </a:cubicBezTo>
                <a:cubicBezTo>
                  <a:pt x="77" y="138"/>
                  <a:pt x="77" y="138"/>
                  <a:pt x="77" y="138"/>
                </a:cubicBezTo>
                <a:cubicBezTo>
                  <a:pt x="77" y="138"/>
                  <a:pt x="98" y="137"/>
                  <a:pt x="102" y="138"/>
                </a:cubicBezTo>
                <a:cubicBezTo>
                  <a:pt x="105" y="140"/>
                  <a:pt x="116" y="138"/>
                  <a:pt x="119" y="137"/>
                </a:cubicBezTo>
                <a:cubicBezTo>
                  <a:pt x="120" y="137"/>
                  <a:pt x="121" y="137"/>
                  <a:pt x="122" y="136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0" y="81"/>
                  <a:pt x="110" y="81"/>
                  <a:pt x="110" y="81"/>
                </a:cubicBezTo>
                <a:cubicBezTo>
                  <a:pt x="127" y="82"/>
                  <a:pt x="127" y="82"/>
                  <a:pt x="127" y="82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56"/>
                  <a:pt x="131" y="56"/>
                  <a:pt x="129" y="57"/>
                </a:cubicBezTo>
                <a:cubicBezTo>
                  <a:pt x="126" y="58"/>
                  <a:pt x="123" y="58"/>
                  <a:pt x="119" y="58"/>
                </a:cubicBezTo>
                <a:cubicBezTo>
                  <a:pt x="116" y="58"/>
                  <a:pt x="115" y="61"/>
                  <a:pt x="113" y="61"/>
                </a:cubicBezTo>
                <a:cubicBezTo>
                  <a:pt x="111" y="60"/>
                  <a:pt x="113" y="54"/>
                  <a:pt x="113" y="52"/>
                </a:cubicBezTo>
                <a:cubicBezTo>
                  <a:pt x="114" y="49"/>
                  <a:pt x="110" y="45"/>
                  <a:pt x="108" y="43"/>
                </a:cubicBezTo>
                <a:cubicBezTo>
                  <a:pt x="105" y="41"/>
                  <a:pt x="111" y="28"/>
                  <a:pt x="109" y="27"/>
                </a:cubicBezTo>
                <a:cubicBezTo>
                  <a:pt x="108" y="25"/>
                  <a:pt x="107" y="21"/>
                  <a:pt x="107" y="18"/>
                </a:cubicBezTo>
                <a:cubicBezTo>
                  <a:pt x="107" y="14"/>
                  <a:pt x="105" y="16"/>
                  <a:pt x="100" y="16"/>
                </a:cubicBezTo>
                <a:cubicBezTo>
                  <a:pt x="95" y="16"/>
                  <a:pt x="94" y="14"/>
                  <a:pt x="94" y="14"/>
                </a:cubicBezTo>
                <a:cubicBezTo>
                  <a:pt x="94" y="14"/>
                  <a:pt x="88" y="12"/>
                  <a:pt x="85" y="14"/>
                </a:cubicBezTo>
                <a:cubicBezTo>
                  <a:pt x="82" y="15"/>
                  <a:pt x="83" y="24"/>
                  <a:pt x="81" y="24"/>
                </a:cubicBezTo>
                <a:cubicBezTo>
                  <a:pt x="79" y="23"/>
                  <a:pt x="73" y="24"/>
                  <a:pt x="68" y="26"/>
                </a:cubicBezTo>
                <a:cubicBezTo>
                  <a:pt x="63" y="27"/>
                  <a:pt x="61" y="25"/>
                  <a:pt x="58" y="19"/>
                </a:cubicBezTo>
                <a:cubicBezTo>
                  <a:pt x="56" y="13"/>
                  <a:pt x="53" y="15"/>
                  <a:pt x="54" y="10"/>
                </a:cubicBezTo>
                <a:cubicBezTo>
                  <a:pt x="55" y="6"/>
                  <a:pt x="52" y="1"/>
                  <a:pt x="52" y="1"/>
                </a:cubicBezTo>
                <a:cubicBezTo>
                  <a:pt x="52" y="1"/>
                  <a:pt x="19" y="0"/>
                  <a:pt x="15" y="1"/>
                </a:cubicBezTo>
                <a:cubicBezTo>
                  <a:pt x="14" y="1"/>
                  <a:pt x="11" y="2"/>
                  <a:pt x="9" y="4"/>
                </a:cubicBezTo>
                <a:cubicBezTo>
                  <a:pt x="11" y="12"/>
                  <a:pt x="17" y="25"/>
                  <a:pt x="19" y="28"/>
                </a:cubicBezTo>
                <a:cubicBezTo>
                  <a:pt x="20" y="31"/>
                  <a:pt x="17" y="34"/>
                  <a:pt x="17" y="39"/>
                </a:cubicBezTo>
                <a:cubicBezTo>
                  <a:pt x="17" y="45"/>
                  <a:pt x="23" y="56"/>
                  <a:pt x="24" y="63"/>
                </a:cubicBezTo>
                <a:cubicBezTo>
                  <a:pt x="25" y="70"/>
                  <a:pt x="20" y="75"/>
                  <a:pt x="16" y="79"/>
                </a:cubicBezTo>
                <a:cubicBezTo>
                  <a:pt x="12" y="84"/>
                  <a:pt x="8" y="95"/>
                  <a:pt x="8" y="101"/>
                </a:cubicBezTo>
                <a:cubicBezTo>
                  <a:pt x="8" y="108"/>
                  <a:pt x="2" y="114"/>
                  <a:pt x="2" y="117"/>
                </a:cubicBezTo>
                <a:cubicBezTo>
                  <a:pt x="2" y="120"/>
                  <a:pt x="1" y="129"/>
                  <a:pt x="1" y="132"/>
                </a:cubicBezTo>
                <a:cubicBezTo>
                  <a:pt x="0" y="132"/>
                  <a:pt x="1" y="132"/>
                  <a:pt x="1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5" y="129"/>
                  <a:pt x="8" y="12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6152498" y="4303870"/>
            <a:ext cx="267615" cy="236735"/>
          </a:xfrm>
          <a:custGeom>
            <a:avLst/>
            <a:gdLst/>
            <a:ahLst/>
            <a:cxnLst>
              <a:cxn ang="0">
                <a:pos x="100" y="5"/>
              </a:cxn>
              <a:cxn ang="0">
                <a:pos x="92" y="0"/>
              </a:cxn>
              <a:cxn ang="0">
                <a:pos x="78" y="3"/>
              </a:cxn>
              <a:cxn ang="0">
                <a:pos x="75" y="10"/>
              </a:cxn>
              <a:cxn ang="0">
                <a:pos x="74" y="16"/>
              </a:cxn>
              <a:cxn ang="0">
                <a:pos x="73" y="29"/>
              </a:cxn>
              <a:cxn ang="0">
                <a:pos x="71" y="39"/>
              </a:cxn>
              <a:cxn ang="0">
                <a:pos x="78" y="48"/>
              </a:cxn>
              <a:cxn ang="0">
                <a:pos x="86" y="46"/>
              </a:cxn>
              <a:cxn ang="0">
                <a:pos x="87" y="54"/>
              </a:cxn>
              <a:cxn ang="0">
                <a:pos x="85" y="59"/>
              </a:cxn>
              <a:cxn ang="0">
                <a:pos x="77" y="59"/>
              </a:cxn>
              <a:cxn ang="0">
                <a:pos x="73" y="49"/>
              </a:cxn>
              <a:cxn ang="0">
                <a:pos x="64" y="47"/>
              </a:cxn>
              <a:cxn ang="0">
                <a:pos x="58" y="41"/>
              </a:cxn>
              <a:cxn ang="0">
                <a:pos x="54" y="43"/>
              </a:cxn>
              <a:cxn ang="0">
                <a:pos x="49" y="44"/>
              </a:cxn>
              <a:cxn ang="0">
                <a:pos x="40" y="41"/>
              </a:cxn>
              <a:cxn ang="0">
                <a:pos x="36" y="36"/>
              </a:cxn>
              <a:cxn ang="0">
                <a:pos x="29" y="36"/>
              </a:cxn>
              <a:cxn ang="0">
                <a:pos x="26" y="34"/>
              </a:cxn>
              <a:cxn ang="0">
                <a:pos x="23" y="31"/>
              </a:cxn>
              <a:cxn ang="0">
                <a:pos x="21" y="53"/>
              </a:cxn>
              <a:cxn ang="0">
                <a:pos x="18" y="56"/>
              </a:cxn>
              <a:cxn ang="0">
                <a:pos x="1" y="55"/>
              </a:cxn>
              <a:cxn ang="0">
                <a:pos x="0" y="93"/>
              </a:cxn>
              <a:cxn ang="0">
                <a:pos x="13" y="110"/>
              </a:cxn>
              <a:cxn ang="0">
                <a:pos x="34" y="109"/>
              </a:cxn>
              <a:cxn ang="0">
                <a:pos x="35" y="112"/>
              </a:cxn>
              <a:cxn ang="0">
                <a:pos x="40" y="111"/>
              </a:cxn>
              <a:cxn ang="0">
                <a:pos x="55" y="114"/>
              </a:cxn>
              <a:cxn ang="0">
                <a:pos x="66" y="101"/>
              </a:cxn>
              <a:cxn ang="0">
                <a:pos x="77" y="93"/>
              </a:cxn>
              <a:cxn ang="0">
                <a:pos x="83" y="87"/>
              </a:cxn>
              <a:cxn ang="0">
                <a:pos x="93" y="87"/>
              </a:cxn>
              <a:cxn ang="0">
                <a:pos x="93" y="87"/>
              </a:cxn>
              <a:cxn ang="0">
                <a:pos x="91" y="79"/>
              </a:cxn>
              <a:cxn ang="0">
                <a:pos x="122" y="67"/>
              </a:cxn>
              <a:cxn ang="0">
                <a:pos x="120" y="62"/>
              </a:cxn>
              <a:cxn ang="0">
                <a:pos x="122" y="51"/>
              </a:cxn>
              <a:cxn ang="0">
                <a:pos x="127" y="48"/>
              </a:cxn>
              <a:cxn ang="0">
                <a:pos x="126" y="30"/>
              </a:cxn>
              <a:cxn ang="0">
                <a:pos x="130" y="28"/>
              </a:cxn>
              <a:cxn ang="0">
                <a:pos x="125" y="16"/>
              </a:cxn>
              <a:cxn ang="0">
                <a:pos x="110" y="9"/>
              </a:cxn>
              <a:cxn ang="0">
                <a:pos x="100" y="5"/>
              </a:cxn>
            </a:cxnLst>
            <a:rect l="0" t="0" r="r" b="b"/>
            <a:pathLst>
              <a:path w="130" h="115">
                <a:moveTo>
                  <a:pt x="100" y="5"/>
                </a:moveTo>
                <a:cubicBezTo>
                  <a:pt x="99" y="5"/>
                  <a:pt x="95" y="3"/>
                  <a:pt x="92" y="0"/>
                </a:cubicBezTo>
                <a:cubicBezTo>
                  <a:pt x="90" y="3"/>
                  <a:pt x="82" y="3"/>
                  <a:pt x="78" y="3"/>
                </a:cubicBezTo>
                <a:cubicBezTo>
                  <a:pt x="74" y="3"/>
                  <a:pt x="78" y="8"/>
                  <a:pt x="75" y="10"/>
                </a:cubicBezTo>
                <a:cubicBezTo>
                  <a:pt x="73" y="12"/>
                  <a:pt x="72" y="15"/>
                  <a:pt x="74" y="16"/>
                </a:cubicBezTo>
                <a:cubicBezTo>
                  <a:pt x="76" y="17"/>
                  <a:pt x="73" y="26"/>
                  <a:pt x="73" y="29"/>
                </a:cubicBezTo>
                <a:cubicBezTo>
                  <a:pt x="73" y="32"/>
                  <a:pt x="69" y="38"/>
                  <a:pt x="71" y="39"/>
                </a:cubicBezTo>
                <a:cubicBezTo>
                  <a:pt x="72" y="40"/>
                  <a:pt x="75" y="47"/>
                  <a:pt x="78" y="48"/>
                </a:cubicBezTo>
                <a:cubicBezTo>
                  <a:pt x="82" y="49"/>
                  <a:pt x="84" y="46"/>
                  <a:pt x="86" y="46"/>
                </a:cubicBezTo>
                <a:cubicBezTo>
                  <a:pt x="87" y="46"/>
                  <a:pt x="87" y="50"/>
                  <a:pt x="87" y="54"/>
                </a:cubicBezTo>
                <a:cubicBezTo>
                  <a:pt x="87" y="57"/>
                  <a:pt x="85" y="59"/>
                  <a:pt x="85" y="59"/>
                </a:cubicBezTo>
                <a:cubicBezTo>
                  <a:pt x="85" y="59"/>
                  <a:pt x="80" y="61"/>
                  <a:pt x="77" y="59"/>
                </a:cubicBezTo>
                <a:cubicBezTo>
                  <a:pt x="75" y="57"/>
                  <a:pt x="73" y="51"/>
                  <a:pt x="73" y="49"/>
                </a:cubicBezTo>
                <a:cubicBezTo>
                  <a:pt x="73" y="47"/>
                  <a:pt x="67" y="47"/>
                  <a:pt x="64" y="47"/>
                </a:cubicBezTo>
                <a:cubicBezTo>
                  <a:pt x="62" y="47"/>
                  <a:pt x="59" y="43"/>
                  <a:pt x="58" y="41"/>
                </a:cubicBezTo>
                <a:cubicBezTo>
                  <a:pt x="57" y="39"/>
                  <a:pt x="54" y="41"/>
                  <a:pt x="54" y="43"/>
                </a:cubicBezTo>
                <a:cubicBezTo>
                  <a:pt x="54" y="44"/>
                  <a:pt x="52" y="44"/>
                  <a:pt x="49" y="44"/>
                </a:cubicBezTo>
                <a:cubicBezTo>
                  <a:pt x="47" y="44"/>
                  <a:pt x="42" y="40"/>
                  <a:pt x="40" y="41"/>
                </a:cubicBezTo>
                <a:cubicBezTo>
                  <a:pt x="38" y="42"/>
                  <a:pt x="36" y="38"/>
                  <a:pt x="36" y="36"/>
                </a:cubicBezTo>
                <a:cubicBezTo>
                  <a:pt x="37" y="34"/>
                  <a:pt x="31" y="35"/>
                  <a:pt x="29" y="36"/>
                </a:cubicBezTo>
                <a:cubicBezTo>
                  <a:pt x="27" y="37"/>
                  <a:pt x="26" y="34"/>
                  <a:pt x="26" y="34"/>
                </a:cubicBezTo>
                <a:cubicBezTo>
                  <a:pt x="26" y="34"/>
                  <a:pt x="25" y="32"/>
                  <a:pt x="23" y="31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6"/>
                  <a:pt x="18" y="56"/>
                  <a:pt x="18" y="56"/>
                </a:cubicBezTo>
                <a:cubicBezTo>
                  <a:pt x="1" y="55"/>
                  <a:pt x="1" y="55"/>
                  <a:pt x="1" y="55"/>
                </a:cubicBezTo>
                <a:cubicBezTo>
                  <a:pt x="0" y="93"/>
                  <a:pt x="0" y="93"/>
                  <a:pt x="0" y="93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0" y="109"/>
                  <a:pt x="34" y="107"/>
                  <a:pt x="34" y="109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7" y="112"/>
                  <a:pt x="39" y="111"/>
                  <a:pt x="40" y="111"/>
                </a:cubicBezTo>
                <a:cubicBezTo>
                  <a:pt x="43" y="112"/>
                  <a:pt x="52" y="115"/>
                  <a:pt x="55" y="114"/>
                </a:cubicBezTo>
                <a:cubicBezTo>
                  <a:pt x="57" y="112"/>
                  <a:pt x="62" y="102"/>
                  <a:pt x="66" y="101"/>
                </a:cubicBezTo>
                <a:cubicBezTo>
                  <a:pt x="71" y="100"/>
                  <a:pt x="77" y="95"/>
                  <a:pt x="77" y="93"/>
                </a:cubicBezTo>
                <a:cubicBezTo>
                  <a:pt x="77" y="91"/>
                  <a:pt x="77" y="89"/>
                  <a:pt x="8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79"/>
                  <a:pt x="121" y="67"/>
                  <a:pt x="122" y="67"/>
                </a:cubicBezTo>
                <a:cubicBezTo>
                  <a:pt x="121" y="65"/>
                  <a:pt x="120" y="63"/>
                  <a:pt x="120" y="62"/>
                </a:cubicBezTo>
                <a:cubicBezTo>
                  <a:pt x="121" y="62"/>
                  <a:pt x="122" y="54"/>
                  <a:pt x="122" y="51"/>
                </a:cubicBezTo>
                <a:cubicBezTo>
                  <a:pt x="122" y="49"/>
                  <a:pt x="129" y="51"/>
                  <a:pt x="127" y="48"/>
                </a:cubicBezTo>
                <a:cubicBezTo>
                  <a:pt x="124" y="46"/>
                  <a:pt x="125" y="33"/>
                  <a:pt x="126" y="30"/>
                </a:cubicBezTo>
                <a:cubicBezTo>
                  <a:pt x="127" y="27"/>
                  <a:pt x="130" y="30"/>
                  <a:pt x="130" y="28"/>
                </a:cubicBezTo>
                <a:cubicBezTo>
                  <a:pt x="130" y="25"/>
                  <a:pt x="127" y="18"/>
                  <a:pt x="125" y="16"/>
                </a:cubicBezTo>
                <a:cubicBezTo>
                  <a:pt x="124" y="14"/>
                  <a:pt x="113" y="10"/>
                  <a:pt x="110" y="9"/>
                </a:cubicBezTo>
                <a:cubicBezTo>
                  <a:pt x="108" y="9"/>
                  <a:pt x="103" y="5"/>
                  <a:pt x="100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6310322" y="4135753"/>
            <a:ext cx="46319" cy="41171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2" y="2"/>
              </a:cxn>
              <a:cxn ang="0">
                <a:pos x="6" y="3"/>
              </a:cxn>
              <a:cxn ang="0">
                <a:pos x="5" y="5"/>
              </a:cxn>
              <a:cxn ang="0">
                <a:pos x="3" y="12"/>
              </a:cxn>
              <a:cxn ang="0">
                <a:pos x="0" y="15"/>
              </a:cxn>
              <a:cxn ang="0">
                <a:pos x="3" y="18"/>
              </a:cxn>
              <a:cxn ang="0">
                <a:pos x="6" y="19"/>
              </a:cxn>
              <a:cxn ang="0">
                <a:pos x="12" y="15"/>
              </a:cxn>
              <a:cxn ang="0">
                <a:pos x="22" y="13"/>
              </a:cxn>
              <a:cxn ang="0">
                <a:pos x="20" y="5"/>
              </a:cxn>
              <a:cxn ang="0">
                <a:pos x="18" y="0"/>
              </a:cxn>
            </a:cxnLst>
            <a:rect l="0" t="0" r="r" b="b"/>
            <a:pathLst>
              <a:path w="22" h="20">
                <a:moveTo>
                  <a:pt x="18" y="0"/>
                </a:moveTo>
                <a:cubicBezTo>
                  <a:pt x="16" y="1"/>
                  <a:pt x="13" y="2"/>
                  <a:pt x="12" y="2"/>
                </a:cubicBezTo>
                <a:cubicBezTo>
                  <a:pt x="11" y="3"/>
                  <a:pt x="10" y="4"/>
                  <a:pt x="6" y="3"/>
                </a:cubicBezTo>
                <a:cubicBezTo>
                  <a:pt x="6" y="4"/>
                  <a:pt x="6" y="4"/>
                  <a:pt x="5" y="5"/>
                </a:cubicBezTo>
                <a:cubicBezTo>
                  <a:pt x="2" y="6"/>
                  <a:pt x="3" y="12"/>
                  <a:pt x="3" y="12"/>
                </a:cubicBezTo>
                <a:cubicBezTo>
                  <a:pt x="3" y="12"/>
                  <a:pt x="0" y="12"/>
                  <a:pt x="0" y="15"/>
                </a:cubicBezTo>
                <a:cubicBezTo>
                  <a:pt x="0" y="17"/>
                  <a:pt x="2" y="18"/>
                  <a:pt x="3" y="18"/>
                </a:cubicBezTo>
                <a:cubicBezTo>
                  <a:pt x="4" y="18"/>
                  <a:pt x="5" y="18"/>
                  <a:pt x="6" y="19"/>
                </a:cubicBezTo>
                <a:cubicBezTo>
                  <a:pt x="13" y="20"/>
                  <a:pt x="12" y="15"/>
                  <a:pt x="12" y="15"/>
                </a:cubicBezTo>
                <a:cubicBezTo>
                  <a:pt x="12" y="15"/>
                  <a:pt x="21" y="16"/>
                  <a:pt x="22" y="13"/>
                </a:cubicBezTo>
                <a:cubicBezTo>
                  <a:pt x="22" y="10"/>
                  <a:pt x="20" y="5"/>
                  <a:pt x="20" y="5"/>
                </a:cubicBezTo>
                <a:lnTo>
                  <a:pt x="1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6591660" y="3825252"/>
            <a:ext cx="241882" cy="322510"/>
          </a:xfrm>
          <a:custGeom>
            <a:avLst/>
            <a:gdLst/>
            <a:ahLst/>
            <a:cxnLst>
              <a:cxn ang="0">
                <a:pos x="27" y="30"/>
              </a:cxn>
              <a:cxn ang="0">
                <a:pos x="35" y="37"/>
              </a:cxn>
              <a:cxn ang="0">
                <a:pos x="58" y="45"/>
              </a:cxn>
              <a:cxn ang="0">
                <a:pos x="73" y="48"/>
              </a:cxn>
              <a:cxn ang="0">
                <a:pos x="77" y="51"/>
              </a:cxn>
              <a:cxn ang="0">
                <a:pos x="47" y="81"/>
              </a:cxn>
              <a:cxn ang="0">
                <a:pos x="35" y="83"/>
              </a:cxn>
              <a:cxn ang="0">
                <a:pos x="20" y="91"/>
              </a:cxn>
              <a:cxn ang="0">
                <a:pos x="11" y="92"/>
              </a:cxn>
              <a:cxn ang="0">
                <a:pos x="5" y="100"/>
              </a:cxn>
              <a:cxn ang="0">
                <a:pos x="0" y="108"/>
              </a:cxn>
              <a:cxn ang="0">
                <a:pos x="1" y="148"/>
              </a:cxn>
              <a:cxn ang="0">
                <a:pos x="6" y="157"/>
              </a:cxn>
              <a:cxn ang="0">
                <a:pos x="31" y="131"/>
              </a:cxn>
              <a:cxn ang="0">
                <a:pos x="51" y="116"/>
              </a:cxn>
              <a:cxn ang="0">
                <a:pos x="79" y="88"/>
              </a:cxn>
              <a:cxn ang="0">
                <a:pos x="92" y="67"/>
              </a:cxn>
              <a:cxn ang="0">
                <a:pos x="102" y="50"/>
              </a:cxn>
              <a:cxn ang="0">
                <a:pos x="113" y="28"/>
              </a:cxn>
              <a:cxn ang="0">
                <a:pos x="117" y="8"/>
              </a:cxn>
              <a:cxn ang="0">
                <a:pos x="109" y="4"/>
              </a:cxn>
              <a:cxn ang="0">
                <a:pos x="84" y="11"/>
              </a:cxn>
              <a:cxn ang="0">
                <a:pos x="66" y="15"/>
              </a:cxn>
              <a:cxn ang="0">
                <a:pos x="51" y="18"/>
              </a:cxn>
              <a:cxn ang="0">
                <a:pos x="33" y="16"/>
              </a:cxn>
              <a:cxn ang="0">
                <a:pos x="27" y="10"/>
              </a:cxn>
              <a:cxn ang="0">
                <a:pos x="20" y="20"/>
              </a:cxn>
              <a:cxn ang="0">
                <a:pos x="27" y="30"/>
              </a:cxn>
            </a:cxnLst>
            <a:rect l="0" t="0" r="r" b="b"/>
            <a:pathLst>
              <a:path w="117" h="157">
                <a:moveTo>
                  <a:pt x="27" y="30"/>
                </a:moveTo>
                <a:cubicBezTo>
                  <a:pt x="29" y="31"/>
                  <a:pt x="33" y="36"/>
                  <a:pt x="35" y="37"/>
                </a:cubicBezTo>
                <a:cubicBezTo>
                  <a:pt x="37" y="37"/>
                  <a:pt x="50" y="41"/>
                  <a:pt x="58" y="45"/>
                </a:cubicBezTo>
                <a:cubicBezTo>
                  <a:pt x="66" y="48"/>
                  <a:pt x="71" y="48"/>
                  <a:pt x="73" y="48"/>
                </a:cubicBezTo>
                <a:cubicBezTo>
                  <a:pt x="76" y="48"/>
                  <a:pt x="79" y="49"/>
                  <a:pt x="77" y="51"/>
                </a:cubicBezTo>
                <a:cubicBezTo>
                  <a:pt x="75" y="52"/>
                  <a:pt x="50" y="77"/>
                  <a:pt x="47" y="81"/>
                </a:cubicBezTo>
                <a:cubicBezTo>
                  <a:pt x="44" y="84"/>
                  <a:pt x="42" y="83"/>
                  <a:pt x="35" y="83"/>
                </a:cubicBezTo>
                <a:cubicBezTo>
                  <a:pt x="27" y="83"/>
                  <a:pt x="22" y="91"/>
                  <a:pt x="20" y="91"/>
                </a:cubicBezTo>
                <a:cubicBezTo>
                  <a:pt x="19" y="90"/>
                  <a:pt x="14" y="91"/>
                  <a:pt x="11" y="92"/>
                </a:cubicBezTo>
                <a:cubicBezTo>
                  <a:pt x="5" y="100"/>
                  <a:pt x="5" y="100"/>
                  <a:pt x="5" y="100"/>
                </a:cubicBezTo>
                <a:cubicBezTo>
                  <a:pt x="0" y="108"/>
                  <a:pt x="0" y="108"/>
                  <a:pt x="0" y="108"/>
                </a:cubicBezTo>
                <a:cubicBezTo>
                  <a:pt x="1" y="148"/>
                  <a:pt x="1" y="148"/>
                  <a:pt x="1" y="148"/>
                </a:cubicBezTo>
                <a:cubicBezTo>
                  <a:pt x="6" y="157"/>
                  <a:pt x="6" y="157"/>
                  <a:pt x="6" y="157"/>
                </a:cubicBezTo>
                <a:cubicBezTo>
                  <a:pt x="11" y="151"/>
                  <a:pt x="23" y="140"/>
                  <a:pt x="31" y="131"/>
                </a:cubicBezTo>
                <a:cubicBezTo>
                  <a:pt x="41" y="121"/>
                  <a:pt x="46" y="118"/>
                  <a:pt x="51" y="116"/>
                </a:cubicBezTo>
                <a:cubicBezTo>
                  <a:pt x="56" y="113"/>
                  <a:pt x="70" y="100"/>
                  <a:pt x="79" y="88"/>
                </a:cubicBezTo>
                <a:cubicBezTo>
                  <a:pt x="85" y="81"/>
                  <a:pt x="91" y="73"/>
                  <a:pt x="92" y="67"/>
                </a:cubicBezTo>
                <a:cubicBezTo>
                  <a:pt x="93" y="62"/>
                  <a:pt x="98" y="55"/>
                  <a:pt x="102" y="50"/>
                </a:cubicBezTo>
                <a:cubicBezTo>
                  <a:pt x="106" y="45"/>
                  <a:pt x="113" y="32"/>
                  <a:pt x="113" y="28"/>
                </a:cubicBezTo>
                <a:cubicBezTo>
                  <a:pt x="113" y="24"/>
                  <a:pt x="116" y="15"/>
                  <a:pt x="117" y="8"/>
                </a:cubicBezTo>
                <a:cubicBezTo>
                  <a:pt x="117" y="1"/>
                  <a:pt x="111" y="0"/>
                  <a:pt x="109" y="4"/>
                </a:cubicBezTo>
                <a:cubicBezTo>
                  <a:pt x="107" y="8"/>
                  <a:pt x="93" y="11"/>
                  <a:pt x="84" y="11"/>
                </a:cubicBezTo>
                <a:cubicBezTo>
                  <a:pt x="75" y="11"/>
                  <a:pt x="69" y="12"/>
                  <a:pt x="66" y="15"/>
                </a:cubicBezTo>
                <a:cubicBezTo>
                  <a:pt x="63" y="18"/>
                  <a:pt x="54" y="14"/>
                  <a:pt x="51" y="18"/>
                </a:cubicBezTo>
                <a:cubicBezTo>
                  <a:pt x="48" y="21"/>
                  <a:pt x="36" y="24"/>
                  <a:pt x="33" y="16"/>
                </a:cubicBezTo>
                <a:cubicBezTo>
                  <a:pt x="31" y="13"/>
                  <a:pt x="29" y="11"/>
                  <a:pt x="27" y="10"/>
                </a:cubicBezTo>
                <a:cubicBezTo>
                  <a:pt x="24" y="13"/>
                  <a:pt x="20" y="18"/>
                  <a:pt x="20" y="20"/>
                </a:cubicBezTo>
                <a:cubicBezTo>
                  <a:pt x="21" y="22"/>
                  <a:pt x="25" y="29"/>
                  <a:pt x="27" y="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5347940" y="3231697"/>
            <a:ext cx="281339" cy="223011"/>
          </a:xfrm>
          <a:custGeom>
            <a:avLst/>
            <a:gdLst/>
            <a:ahLst/>
            <a:cxnLst>
              <a:cxn ang="0">
                <a:pos x="50" y="108"/>
              </a:cxn>
              <a:cxn ang="0">
                <a:pos x="50" y="93"/>
              </a:cxn>
              <a:cxn ang="0">
                <a:pos x="68" y="81"/>
              </a:cxn>
              <a:cxn ang="0">
                <a:pos x="75" y="79"/>
              </a:cxn>
              <a:cxn ang="0">
                <a:pos x="85" y="77"/>
              </a:cxn>
              <a:cxn ang="0">
                <a:pos x="91" y="70"/>
              </a:cxn>
              <a:cxn ang="0">
                <a:pos x="99" y="67"/>
              </a:cxn>
              <a:cxn ang="0">
                <a:pos x="104" y="64"/>
              </a:cxn>
              <a:cxn ang="0">
                <a:pos x="106" y="57"/>
              </a:cxn>
              <a:cxn ang="0">
                <a:pos x="110" y="54"/>
              </a:cxn>
              <a:cxn ang="0">
                <a:pos x="116" y="50"/>
              </a:cxn>
              <a:cxn ang="0">
                <a:pos x="133" y="49"/>
              </a:cxn>
              <a:cxn ang="0">
                <a:pos x="135" y="45"/>
              </a:cxn>
              <a:cxn ang="0">
                <a:pos x="131" y="37"/>
              </a:cxn>
              <a:cxn ang="0">
                <a:pos x="130" y="27"/>
              </a:cxn>
              <a:cxn ang="0">
                <a:pos x="127" y="15"/>
              </a:cxn>
              <a:cxn ang="0">
                <a:pos x="125" y="11"/>
              </a:cxn>
              <a:cxn ang="0">
                <a:pos x="112" y="8"/>
              </a:cxn>
              <a:cxn ang="0">
                <a:pos x="93" y="6"/>
              </a:cxn>
              <a:cxn ang="0">
                <a:pos x="82" y="2"/>
              </a:cxn>
              <a:cxn ang="0">
                <a:pos x="70" y="25"/>
              </a:cxn>
              <a:cxn ang="0">
                <a:pos x="53" y="33"/>
              </a:cxn>
              <a:cxn ang="0">
                <a:pos x="44" y="42"/>
              </a:cxn>
              <a:cxn ang="0">
                <a:pos x="38" y="53"/>
              </a:cxn>
              <a:cxn ang="0">
                <a:pos x="38" y="70"/>
              </a:cxn>
              <a:cxn ang="0">
                <a:pos x="25" y="89"/>
              </a:cxn>
              <a:cxn ang="0">
                <a:pos x="8" y="100"/>
              </a:cxn>
              <a:cxn ang="0">
                <a:pos x="0" y="104"/>
              </a:cxn>
              <a:cxn ang="0">
                <a:pos x="42" y="104"/>
              </a:cxn>
              <a:cxn ang="0">
                <a:pos x="50" y="108"/>
              </a:cxn>
            </a:cxnLst>
            <a:rect l="0" t="0" r="r" b="b"/>
            <a:pathLst>
              <a:path w="136" h="108">
                <a:moveTo>
                  <a:pt x="50" y="108"/>
                </a:moveTo>
                <a:cubicBezTo>
                  <a:pt x="50" y="101"/>
                  <a:pt x="49" y="94"/>
                  <a:pt x="50" y="93"/>
                </a:cubicBezTo>
                <a:cubicBezTo>
                  <a:pt x="50" y="91"/>
                  <a:pt x="65" y="83"/>
                  <a:pt x="68" y="81"/>
                </a:cubicBezTo>
                <a:cubicBezTo>
                  <a:pt x="70" y="80"/>
                  <a:pt x="75" y="82"/>
                  <a:pt x="75" y="79"/>
                </a:cubicBezTo>
                <a:cubicBezTo>
                  <a:pt x="75" y="76"/>
                  <a:pt x="81" y="77"/>
                  <a:pt x="85" y="77"/>
                </a:cubicBezTo>
                <a:cubicBezTo>
                  <a:pt x="89" y="76"/>
                  <a:pt x="91" y="73"/>
                  <a:pt x="91" y="70"/>
                </a:cubicBezTo>
                <a:cubicBezTo>
                  <a:pt x="91" y="67"/>
                  <a:pt x="96" y="67"/>
                  <a:pt x="99" y="67"/>
                </a:cubicBezTo>
                <a:cubicBezTo>
                  <a:pt x="103" y="67"/>
                  <a:pt x="102" y="64"/>
                  <a:pt x="104" y="64"/>
                </a:cubicBezTo>
                <a:cubicBezTo>
                  <a:pt x="107" y="64"/>
                  <a:pt x="105" y="60"/>
                  <a:pt x="106" y="57"/>
                </a:cubicBezTo>
                <a:cubicBezTo>
                  <a:pt x="106" y="53"/>
                  <a:pt x="106" y="54"/>
                  <a:pt x="110" y="54"/>
                </a:cubicBezTo>
                <a:cubicBezTo>
                  <a:pt x="113" y="54"/>
                  <a:pt x="116" y="52"/>
                  <a:pt x="116" y="50"/>
                </a:cubicBezTo>
                <a:cubicBezTo>
                  <a:pt x="116" y="48"/>
                  <a:pt x="130" y="49"/>
                  <a:pt x="133" y="49"/>
                </a:cubicBezTo>
                <a:cubicBezTo>
                  <a:pt x="135" y="49"/>
                  <a:pt x="136" y="46"/>
                  <a:pt x="135" y="45"/>
                </a:cubicBezTo>
                <a:cubicBezTo>
                  <a:pt x="135" y="43"/>
                  <a:pt x="133" y="37"/>
                  <a:pt x="131" y="37"/>
                </a:cubicBezTo>
                <a:cubicBezTo>
                  <a:pt x="129" y="37"/>
                  <a:pt x="130" y="31"/>
                  <a:pt x="130" y="27"/>
                </a:cubicBezTo>
                <a:cubicBezTo>
                  <a:pt x="130" y="22"/>
                  <a:pt x="129" y="18"/>
                  <a:pt x="127" y="15"/>
                </a:cubicBezTo>
                <a:cubicBezTo>
                  <a:pt x="126" y="14"/>
                  <a:pt x="126" y="13"/>
                  <a:pt x="125" y="11"/>
                </a:cubicBezTo>
                <a:cubicBezTo>
                  <a:pt x="121" y="11"/>
                  <a:pt x="116" y="8"/>
                  <a:pt x="112" y="8"/>
                </a:cubicBezTo>
                <a:cubicBezTo>
                  <a:pt x="106" y="8"/>
                  <a:pt x="97" y="11"/>
                  <a:pt x="93" y="6"/>
                </a:cubicBezTo>
                <a:cubicBezTo>
                  <a:pt x="88" y="2"/>
                  <a:pt x="85" y="0"/>
                  <a:pt x="82" y="2"/>
                </a:cubicBezTo>
                <a:cubicBezTo>
                  <a:pt x="79" y="3"/>
                  <a:pt x="73" y="20"/>
                  <a:pt x="70" y="25"/>
                </a:cubicBezTo>
                <a:cubicBezTo>
                  <a:pt x="67" y="29"/>
                  <a:pt x="57" y="33"/>
                  <a:pt x="53" y="33"/>
                </a:cubicBezTo>
                <a:cubicBezTo>
                  <a:pt x="48" y="33"/>
                  <a:pt x="48" y="40"/>
                  <a:pt x="44" y="42"/>
                </a:cubicBezTo>
                <a:cubicBezTo>
                  <a:pt x="41" y="45"/>
                  <a:pt x="42" y="50"/>
                  <a:pt x="38" y="53"/>
                </a:cubicBezTo>
                <a:cubicBezTo>
                  <a:pt x="34" y="56"/>
                  <a:pt x="36" y="67"/>
                  <a:pt x="38" y="70"/>
                </a:cubicBezTo>
                <a:cubicBezTo>
                  <a:pt x="40" y="74"/>
                  <a:pt x="30" y="85"/>
                  <a:pt x="25" y="89"/>
                </a:cubicBezTo>
                <a:cubicBezTo>
                  <a:pt x="19" y="92"/>
                  <a:pt x="17" y="98"/>
                  <a:pt x="8" y="100"/>
                </a:cubicBezTo>
                <a:cubicBezTo>
                  <a:pt x="5" y="100"/>
                  <a:pt x="2" y="102"/>
                  <a:pt x="0" y="104"/>
                </a:cubicBezTo>
                <a:cubicBezTo>
                  <a:pt x="14" y="104"/>
                  <a:pt x="35" y="104"/>
                  <a:pt x="42" y="104"/>
                </a:cubicBezTo>
                <a:cubicBezTo>
                  <a:pt x="50" y="104"/>
                  <a:pt x="48" y="106"/>
                  <a:pt x="50" y="10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5824843" y="3192242"/>
            <a:ext cx="101214" cy="188702"/>
          </a:xfrm>
          <a:custGeom>
            <a:avLst/>
            <a:gdLst/>
            <a:ahLst/>
            <a:cxnLst>
              <a:cxn ang="0">
                <a:pos x="13" y="23"/>
              </a:cxn>
              <a:cxn ang="0">
                <a:pos x="10" y="35"/>
              </a:cxn>
              <a:cxn ang="0">
                <a:pos x="3" y="42"/>
              </a:cxn>
              <a:cxn ang="0">
                <a:pos x="7" y="54"/>
              </a:cxn>
              <a:cxn ang="0">
                <a:pos x="12" y="62"/>
              </a:cxn>
              <a:cxn ang="0">
                <a:pos x="21" y="68"/>
              </a:cxn>
              <a:cxn ang="0">
                <a:pos x="26" y="88"/>
              </a:cxn>
              <a:cxn ang="0">
                <a:pos x="27" y="91"/>
              </a:cxn>
              <a:cxn ang="0">
                <a:pos x="32" y="87"/>
              </a:cxn>
              <a:cxn ang="0">
                <a:pos x="34" y="78"/>
              </a:cxn>
              <a:cxn ang="0">
                <a:pos x="35" y="73"/>
              </a:cxn>
              <a:cxn ang="0">
                <a:pos x="43" y="65"/>
              </a:cxn>
              <a:cxn ang="0">
                <a:pos x="48" y="61"/>
              </a:cxn>
              <a:cxn ang="0">
                <a:pos x="49" y="55"/>
              </a:cxn>
              <a:cxn ang="0">
                <a:pos x="44" y="51"/>
              </a:cxn>
              <a:cxn ang="0">
                <a:pos x="40" y="47"/>
              </a:cxn>
              <a:cxn ang="0">
                <a:pos x="31" y="43"/>
              </a:cxn>
              <a:cxn ang="0">
                <a:pos x="40" y="35"/>
              </a:cxn>
              <a:cxn ang="0">
                <a:pos x="40" y="20"/>
              </a:cxn>
              <a:cxn ang="0">
                <a:pos x="42" y="10"/>
              </a:cxn>
              <a:cxn ang="0">
                <a:pos x="40" y="6"/>
              </a:cxn>
              <a:cxn ang="0">
                <a:pos x="35" y="4"/>
              </a:cxn>
              <a:cxn ang="0">
                <a:pos x="20" y="4"/>
              </a:cxn>
              <a:cxn ang="0">
                <a:pos x="13" y="5"/>
              </a:cxn>
              <a:cxn ang="0">
                <a:pos x="13" y="23"/>
              </a:cxn>
            </a:cxnLst>
            <a:rect l="0" t="0" r="r" b="b"/>
            <a:pathLst>
              <a:path w="49" h="91">
                <a:moveTo>
                  <a:pt x="13" y="23"/>
                </a:moveTo>
                <a:cubicBezTo>
                  <a:pt x="16" y="27"/>
                  <a:pt x="13" y="34"/>
                  <a:pt x="10" y="35"/>
                </a:cubicBezTo>
                <a:cubicBezTo>
                  <a:pt x="7" y="36"/>
                  <a:pt x="5" y="42"/>
                  <a:pt x="3" y="42"/>
                </a:cubicBezTo>
                <a:cubicBezTo>
                  <a:pt x="0" y="42"/>
                  <a:pt x="3" y="52"/>
                  <a:pt x="7" y="54"/>
                </a:cubicBezTo>
                <a:cubicBezTo>
                  <a:pt x="12" y="56"/>
                  <a:pt x="12" y="60"/>
                  <a:pt x="12" y="62"/>
                </a:cubicBezTo>
                <a:cubicBezTo>
                  <a:pt x="12" y="64"/>
                  <a:pt x="19" y="66"/>
                  <a:pt x="21" y="68"/>
                </a:cubicBezTo>
                <a:cubicBezTo>
                  <a:pt x="23" y="71"/>
                  <a:pt x="26" y="84"/>
                  <a:pt x="26" y="88"/>
                </a:cubicBezTo>
                <a:cubicBezTo>
                  <a:pt x="26" y="89"/>
                  <a:pt x="26" y="90"/>
                  <a:pt x="27" y="91"/>
                </a:cubicBezTo>
                <a:cubicBezTo>
                  <a:pt x="29" y="90"/>
                  <a:pt x="31" y="89"/>
                  <a:pt x="32" y="87"/>
                </a:cubicBezTo>
                <a:cubicBezTo>
                  <a:pt x="33" y="84"/>
                  <a:pt x="34" y="79"/>
                  <a:pt x="34" y="78"/>
                </a:cubicBezTo>
                <a:cubicBezTo>
                  <a:pt x="33" y="77"/>
                  <a:pt x="33" y="74"/>
                  <a:pt x="35" y="73"/>
                </a:cubicBezTo>
                <a:cubicBezTo>
                  <a:pt x="36" y="72"/>
                  <a:pt x="42" y="65"/>
                  <a:pt x="43" y="65"/>
                </a:cubicBezTo>
                <a:cubicBezTo>
                  <a:pt x="45" y="64"/>
                  <a:pt x="48" y="65"/>
                  <a:pt x="48" y="61"/>
                </a:cubicBezTo>
                <a:cubicBezTo>
                  <a:pt x="48" y="60"/>
                  <a:pt x="48" y="58"/>
                  <a:pt x="49" y="55"/>
                </a:cubicBezTo>
                <a:cubicBezTo>
                  <a:pt x="46" y="54"/>
                  <a:pt x="44" y="52"/>
                  <a:pt x="44" y="51"/>
                </a:cubicBezTo>
                <a:cubicBezTo>
                  <a:pt x="44" y="49"/>
                  <a:pt x="41" y="45"/>
                  <a:pt x="40" y="47"/>
                </a:cubicBezTo>
                <a:cubicBezTo>
                  <a:pt x="38" y="49"/>
                  <a:pt x="32" y="47"/>
                  <a:pt x="31" y="43"/>
                </a:cubicBezTo>
                <a:cubicBezTo>
                  <a:pt x="30" y="39"/>
                  <a:pt x="35" y="39"/>
                  <a:pt x="40" y="35"/>
                </a:cubicBezTo>
                <a:cubicBezTo>
                  <a:pt x="44" y="31"/>
                  <a:pt x="45" y="24"/>
                  <a:pt x="40" y="20"/>
                </a:cubicBezTo>
                <a:cubicBezTo>
                  <a:pt x="35" y="16"/>
                  <a:pt x="38" y="14"/>
                  <a:pt x="42" y="10"/>
                </a:cubicBezTo>
                <a:cubicBezTo>
                  <a:pt x="45" y="7"/>
                  <a:pt x="42" y="5"/>
                  <a:pt x="40" y="6"/>
                </a:cubicBezTo>
                <a:cubicBezTo>
                  <a:pt x="39" y="8"/>
                  <a:pt x="36" y="8"/>
                  <a:pt x="35" y="4"/>
                </a:cubicBezTo>
                <a:cubicBezTo>
                  <a:pt x="35" y="0"/>
                  <a:pt x="24" y="0"/>
                  <a:pt x="20" y="4"/>
                </a:cubicBezTo>
                <a:cubicBezTo>
                  <a:pt x="18" y="5"/>
                  <a:pt x="16" y="5"/>
                  <a:pt x="13" y="5"/>
                </a:cubicBezTo>
                <a:cubicBezTo>
                  <a:pt x="12" y="12"/>
                  <a:pt x="12" y="20"/>
                  <a:pt x="13" y="2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5449152" y="3199103"/>
            <a:ext cx="485480" cy="464894"/>
          </a:xfrm>
          <a:custGeom>
            <a:avLst/>
            <a:gdLst/>
            <a:ahLst/>
            <a:cxnLst>
              <a:cxn ang="0">
                <a:pos x="81" y="43"/>
              </a:cxn>
              <a:cxn ang="0">
                <a:pos x="82" y="53"/>
              </a:cxn>
              <a:cxn ang="0">
                <a:pos x="86" y="61"/>
              </a:cxn>
              <a:cxn ang="0">
                <a:pos x="84" y="65"/>
              </a:cxn>
              <a:cxn ang="0">
                <a:pos x="67" y="66"/>
              </a:cxn>
              <a:cxn ang="0">
                <a:pos x="61" y="70"/>
              </a:cxn>
              <a:cxn ang="0">
                <a:pos x="57" y="73"/>
              </a:cxn>
              <a:cxn ang="0">
                <a:pos x="55" y="80"/>
              </a:cxn>
              <a:cxn ang="0">
                <a:pos x="50" y="83"/>
              </a:cxn>
              <a:cxn ang="0">
                <a:pos x="42" y="86"/>
              </a:cxn>
              <a:cxn ang="0">
                <a:pos x="36" y="93"/>
              </a:cxn>
              <a:cxn ang="0">
                <a:pos x="26" y="95"/>
              </a:cxn>
              <a:cxn ang="0">
                <a:pos x="19" y="97"/>
              </a:cxn>
              <a:cxn ang="0">
                <a:pos x="1" y="109"/>
              </a:cxn>
              <a:cxn ang="0">
                <a:pos x="1" y="124"/>
              </a:cxn>
              <a:cxn ang="0">
                <a:pos x="3" y="126"/>
              </a:cxn>
              <a:cxn ang="0">
                <a:pos x="112" y="199"/>
              </a:cxn>
              <a:cxn ang="0">
                <a:pos x="120" y="209"/>
              </a:cxn>
              <a:cxn ang="0">
                <a:pos x="132" y="213"/>
              </a:cxn>
              <a:cxn ang="0">
                <a:pos x="138" y="225"/>
              </a:cxn>
              <a:cxn ang="0">
                <a:pos x="149" y="223"/>
              </a:cxn>
              <a:cxn ang="0">
                <a:pos x="166" y="217"/>
              </a:cxn>
              <a:cxn ang="0">
                <a:pos x="187" y="201"/>
              </a:cxn>
              <a:cxn ang="0">
                <a:pos x="235" y="171"/>
              </a:cxn>
              <a:cxn ang="0">
                <a:pos x="235" y="171"/>
              </a:cxn>
              <a:cxn ang="0">
                <a:pos x="230" y="161"/>
              </a:cxn>
              <a:cxn ang="0">
                <a:pos x="221" y="158"/>
              </a:cxn>
              <a:cxn ang="0">
                <a:pos x="214" y="154"/>
              </a:cxn>
              <a:cxn ang="0">
                <a:pos x="212" y="145"/>
              </a:cxn>
              <a:cxn ang="0">
                <a:pos x="207" y="138"/>
              </a:cxn>
              <a:cxn ang="0">
                <a:pos x="212" y="133"/>
              </a:cxn>
              <a:cxn ang="0">
                <a:pos x="211" y="127"/>
              </a:cxn>
              <a:cxn ang="0">
                <a:pos x="211" y="120"/>
              </a:cxn>
              <a:cxn ang="0">
                <a:pos x="211" y="113"/>
              </a:cxn>
              <a:cxn ang="0">
                <a:pos x="212" y="101"/>
              </a:cxn>
              <a:cxn ang="0">
                <a:pos x="207" y="91"/>
              </a:cxn>
              <a:cxn ang="0">
                <a:pos x="209" y="88"/>
              </a:cxn>
              <a:cxn ang="0">
                <a:pos x="208" y="85"/>
              </a:cxn>
              <a:cxn ang="0">
                <a:pos x="203" y="65"/>
              </a:cxn>
              <a:cxn ang="0">
                <a:pos x="194" y="59"/>
              </a:cxn>
              <a:cxn ang="0">
                <a:pos x="189" y="51"/>
              </a:cxn>
              <a:cxn ang="0">
                <a:pos x="185" y="39"/>
              </a:cxn>
              <a:cxn ang="0">
                <a:pos x="192" y="32"/>
              </a:cxn>
              <a:cxn ang="0">
                <a:pos x="195" y="20"/>
              </a:cxn>
              <a:cxn ang="0">
                <a:pos x="195" y="2"/>
              </a:cxn>
              <a:cxn ang="0">
                <a:pos x="185" y="0"/>
              </a:cxn>
              <a:cxn ang="0">
                <a:pos x="173" y="1"/>
              </a:cxn>
              <a:cxn ang="0">
                <a:pos x="158" y="5"/>
              </a:cxn>
              <a:cxn ang="0">
                <a:pos x="115" y="7"/>
              </a:cxn>
              <a:cxn ang="0">
                <a:pos x="98" y="16"/>
              </a:cxn>
              <a:cxn ang="0">
                <a:pos x="80" y="26"/>
              </a:cxn>
              <a:cxn ang="0">
                <a:pos x="76" y="27"/>
              </a:cxn>
              <a:cxn ang="0">
                <a:pos x="78" y="31"/>
              </a:cxn>
              <a:cxn ang="0">
                <a:pos x="81" y="43"/>
              </a:cxn>
            </a:cxnLst>
            <a:rect l="0" t="0" r="r" b="b"/>
            <a:pathLst>
              <a:path w="235" h="225">
                <a:moveTo>
                  <a:pt x="81" y="43"/>
                </a:moveTo>
                <a:cubicBezTo>
                  <a:pt x="81" y="47"/>
                  <a:pt x="80" y="53"/>
                  <a:pt x="82" y="53"/>
                </a:cubicBezTo>
                <a:cubicBezTo>
                  <a:pt x="84" y="53"/>
                  <a:pt x="86" y="59"/>
                  <a:pt x="86" y="61"/>
                </a:cubicBezTo>
                <a:cubicBezTo>
                  <a:pt x="87" y="62"/>
                  <a:pt x="86" y="65"/>
                  <a:pt x="84" y="65"/>
                </a:cubicBezTo>
                <a:cubicBezTo>
                  <a:pt x="81" y="65"/>
                  <a:pt x="67" y="64"/>
                  <a:pt x="67" y="66"/>
                </a:cubicBezTo>
                <a:cubicBezTo>
                  <a:pt x="67" y="68"/>
                  <a:pt x="64" y="70"/>
                  <a:pt x="61" y="70"/>
                </a:cubicBezTo>
                <a:cubicBezTo>
                  <a:pt x="57" y="70"/>
                  <a:pt x="57" y="69"/>
                  <a:pt x="57" y="73"/>
                </a:cubicBezTo>
                <a:cubicBezTo>
                  <a:pt x="56" y="76"/>
                  <a:pt x="58" y="80"/>
                  <a:pt x="55" y="80"/>
                </a:cubicBezTo>
                <a:cubicBezTo>
                  <a:pt x="53" y="80"/>
                  <a:pt x="54" y="83"/>
                  <a:pt x="50" y="83"/>
                </a:cubicBezTo>
                <a:cubicBezTo>
                  <a:pt x="47" y="83"/>
                  <a:pt x="42" y="83"/>
                  <a:pt x="42" y="86"/>
                </a:cubicBezTo>
                <a:cubicBezTo>
                  <a:pt x="42" y="89"/>
                  <a:pt x="40" y="92"/>
                  <a:pt x="36" y="93"/>
                </a:cubicBezTo>
                <a:cubicBezTo>
                  <a:pt x="32" y="93"/>
                  <a:pt x="26" y="92"/>
                  <a:pt x="26" y="95"/>
                </a:cubicBezTo>
                <a:cubicBezTo>
                  <a:pt x="26" y="98"/>
                  <a:pt x="21" y="96"/>
                  <a:pt x="19" y="97"/>
                </a:cubicBezTo>
                <a:cubicBezTo>
                  <a:pt x="16" y="99"/>
                  <a:pt x="1" y="107"/>
                  <a:pt x="1" y="109"/>
                </a:cubicBezTo>
                <a:cubicBezTo>
                  <a:pt x="0" y="110"/>
                  <a:pt x="1" y="117"/>
                  <a:pt x="1" y="124"/>
                </a:cubicBezTo>
                <a:cubicBezTo>
                  <a:pt x="1" y="125"/>
                  <a:pt x="2" y="126"/>
                  <a:pt x="3" y="126"/>
                </a:cubicBezTo>
                <a:cubicBezTo>
                  <a:pt x="9" y="129"/>
                  <a:pt x="109" y="196"/>
                  <a:pt x="112" y="199"/>
                </a:cubicBezTo>
                <a:cubicBezTo>
                  <a:pt x="116" y="202"/>
                  <a:pt x="120" y="209"/>
                  <a:pt x="120" y="209"/>
                </a:cubicBezTo>
                <a:cubicBezTo>
                  <a:pt x="120" y="209"/>
                  <a:pt x="127" y="210"/>
                  <a:pt x="132" y="213"/>
                </a:cubicBezTo>
                <a:cubicBezTo>
                  <a:pt x="138" y="217"/>
                  <a:pt x="138" y="225"/>
                  <a:pt x="138" y="225"/>
                </a:cubicBezTo>
                <a:cubicBezTo>
                  <a:pt x="138" y="225"/>
                  <a:pt x="145" y="224"/>
                  <a:pt x="149" y="223"/>
                </a:cubicBezTo>
                <a:cubicBezTo>
                  <a:pt x="153" y="222"/>
                  <a:pt x="166" y="217"/>
                  <a:pt x="166" y="217"/>
                </a:cubicBezTo>
                <a:cubicBezTo>
                  <a:pt x="187" y="201"/>
                  <a:pt x="187" y="201"/>
                  <a:pt x="187" y="201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4" y="165"/>
                  <a:pt x="232" y="161"/>
                  <a:pt x="230" y="161"/>
                </a:cubicBezTo>
                <a:cubicBezTo>
                  <a:pt x="227" y="161"/>
                  <a:pt x="225" y="158"/>
                  <a:pt x="221" y="158"/>
                </a:cubicBezTo>
                <a:cubicBezTo>
                  <a:pt x="218" y="158"/>
                  <a:pt x="214" y="157"/>
                  <a:pt x="214" y="154"/>
                </a:cubicBezTo>
                <a:cubicBezTo>
                  <a:pt x="213" y="151"/>
                  <a:pt x="215" y="149"/>
                  <a:pt x="212" y="145"/>
                </a:cubicBezTo>
                <a:cubicBezTo>
                  <a:pt x="210" y="141"/>
                  <a:pt x="207" y="140"/>
                  <a:pt x="207" y="138"/>
                </a:cubicBezTo>
                <a:cubicBezTo>
                  <a:pt x="207" y="136"/>
                  <a:pt x="212" y="133"/>
                  <a:pt x="212" y="133"/>
                </a:cubicBezTo>
                <a:cubicBezTo>
                  <a:pt x="213" y="132"/>
                  <a:pt x="211" y="129"/>
                  <a:pt x="211" y="127"/>
                </a:cubicBezTo>
                <a:cubicBezTo>
                  <a:pt x="211" y="126"/>
                  <a:pt x="209" y="122"/>
                  <a:pt x="211" y="120"/>
                </a:cubicBezTo>
                <a:cubicBezTo>
                  <a:pt x="212" y="118"/>
                  <a:pt x="213" y="116"/>
                  <a:pt x="211" y="113"/>
                </a:cubicBezTo>
                <a:cubicBezTo>
                  <a:pt x="210" y="109"/>
                  <a:pt x="214" y="106"/>
                  <a:pt x="212" y="101"/>
                </a:cubicBezTo>
                <a:cubicBezTo>
                  <a:pt x="210" y="96"/>
                  <a:pt x="206" y="92"/>
                  <a:pt x="207" y="91"/>
                </a:cubicBezTo>
                <a:cubicBezTo>
                  <a:pt x="207" y="90"/>
                  <a:pt x="208" y="89"/>
                  <a:pt x="209" y="88"/>
                </a:cubicBezTo>
                <a:cubicBezTo>
                  <a:pt x="208" y="87"/>
                  <a:pt x="208" y="86"/>
                  <a:pt x="208" y="85"/>
                </a:cubicBezTo>
                <a:cubicBezTo>
                  <a:pt x="208" y="81"/>
                  <a:pt x="205" y="68"/>
                  <a:pt x="203" y="65"/>
                </a:cubicBezTo>
                <a:cubicBezTo>
                  <a:pt x="201" y="63"/>
                  <a:pt x="194" y="61"/>
                  <a:pt x="194" y="59"/>
                </a:cubicBezTo>
                <a:cubicBezTo>
                  <a:pt x="194" y="57"/>
                  <a:pt x="194" y="53"/>
                  <a:pt x="189" y="51"/>
                </a:cubicBezTo>
                <a:cubicBezTo>
                  <a:pt x="185" y="49"/>
                  <a:pt x="182" y="39"/>
                  <a:pt x="185" y="39"/>
                </a:cubicBezTo>
                <a:cubicBezTo>
                  <a:pt x="187" y="39"/>
                  <a:pt x="189" y="33"/>
                  <a:pt x="192" y="32"/>
                </a:cubicBezTo>
                <a:cubicBezTo>
                  <a:pt x="195" y="31"/>
                  <a:pt x="198" y="24"/>
                  <a:pt x="195" y="20"/>
                </a:cubicBezTo>
                <a:cubicBezTo>
                  <a:pt x="194" y="17"/>
                  <a:pt x="194" y="9"/>
                  <a:pt x="195" y="2"/>
                </a:cubicBezTo>
                <a:cubicBezTo>
                  <a:pt x="191" y="2"/>
                  <a:pt x="186" y="1"/>
                  <a:pt x="185" y="0"/>
                </a:cubicBezTo>
                <a:cubicBezTo>
                  <a:pt x="183" y="0"/>
                  <a:pt x="177" y="1"/>
                  <a:pt x="173" y="1"/>
                </a:cubicBezTo>
                <a:cubicBezTo>
                  <a:pt x="170" y="2"/>
                  <a:pt x="161" y="7"/>
                  <a:pt x="158" y="5"/>
                </a:cubicBezTo>
                <a:cubicBezTo>
                  <a:pt x="155" y="2"/>
                  <a:pt x="124" y="7"/>
                  <a:pt x="115" y="7"/>
                </a:cubicBezTo>
                <a:cubicBezTo>
                  <a:pt x="107" y="7"/>
                  <a:pt x="103" y="16"/>
                  <a:pt x="98" y="16"/>
                </a:cubicBezTo>
                <a:cubicBezTo>
                  <a:pt x="93" y="16"/>
                  <a:pt x="85" y="21"/>
                  <a:pt x="80" y="26"/>
                </a:cubicBezTo>
                <a:cubicBezTo>
                  <a:pt x="79" y="27"/>
                  <a:pt x="78" y="27"/>
                  <a:pt x="76" y="27"/>
                </a:cubicBezTo>
                <a:cubicBezTo>
                  <a:pt x="77" y="29"/>
                  <a:pt x="77" y="30"/>
                  <a:pt x="78" y="31"/>
                </a:cubicBezTo>
                <a:cubicBezTo>
                  <a:pt x="80" y="34"/>
                  <a:pt x="81" y="38"/>
                  <a:pt x="81" y="4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5874591" y="3305464"/>
            <a:ext cx="355104" cy="341380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1" y="18"/>
              </a:cxn>
              <a:cxn ang="0">
                <a:pos x="10" y="23"/>
              </a:cxn>
              <a:cxn ang="0">
                <a:pos x="8" y="32"/>
              </a:cxn>
              <a:cxn ang="0">
                <a:pos x="1" y="39"/>
              </a:cxn>
              <a:cxn ang="0">
                <a:pos x="6" y="49"/>
              </a:cxn>
              <a:cxn ang="0">
                <a:pos x="5" y="61"/>
              </a:cxn>
              <a:cxn ang="0">
                <a:pos x="5" y="68"/>
              </a:cxn>
              <a:cxn ang="0">
                <a:pos x="5" y="75"/>
              </a:cxn>
              <a:cxn ang="0">
                <a:pos x="6" y="81"/>
              </a:cxn>
              <a:cxn ang="0">
                <a:pos x="1" y="86"/>
              </a:cxn>
              <a:cxn ang="0">
                <a:pos x="6" y="93"/>
              </a:cxn>
              <a:cxn ang="0">
                <a:pos x="8" y="102"/>
              </a:cxn>
              <a:cxn ang="0">
                <a:pos x="15" y="106"/>
              </a:cxn>
              <a:cxn ang="0">
                <a:pos x="24" y="109"/>
              </a:cxn>
              <a:cxn ang="0">
                <a:pos x="29" y="119"/>
              </a:cxn>
              <a:cxn ang="0">
                <a:pos x="46" y="122"/>
              </a:cxn>
              <a:cxn ang="0">
                <a:pos x="53" y="129"/>
              </a:cxn>
              <a:cxn ang="0">
                <a:pos x="72" y="119"/>
              </a:cxn>
              <a:cxn ang="0">
                <a:pos x="158" y="165"/>
              </a:cxn>
              <a:cxn ang="0">
                <a:pos x="158" y="159"/>
              </a:cxn>
              <a:cxn ang="0">
                <a:pos x="169" y="159"/>
              </a:cxn>
              <a:cxn ang="0">
                <a:pos x="169" y="48"/>
              </a:cxn>
              <a:cxn ang="0">
                <a:pos x="169" y="32"/>
              </a:cxn>
              <a:cxn ang="0">
                <a:pos x="170" y="18"/>
              </a:cxn>
              <a:cxn ang="0">
                <a:pos x="171" y="15"/>
              </a:cxn>
              <a:cxn ang="0">
                <a:pos x="171" y="15"/>
              </a:cxn>
              <a:cxn ang="0">
                <a:pos x="156" y="11"/>
              </a:cxn>
              <a:cxn ang="0">
                <a:pos x="138" y="2"/>
              </a:cxn>
              <a:cxn ang="0">
                <a:pos x="113" y="15"/>
              </a:cxn>
              <a:cxn ang="0">
                <a:pos x="115" y="29"/>
              </a:cxn>
              <a:cxn ang="0">
                <a:pos x="97" y="29"/>
              </a:cxn>
              <a:cxn ang="0">
                <a:pos x="77" y="22"/>
              </a:cxn>
              <a:cxn ang="0">
                <a:pos x="65" y="14"/>
              </a:cxn>
              <a:cxn ang="0">
                <a:pos x="58" y="7"/>
              </a:cxn>
              <a:cxn ang="0">
                <a:pos x="38" y="3"/>
              </a:cxn>
              <a:cxn ang="0">
                <a:pos x="25" y="0"/>
              </a:cxn>
              <a:cxn ang="0">
                <a:pos x="24" y="6"/>
              </a:cxn>
              <a:cxn ang="0">
                <a:pos x="19" y="10"/>
              </a:cxn>
            </a:cxnLst>
            <a:rect l="0" t="0" r="r" b="b"/>
            <a:pathLst>
              <a:path w="172" h="165">
                <a:moveTo>
                  <a:pt x="19" y="10"/>
                </a:moveTo>
                <a:cubicBezTo>
                  <a:pt x="18" y="10"/>
                  <a:pt x="12" y="17"/>
                  <a:pt x="11" y="18"/>
                </a:cubicBezTo>
                <a:cubicBezTo>
                  <a:pt x="9" y="19"/>
                  <a:pt x="9" y="22"/>
                  <a:pt x="10" y="23"/>
                </a:cubicBezTo>
                <a:cubicBezTo>
                  <a:pt x="10" y="24"/>
                  <a:pt x="9" y="29"/>
                  <a:pt x="8" y="32"/>
                </a:cubicBezTo>
                <a:cubicBezTo>
                  <a:pt x="6" y="35"/>
                  <a:pt x="1" y="37"/>
                  <a:pt x="1" y="39"/>
                </a:cubicBezTo>
                <a:cubicBezTo>
                  <a:pt x="0" y="40"/>
                  <a:pt x="4" y="44"/>
                  <a:pt x="6" y="49"/>
                </a:cubicBezTo>
                <a:cubicBezTo>
                  <a:pt x="8" y="54"/>
                  <a:pt x="4" y="57"/>
                  <a:pt x="5" y="61"/>
                </a:cubicBezTo>
                <a:cubicBezTo>
                  <a:pt x="7" y="64"/>
                  <a:pt x="6" y="66"/>
                  <a:pt x="5" y="68"/>
                </a:cubicBezTo>
                <a:cubicBezTo>
                  <a:pt x="3" y="70"/>
                  <a:pt x="5" y="74"/>
                  <a:pt x="5" y="75"/>
                </a:cubicBezTo>
                <a:cubicBezTo>
                  <a:pt x="5" y="77"/>
                  <a:pt x="7" y="80"/>
                  <a:pt x="6" y="81"/>
                </a:cubicBezTo>
                <a:cubicBezTo>
                  <a:pt x="6" y="81"/>
                  <a:pt x="1" y="84"/>
                  <a:pt x="1" y="86"/>
                </a:cubicBezTo>
                <a:cubicBezTo>
                  <a:pt x="1" y="88"/>
                  <a:pt x="4" y="89"/>
                  <a:pt x="6" y="93"/>
                </a:cubicBezTo>
                <a:cubicBezTo>
                  <a:pt x="9" y="97"/>
                  <a:pt x="7" y="99"/>
                  <a:pt x="8" y="102"/>
                </a:cubicBezTo>
                <a:cubicBezTo>
                  <a:pt x="8" y="105"/>
                  <a:pt x="12" y="106"/>
                  <a:pt x="15" y="106"/>
                </a:cubicBezTo>
                <a:cubicBezTo>
                  <a:pt x="19" y="106"/>
                  <a:pt x="21" y="109"/>
                  <a:pt x="24" y="109"/>
                </a:cubicBezTo>
                <a:cubicBezTo>
                  <a:pt x="26" y="109"/>
                  <a:pt x="28" y="113"/>
                  <a:pt x="29" y="119"/>
                </a:cubicBezTo>
                <a:cubicBezTo>
                  <a:pt x="31" y="119"/>
                  <a:pt x="41" y="119"/>
                  <a:pt x="46" y="122"/>
                </a:cubicBezTo>
                <a:cubicBezTo>
                  <a:pt x="51" y="125"/>
                  <a:pt x="53" y="129"/>
                  <a:pt x="53" y="12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158" y="165"/>
                  <a:pt x="158" y="165"/>
                  <a:pt x="158" y="165"/>
                </a:cubicBezTo>
                <a:cubicBezTo>
                  <a:pt x="158" y="159"/>
                  <a:pt x="158" y="159"/>
                  <a:pt x="158" y="159"/>
                </a:cubicBezTo>
                <a:cubicBezTo>
                  <a:pt x="169" y="159"/>
                  <a:pt x="169" y="159"/>
                  <a:pt x="169" y="159"/>
                </a:cubicBezTo>
                <a:cubicBezTo>
                  <a:pt x="169" y="159"/>
                  <a:pt x="169" y="56"/>
                  <a:pt x="169" y="48"/>
                </a:cubicBezTo>
                <a:cubicBezTo>
                  <a:pt x="169" y="41"/>
                  <a:pt x="165" y="36"/>
                  <a:pt x="169" y="32"/>
                </a:cubicBezTo>
                <a:cubicBezTo>
                  <a:pt x="172" y="27"/>
                  <a:pt x="167" y="25"/>
                  <a:pt x="170" y="18"/>
                </a:cubicBezTo>
                <a:cubicBezTo>
                  <a:pt x="170" y="17"/>
                  <a:pt x="171" y="16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0" y="12"/>
                  <a:pt x="165" y="12"/>
                  <a:pt x="156" y="11"/>
                </a:cubicBezTo>
                <a:cubicBezTo>
                  <a:pt x="146" y="9"/>
                  <a:pt x="149" y="2"/>
                  <a:pt x="138" y="2"/>
                </a:cubicBezTo>
                <a:cubicBezTo>
                  <a:pt x="127" y="1"/>
                  <a:pt x="113" y="10"/>
                  <a:pt x="113" y="15"/>
                </a:cubicBezTo>
                <a:cubicBezTo>
                  <a:pt x="113" y="19"/>
                  <a:pt x="118" y="24"/>
                  <a:pt x="115" y="29"/>
                </a:cubicBezTo>
                <a:cubicBezTo>
                  <a:pt x="111" y="34"/>
                  <a:pt x="103" y="35"/>
                  <a:pt x="97" y="29"/>
                </a:cubicBezTo>
                <a:cubicBezTo>
                  <a:pt x="92" y="24"/>
                  <a:pt x="83" y="22"/>
                  <a:pt x="77" y="22"/>
                </a:cubicBezTo>
                <a:cubicBezTo>
                  <a:pt x="70" y="22"/>
                  <a:pt x="65" y="18"/>
                  <a:pt x="65" y="14"/>
                </a:cubicBezTo>
                <a:cubicBezTo>
                  <a:pt x="66" y="10"/>
                  <a:pt x="64" y="9"/>
                  <a:pt x="58" y="7"/>
                </a:cubicBezTo>
                <a:cubicBezTo>
                  <a:pt x="52" y="6"/>
                  <a:pt x="48" y="2"/>
                  <a:pt x="38" y="3"/>
                </a:cubicBezTo>
                <a:cubicBezTo>
                  <a:pt x="32" y="4"/>
                  <a:pt x="28" y="2"/>
                  <a:pt x="25" y="0"/>
                </a:cubicBezTo>
                <a:cubicBezTo>
                  <a:pt x="24" y="3"/>
                  <a:pt x="24" y="5"/>
                  <a:pt x="24" y="6"/>
                </a:cubicBezTo>
                <a:cubicBezTo>
                  <a:pt x="24" y="10"/>
                  <a:pt x="21" y="9"/>
                  <a:pt x="19" y="1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5265597" y="3780649"/>
            <a:ext cx="66904" cy="24017"/>
          </a:xfrm>
          <a:custGeom>
            <a:avLst/>
            <a:gdLst/>
            <a:ahLst/>
            <a:cxnLst>
              <a:cxn ang="0">
                <a:pos x="16" y="7"/>
              </a:cxn>
              <a:cxn ang="0">
                <a:pos x="25" y="10"/>
              </a:cxn>
              <a:cxn ang="0">
                <a:pos x="32" y="8"/>
              </a:cxn>
              <a:cxn ang="0">
                <a:pos x="26" y="7"/>
              </a:cxn>
              <a:cxn ang="0">
                <a:pos x="15" y="2"/>
              </a:cxn>
              <a:cxn ang="0">
                <a:pos x="1" y="5"/>
              </a:cxn>
              <a:cxn ang="0">
                <a:pos x="0" y="11"/>
              </a:cxn>
              <a:cxn ang="0">
                <a:pos x="3" y="11"/>
              </a:cxn>
              <a:cxn ang="0">
                <a:pos x="16" y="7"/>
              </a:cxn>
            </a:cxnLst>
            <a:rect l="0" t="0" r="r" b="b"/>
            <a:pathLst>
              <a:path w="32" h="11">
                <a:moveTo>
                  <a:pt x="16" y="7"/>
                </a:moveTo>
                <a:cubicBezTo>
                  <a:pt x="18" y="5"/>
                  <a:pt x="22" y="9"/>
                  <a:pt x="25" y="10"/>
                </a:cubicBezTo>
                <a:cubicBezTo>
                  <a:pt x="29" y="10"/>
                  <a:pt x="32" y="8"/>
                  <a:pt x="32" y="8"/>
                </a:cubicBezTo>
                <a:cubicBezTo>
                  <a:pt x="32" y="8"/>
                  <a:pt x="32" y="7"/>
                  <a:pt x="26" y="7"/>
                </a:cubicBezTo>
                <a:cubicBezTo>
                  <a:pt x="21" y="7"/>
                  <a:pt x="20" y="0"/>
                  <a:pt x="15" y="2"/>
                </a:cubicBezTo>
                <a:cubicBezTo>
                  <a:pt x="10" y="5"/>
                  <a:pt x="7" y="5"/>
                  <a:pt x="1" y="5"/>
                </a:cubicBezTo>
                <a:cubicBezTo>
                  <a:pt x="1" y="6"/>
                  <a:pt x="0" y="9"/>
                  <a:pt x="0" y="11"/>
                </a:cubicBezTo>
                <a:cubicBezTo>
                  <a:pt x="1" y="11"/>
                  <a:pt x="2" y="11"/>
                  <a:pt x="3" y="11"/>
                </a:cubicBezTo>
                <a:cubicBezTo>
                  <a:pt x="6" y="11"/>
                  <a:pt x="13" y="9"/>
                  <a:pt x="16" y="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5251873" y="3717177"/>
            <a:ext cx="135523" cy="109790"/>
          </a:xfrm>
          <a:custGeom>
            <a:avLst/>
            <a:gdLst/>
            <a:ahLst/>
            <a:cxnLst>
              <a:cxn ang="0">
                <a:pos x="15" y="51"/>
              </a:cxn>
              <a:cxn ang="0">
                <a:pos x="21" y="48"/>
              </a:cxn>
              <a:cxn ang="0">
                <a:pos x="37" y="47"/>
              </a:cxn>
              <a:cxn ang="0">
                <a:pos x="40" y="48"/>
              </a:cxn>
              <a:cxn ang="0">
                <a:pos x="40" y="47"/>
              </a:cxn>
              <a:cxn ang="0">
                <a:pos x="48" y="50"/>
              </a:cxn>
              <a:cxn ang="0">
                <a:pos x="65" y="51"/>
              </a:cxn>
              <a:cxn ang="0">
                <a:pos x="66" y="50"/>
              </a:cxn>
              <a:cxn ang="0">
                <a:pos x="66" y="43"/>
              </a:cxn>
              <a:cxn ang="0">
                <a:pos x="60" y="36"/>
              </a:cxn>
              <a:cxn ang="0">
                <a:pos x="58" y="29"/>
              </a:cxn>
              <a:cxn ang="0">
                <a:pos x="56" y="26"/>
              </a:cxn>
              <a:cxn ang="0">
                <a:pos x="50" y="18"/>
              </a:cxn>
              <a:cxn ang="0">
                <a:pos x="42" y="8"/>
              </a:cxn>
              <a:cxn ang="0">
                <a:pos x="38" y="8"/>
              </a:cxn>
              <a:cxn ang="0">
                <a:pos x="32" y="2"/>
              </a:cxn>
              <a:cxn ang="0">
                <a:pos x="23" y="3"/>
              </a:cxn>
              <a:cxn ang="0">
                <a:pos x="13" y="3"/>
              </a:cxn>
              <a:cxn ang="0">
                <a:pos x="6" y="8"/>
              </a:cxn>
              <a:cxn ang="0">
                <a:pos x="6" y="8"/>
              </a:cxn>
              <a:cxn ang="0">
                <a:pos x="3" y="18"/>
              </a:cxn>
              <a:cxn ang="0">
                <a:pos x="7" y="34"/>
              </a:cxn>
              <a:cxn ang="0">
                <a:pos x="8" y="36"/>
              </a:cxn>
              <a:cxn ang="0">
                <a:pos x="22" y="33"/>
              </a:cxn>
              <a:cxn ang="0">
                <a:pos x="33" y="38"/>
              </a:cxn>
              <a:cxn ang="0">
                <a:pos x="39" y="39"/>
              </a:cxn>
              <a:cxn ang="0">
                <a:pos x="32" y="41"/>
              </a:cxn>
              <a:cxn ang="0">
                <a:pos x="23" y="38"/>
              </a:cxn>
              <a:cxn ang="0">
                <a:pos x="10" y="42"/>
              </a:cxn>
              <a:cxn ang="0">
                <a:pos x="7" y="42"/>
              </a:cxn>
              <a:cxn ang="0">
                <a:pos x="8" y="48"/>
              </a:cxn>
              <a:cxn ang="0">
                <a:pos x="9" y="49"/>
              </a:cxn>
              <a:cxn ang="0">
                <a:pos x="15" y="51"/>
              </a:cxn>
            </a:cxnLst>
            <a:rect l="0" t="0" r="r" b="b"/>
            <a:pathLst>
              <a:path w="66" h="53">
                <a:moveTo>
                  <a:pt x="15" y="51"/>
                </a:moveTo>
                <a:cubicBezTo>
                  <a:pt x="17" y="51"/>
                  <a:pt x="21" y="48"/>
                  <a:pt x="21" y="48"/>
                </a:cubicBezTo>
                <a:cubicBezTo>
                  <a:pt x="21" y="48"/>
                  <a:pt x="35" y="47"/>
                  <a:pt x="37" y="47"/>
                </a:cubicBezTo>
                <a:cubicBezTo>
                  <a:pt x="38" y="47"/>
                  <a:pt x="39" y="47"/>
                  <a:pt x="40" y="48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8" y="48"/>
                  <a:pt x="48" y="50"/>
                </a:cubicBezTo>
                <a:cubicBezTo>
                  <a:pt x="49" y="52"/>
                  <a:pt x="59" y="53"/>
                  <a:pt x="65" y="51"/>
                </a:cubicBezTo>
                <a:cubicBezTo>
                  <a:pt x="65" y="51"/>
                  <a:pt x="66" y="50"/>
                  <a:pt x="66" y="50"/>
                </a:cubicBezTo>
                <a:cubicBezTo>
                  <a:pt x="66" y="48"/>
                  <a:pt x="66" y="44"/>
                  <a:pt x="66" y="43"/>
                </a:cubicBezTo>
                <a:cubicBezTo>
                  <a:pt x="66" y="42"/>
                  <a:pt x="62" y="38"/>
                  <a:pt x="60" y="36"/>
                </a:cubicBezTo>
                <a:cubicBezTo>
                  <a:pt x="58" y="34"/>
                  <a:pt x="58" y="29"/>
                  <a:pt x="58" y="29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5" y="19"/>
                  <a:pt x="50" y="18"/>
                </a:cubicBezTo>
                <a:cubicBezTo>
                  <a:pt x="45" y="16"/>
                  <a:pt x="42" y="8"/>
                  <a:pt x="42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5" y="4"/>
                  <a:pt x="32" y="2"/>
                </a:cubicBezTo>
                <a:cubicBezTo>
                  <a:pt x="29" y="0"/>
                  <a:pt x="23" y="3"/>
                  <a:pt x="23" y="3"/>
                </a:cubicBezTo>
                <a:cubicBezTo>
                  <a:pt x="23" y="3"/>
                  <a:pt x="17" y="4"/>
                  <a:pt x="13" y="3"/>
                </a:cubicBezTo>
                <a:cubicBezTo>
                  <a:pt x="9" y="2"/>
                  <a:pt x="10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5" y="12"/>
                  <a:pt x="5" y="15"/>
                  <a:pt x="3" y="18"/>
                </a:cubicBezTo>
                <a:cubicBezTo>
                  <a:pt x="0" y="23"/>
                  <a:pt x="5" y="31"/>
                  <a:pt x="7" y="34"/>
                </a:cubicBezTo>
                <a:cubicBezTo>
                  <a:pt x="8" y="34"/>
                  <a:pt x="8" y="35"/>
                  <a:pt x="8" y="36"/>
                </a:cubicBezTo>
                <a:cubicBezTo>
                  <a:pt x="14" y="36"/>
                  <a:pt x="17" y="36"/>
                  <a:pt x="22" y="33"/>
                </a:cubicBezTo>
                <a:cubicBezTo>
                  <a:pt x="27" y="31"/>
                  <a:pt x="28" y="38"/>
                  <a:pt x="33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39"/>
                  <a:pt x="36" y="41"/>
                  <a:pt x="32" y="41"/>
                </a:cubicBezTo>
                <a:cubicBezTo>
                  <a:pt x="29" y="40"/>
                  <a:pt x="25" y="36"/>
                  <a:pt x="23" y="38"/>
                </a:cubicBezTo>
                <a:cubicBezTo>
                  <a:pt x="20" y="40"/>
                  <a:pt x="13" y="42"/>
                  <a:pt x="10" y="42"/>
                </a:cubicBezTo>
                <a:cubicBezTo>
                  <a:pt x="9" y="42"/>
                  <a:pt x="8" y="42"/>
                  <a:pt x="7" y="42"/>
                </a:cubicBezTo>
                <a:cubicBezTo>
                  <a:pt x="6" y="44"/>
                  <a:pt x="6" y="46"/>
                  <a:pt x="8" y="48"/>
                </a:cubicBezTo>
                <a:cubicBezTo>
                  <a:pt x="8" y="48"/>
                  <a:pt x="9" y="49"/>
                  <a:pt x="9" y="49"/>
                </a:cubicBezTo>
                <a:cubicBezTo>
                  <a:pt x="15" y="48"/>
                  <a:pt x="13" y="50"/>
                  <a:pt x="15" y="5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5269028" y="3814959"/>
            <a:ext cx="65188" cy="36026"/>
          </a:xfrm>
          <a:custGeom>
            <a:avLst/>
            <a:gdLst/>
            <a:ahLst/>
            <a:cxnLst>
              <a:cxn ang="0">
                <a:pos x="16" y="17"/>
              </a:cxn>
              <a:cxn ang="0">
                <a:pos x="26" y="12"/>
              </a:cxn>
              <a:cxn ang="0">
                <a:pos x="30" y="10"/>
              </a:cxn>
              <a:cxn ang="0">
                <a:pos x="29" y="5"/>
              </a:cxn>
              <a:cxn ang="0">
                <a:pos x="31" y="1"/>
              </a:cxn>
              <a:cxn ang="0">
                <a:pos x="28" y="0"/>
              </a:cxn>
              <a:cxn ang="0">
                <a:pos x="12" y="1"/>
              </a:cxn>
              <a:cxn ang="0">
                <a:pos x="6" y="4"/>
              </a:cxn>
              <a:cxn ang="0">
                <a:pos x="0" y="2"/>
              </a:cxn>
              <a:cxn ang="0">
                <a:pos x="9" y="9"/>
              </a:cxn>
              <a:cxn ang="0">
                <a:pos x="14" y="18"/>
              </a:cxn>
              <a:cxn ang="0">
                <a:pos x="15" y="18"/>
              </a:cxn>
              <a:cxn ang="0">
                <a:pos x="16" y="17"/>
              </a:cxn>
            </a:cxnLst>
            <a:rect l="0" t="0" r="r" b="b"/>
            <a:pathLst>
              <a:path w="31" h="18">
                <a:moveTo>
                  <a:pt x="16" y="17"/>
                </a:moveTo>
                <a:cubicBezTo>
                  <a:pt x="19" y="16"/>
                  <a:pt x="24" y="11"/>
                  <a:pt x="26" y="12"/>
                </a:cubicBezTo>
                <a:cubicBezTo>
                  <a:pt x="27" y="13"/>
                  <a:pt x="30" y="11"/>
                  <a:pt x="30" y="10"/>
                </a:cubicBezTo>
                <a:cubicBezTo>
                  <a:pt x="30" y="9"/>
                  <a:pt x="26" y="6"/>
                  <a:pt x="29" y="5"/>
                </a:cubicBezTo>
                <a:cubicBezTo>
                  <a:pt x="31" y="4"/>
                  <a:pt x="31" y="2"/>
                  <a:pt x="31" y="1"/>
                </a:cubicBezTo>
                <a:cubicBezTo>
                  <a:pt x="30" y="0"/>
                  <a:pt x="29" y="0"/>
                  <a:pt x="28" y="0"/>
                </a:cubicBezTo>
                <a:cubicBezTo>
                  <a:pt x="26" y="0"/>
                  <a:pt x="12" y="1"/>
                  <a:pt x="12" y="1"/>
                </a:cubicBezTo>
                <a:cubicBezTo>
                  <a:pt x="12" y="1"/>
                  <a:pt x="8" y="4"/>
                  <a:pt x="6" y="4"/>
                </a:cubicBezTo>
                <a:cubicBezTo>
                  <a:pt x="4" y="3"/>
                  <a:pt x="6" y="1"/>
                  <a:pt x="0" y="2"/>
                </a:cubicBezTo>
                <a:cubicBezTo>
                  <a:pt x="3" y="6"/>
                  <a:pt x="3" y="7"/>
                  <a:pt x="9" y="9"/>
                </a:cubicBezTo>
                <a:cubicBezTo>
                  <a:pt x="16" y="11"/>
                  <a:pt x="9" y="14"/>
                  <a:pt x="14" y="18"/>
                </a:cubicBezTo>
                <a:cubicBezTo>
                  <a:pt x="14" y="18"/>
                  <a:pt x="15" y="18"/>
                  <a:pt x="15" y="18"/>
                </a:cubicBezTo>
                <a:cubicBezTo>
                  <a:pt x="16" y="18"/>
                  <a:pt x="16" y="17"/>
                  <a:pt x="16" y="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5991243" y="3849268"/>
            <a:ext cx="284770" cy="200711"/>
          </a:xfrm>
          <a:custGeom>
            <a:avLst/>
            <a:gdLst/>
            <a:ahLst/>
            <a:cxnLst>
              <a:cxn ang="0">
                <a:pos x="128" y="55"/>
              </a:cxn>
              <a:cxn ang="0">
                <a:pos x="124" y="47"/>
              </a:cxn>
              <a:cxn ang="0">
                <a:pos x="117" y="41"/>
              </a:cxn>
              <a:cxn ang="0">
                <a:pos x="112" y="34"/>
              </a:cxn>
              <a:cxn ang="0">
                <a:pos x="103" y="30"/>
              </a:cxn>
              <a:cxn ang="0">
                <a:pos x="101" y="27"/>
              </a:cxn>
              <a:cxn ang="0">
                <a:pos x="97" y="26"/>
              </a:cxn>
              <a:cxn ang="0">
                <a:pos x="98" y="22"/>
              </a:cxn>
              <a:cxn ang="0">
                <a:pos x="97" y="12"/>
              </a:cxn>
              <a:cxn ang="0">
                <a:pos x="89" y="1"/>
              </a:cxn>
              <a:cxn ang="0">
                <a:pos x="87" y="1"/>
              </a:cxn>
              <a:cxn ang="0">
                <a:pos x="78" y="5"/>
              </a:cxn>
              <a:cxn ang="0">
                <a:pos x="76" y="10"/>
              </a:cxn>
              <a:cxn ang="0">
                <a:pos x="65" y="21"/>
              </a:cxn>
              <a:cxn ang="0">
                <a:pos x="49" y="25"/>
              </a:cxn>
              <a:cxn ang="0">
                <a:pos x="48" y="31"/>
              </a:cxn>
              <a:cxn ang="0">
                <a:pos x="38" y="36"/>
              </a:cxn>
              <a:cxn ang="0">
                <a:pos x="26" y="40"/>
              </a:cxn>
              <a:cxn ang="0">
                <a:pos x="18" y="40"/>
              </a:cxn>
              <a:cxn ang="0">
                <a:pos x="12" y="42"/>
              </a:cxn>
              <a:cxn ang="0">
                <a:pos x="11" y="41"/>
              </a:cxn>
              <a:cxn ang="0">
                <a:pos x="5" y="48"/>
              </a:cxn>
              <a:cxn ang="0">
                <a:pos x="0" y="59"/>
              </a:cxn>
              <a:cxn ang="0">
                <a:pos x="1" y="69"/>
              </a:cxn>
              <a:cxn ang="0">
                <a:pos x="5" y="78"/>
              </a:cxn>
              <a:cxn ang="0">
                <a:pos x="6" y="84"/>
              </a:cxn>
              <a:cxn ang="0">
                <a:pos x="9" y="88"/>
              </a:cxn>
              <a:cxn ang="0">
                <a:pos x="16" y="95"/>
              </a:cxn>
              <a:cxn ang="0">
                <a:pos x="18" y="97"/>
              </a:cxn>
              <a:cxn ang="0">
                <a:pos x="19" y="96"/>
              </a:cxn>
              <a:cxn ang="0">
                <a:pos x="21" y="88"/>
              </a:cxn>
              <a:cxn ang="0">
                <a:pos x="27" y="86"/>
              </a:cxn>
              <a:cxn ang="0">
                <a:pos x="32" y="85"/>
              </a:cxn>
              <a:cxn ang="0">
                <a:pos x="42" y="86"/>
              </a:cxn>
              <a:cxn ang="0">
                <a:pos x="42" y="79"/>
              </a:cxn>
              <a:cxn ang="0">
                <a:pos x="53" y="70"/>
              </a:cxn>
              <a:cxn ang="0">
                <a:pos x="63" y="76"/>
              </a:cxn>
              <a:cxn ang="0">
                <a:pos x="84" y="80"/>
              </a:cxn>
              <a:cxn ang="0">
                <a:pos x="88" y="72"/>
              </a:cxn>
              <a:cxn ang="0">
                <a:pos x="97" y="72"/>
              </a:cxn>
              <a:cxn ang="0">
                <a:pos x="108" y="69"/>
              </a:cxn>
              <a:cxn ang="0">
                <a:pos x="117" y="68"/>
              </a:cxn>
              <a:cxn ang="0">
                <a:pos x="130" y="69"/>
              </a:cxn>
              <a:cxn ang="0">
                <a:pos x="138" y="68"/>
              </a:cxn>
              <a:cxn ang="0">
                <a:pos x="136" y="61"/>
              </a:cxn>
              <a:cxn ang="0">
                <a:pos x="128" y="55"/>
              </a:cxn>
            </a:cxnLst>
            <a:rect l="0" t="0" r="r" b="b"/>
            <a:pathLst>
              <a:path w="138" h="97">
                <a:moveTo>
                  <a:pt x="128" y="55"/>
                </a:moveTo>
                <a:cubicBezTo>
                  <a:pt x="128" y="53"/>
                  <a:pt x="128" y="51"/>
                  <a:pt x="124" y="47"/>
                </a:cubicBezTo>
                <a:cubicBezTo>
                  <a:pt x="120" y="44"/>
                  <a:pt x="117" y="43"/>
                  <a:pt x="117" y="41"/>
                </a:cubicBezTo>
                <a:cubicBezTo>
                  <a:pt x="117" y="39"/>
                  <a:pt x="115" y="38"/>
                  <a:pt x="112" y="34"/>
                </a:cubicBezTo>
                <a:cubicBezTo>
                  <a:pt x="108" y="30"/>
                  <a:pt x="103" y="30"/>
                  <a:pt x="103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97" y="26"/>
                  <a:pt x="97" y="26"/>
                  <a:pt x="97" y="26"/>
                </a:cubicBezTo>
                <a:cubicBezTo>
                  <a:pt x="97" y="26"/>
                  <a:pt x="94" y="24"/>
                  <a:pt x="98" y="22"/>
                </a:cubicBezTo>
                <a:cubicBezTo>
                  <a:pt x="102" y="20"/>
                  <a:pt x="98" y="14"/>
                  <a:pt x="97" y="12"/>
                </a:cubicBezTo>
                <a:cubicBezTo>
                  <a:pt x="97" y="10"/>
                  <a:pt x="91" y="3"/>
                  <a:pt x="89" y="1"/>
                </a:cubicBezTo>
                <a:cubicBezTo>
                  <a:pt x="89" y="1"/>
                  <a:pt x="88" y="1"/>
                  <a:pt x="87" y="1"/>
                </a:cubicBezTo>
                <a:cubicBezTo>
                  <a:pt x="85" y="0"/>
                  <a:pt x="80" y="2"/>
                  <a:pt x="78" y="5"/>
                </a:cubicBezTo>
                <a:cubicBezTo>
                  <a:pt x="76" y="7"/>
                  <a:pt x="77" y="8"/>
                  <a:pt x="76" y="10"/>
                </a:cubicBezTo>
                <a:cubicBezTo>
                  <a:pt x="74" y="12"/>
                  <a:pt x="68" y="17"/>
                  <a:pt x="65" y="21"/>
                </a:cubicBezTo>
                <a:cubicBezTo>
                  <a:pt x="61" y="26"/>
                  <a:pt x="52" y="23"/>
                  <a:pt x="49" y="25"/>
                </a:cubicBezTo>
                <a:cubicBezTo>
                  <a:pt x="46" y="26"/>
                  <a:pt x="50" y="29"/>
                  <a:pt x="48" y="31"/>
                </a:cubicBezTo>
                <a:cubicBezTo>
                  <a:pt x="46" y="32"/>
                  <a:pt x="40" y="35"/>
                  <a:pt x="38" y="36"/>
                </a:cubicBezTo>
                <a:cubicBezTo>
                  <a:pt x="36" y="37"/>
                  <a:pt x="28" y="37"/>
                  <a:pt x="26" y="40"/>
                </a:cubicBezTo>
                <a:cubicBezTo>
                  <a:pt x="23" y="43"/>
                  <a:pt x="21" y="36"/>
                  <a:pt x="18" y="40"/>
                </a:cubicBezTo>
                <a:cubicBezTo>
                  <a:pt x="16" y="43"/>
                  <a:pt x="13" y="43"/>
                  <a:pt x="12" y="42"/>
                </a:cubicBezTo>
                <a:cubicBezTo>
                  <a:pt x="12" y="42"/>
                  <a:pt x="11" y="42"/>
                  <a:pt x="11" y="41"/>
                </a:cubicBezTo>
                <a:cubicBezTo>
                  <a:pt x="9" y="43"/>
                  <a:pt x="6" y="45"/>
                  <a:pt x="5" y="48"/>
                </a:cubicBezTo>
                <a:cubicBezTo>
                  <a:pt x="4" y="53"/>
                  <a:pt x="0" y="57"/>
                  <a:pt x="0" y="59"/>
                </a:cubicBezTo>
                <a:cubicBezTo>
                  <a:pt x="0" y="62"/>
                  <a:pt x="1" y="65"/>
                  <a:pt x="1" y="69"/>
                </a:cubicBezTo>
                <a:cubicBezTo>
                  <a:pt x="1" y="73"/>
                  <a:pt x="2" y="75"/>
                  <a:pt x="5" y="78"/>
                </a:cubicBezTo>
                <a:cubicBezTo>
                  <a:pt x="7" y="81"/>
                  <a:pt x="6" y="84"/>
                  <a:pt x="6" y="84"/>
                </a:cubicBezTo>
                <a:cubicBezTo>
                  <a:pt x="6" y="84"/>
                  <a:pt x="7" y="86"/>
                  <a:pt x="9" y="88"/>
                </a:cubicBezTo>
                <a:cubicBezTo>
                  <a:pt x="11" y="90"/>
                  <a:pt x="16" y="94"/>
                  <a:pt x="16" y="95"/>
                </a:cubicBezTo>
                <a:cubicBezTo>
                  <a:pt x="16" y="96"/>
                  <a:pt x="17" y="97"/>
                  <a:pt x="18" y="97"/>
                </a:cubicBezTo>
                <a:cubicBezTo>
                  <a:pt x="18" y="97"/>
                  <a:pt x="18" y="96"/>
                  <a:pt x="19" y="96"/>
                </a:cubicBezTo>
                <a:cubicBezTo>
                  <a:pt x="22" y="93"/>
                  <a:pt x="21" y="88"/>
                  <a:pt x="21" y="88"/>
                </a:cubicBezTo>
                <a:cubicBezTo>
                  <a:pt x="27" y="86"/>
                  <a:pt x="27" y="86"/>
                  <a:pt x="27" y="86"/>
                </a:cubicBezTo>
                <a:cubicBezTo>
                  <a:pt x="32" y="85"/>
                  <a:pt x="32" y="85"/>
                  <a:pt x="32" y="85"/>
                </a:cubicBezTo>
                <a:cubicBezTo>
                  <a:pt x="42" y="86"/>
                  <a:pt x="42" y="86"/>
                  <a:pt x="42" y="86"/>
                </a:cubicBezTo>
                <a:cubicBezTo>
                  <a:pt x="42" y="79"/>
                  <a:pt x="42" y="79"/>
                  <a:pt x="42" y="79"/>
                </a:cubicBezTo>
                <a:cubicBezTo>
                  <a:pt x="42" y="79"/>
                  <a:pt x="49" y="70"/>
                  <a:pt x="53" y="70"/>
                </a:cubicBezTo>
                <a:cubicBezTo>
                  <a:pt x="58" y="70"/>
                  <a:pt x="63" y="76"/>
                  <a:pt x="63" y="76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80"/>
                  <a:pt x="85" y="74"/>
                  <a:pt x="88" y="72"/>
                </a:cubicBezTo>
                <a:cubicBezTo>
                  <a:pt x="90" y="71"/>
                  <a:pt x="94" y="74"/>
                  <a:pt x="97" y="72"/>
                </a:cubicBezTo>
                <a:cubicBezTo>
                  <a:pt x="99" y="71"/>
                  <a:pt x="104" y="69"/>
                  <a:pt x="108" y="69"/>
                </a:cubicBezTo>
                <a:cubicBezTo>
                  <a:pt x="113" y="69"/>
                  <a:pt x="115" y="72"/>
                  <a:pt x="117" y="68"/>
                </a:cubicBezTo>
                <a:cubicBezTo>
                  <a:pt x="120" y="63"/>
                  <a:pt x="130" y="69"/>
                  <a:pt x="130" y="69"/>
                </a:cubicBezTo>
                <a:cubicBezTo>
                  <a:pt x="138" y="68"/>
                  <a:pt x="138" y="68"/>
                  <a:pt x="138" y="68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6" y="61"/>
                  <a:pt x="128" y="57"/>
                  <a:pt x="128" y="5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5718483" y="3782366"/>
            <a:ext cx="276192" cy="229873"/>
          </a:xfrm>
          <a:custGeom>
            <a:avLst/>
            <a:gdLst/>
            <a:ahLst/>
            <a:cxnLst>
              <a:cxn ang="0">
                <a:pos x="83" y="81"/>
              </a:cxn>
              <a:cxn ang="0">
                <a:pos x="89" y="80"/>
              </a:cxn>
              <a:cxn ang="0">
                <a:pos x="97" y="86"/>
              </a:cxn>
              <a:cxn ang="0">
                <a:pos x="102" y="81"/>
              </a:cxn>
              <a:cxn ang="0">
                <a:pos x="110" y="63"/>
              </a:cxn>
              <a:cxn ang="0">
                <a:pos x="116" y="57"/>
              </a:cxn>
              <a:cxn ang="0">
                <a:pos x="117" y="51"/>
              </a:cxn>
              <a:cxn ang="0">
                <a:pos x="120" y="43"/>
              </a:cxn>
              <a:cxn ang="0">
                <a:pos x="126" y="31"/>
              </a:cxn>
              <a:cxn ang="0">
                <a:pos x="133" y="27"/>
              </a:cxn>
              <a:cxn ang="0">
                <a:pos x="132" y="20"/>
              </a:cxn>
              <a:cxn ang="0">
                <a:pos x="128" y="16"/>
              </a:cxn>
              <a:cxn ang="0">
                <a:pos x="128" y="9"/>
              </a:cxn>
              <a:cxn ang="0">
                <a:pos x="124" y="5"/>
              </a:cxn>
              <a:cxn ang="0">
                <a:pos x="120" y="3"/>
              </a:cxn>
              <a:cxn ang="0">
                <a:pos x="112" y="10"/>
              </a:cxn>
              <a:cxn ang="0">
                <a:pos x="103" y="8"/>
              </a:cxn>
              <a:cxn ang="0">
                <a:pos x="88" y="7"/>
              </a:cxn>
              <a:cxn ang="0">
                <a:pos x="80" y="13"/>
              </a:cxn>
              <a:cxn ang="0">
                <a:pos x="69" y="13"/>
              </a:cxn>
              <a:cxn ang="0">
                <a:pos x="60" y="8"/>
              </a:cxn>
              <a:cxn ang="0">
                <a:pos x="51" y="11"/>
              </a:cxn>
              <a:cxn ang="0">
                <a:pos x="45" y="5"/>
              </a:cxn>
              <a:cxn ang="0">
                <a:pos x="36" y="2"/>
              </a:cxn>
              <a:cxn ang="0">
                <a:pos x="29" y="4"/>
              </a:cxn>
              <a:cxn ang="0">
                <a:pos x="19" y="4"/>
              </a:cxn>
              <a:cxn ang="0">
                <a:pos x="16" y="13"/>
              </a:cxn>
              <a:cxn ang="0">
                <a:pos x="11" y="21"/>
              </a:cxn>
              <a:cxn ang="0">
                <a:pos x="10" y="23"/>
              </a:cxn>
              <a:cxn ang="0">
                <a:pos x="11" y="31"/>
              </a:cxn>
              <a:cxn ang="0">
                <a:pos x="10" y="47"/>
              </a:cxn>
              <a:cxn ang="0">
                <a:pos x="6" y="54"/>
              </a:cxn>
              <a:cxn ang="0">
                <a:pos x="1" y="62"/>
              </a:cxn>
              <a:cxn ang="0">
                <a:pos x="1" y="75"/>
              </a:cxn>
              <a:cxn ang="0">
                <a:pos x="5" y="84"/>
              </a:cxn>
              <a:cxn ang="0">
                <a:pos x="5" y="84"/>
              </a:cxn>
              <a:cxn ang="0">
                <a:pos x="22" y="88"/>
              </a:cxn>
              <a:cxn ang="0">
                <a:pos x="32" y="100"/>
              </a:cxn>
              <a:cxn ang="0">
                <a:pos x="38" y="110"/>
              </a:cxn>
              <a:cxn ang="0">
                <a:pos x="50" y="107"/>
              </a:cxn>
              <a:cxn ang="0">
                <a:pos x="65" y="105"/>
              </a:cxn>
              <a:cxn ang="0">
                <a:pos x="66" y="105"/>
              </a:cxn>
              <a:cxn ang="0">
                <a:pos x="70" y="93"/>
              </a:cxn>
              <a:cxn ang="0">
                <a:pos x="83" y="81"/>
              </a:cxn>
            </a:cxnLst>
            <a:rect l="0" t="0" r="r" b="b"/>
            <a:pathLst>
              <a:path w="134" h="111">
                <a:moveTo>
                  <a:pt x="83" y="81"/>
                </a:moveTo>
                <a:cubicBezTo>
                  <a:pt x="84" y="81"/>
                  <a:pt x="87" y="82"/>
                  <a:pt x="89" y="80"/>
                </a:cubicBezTo>
                <a:cubicBezTo>
                  <a:pt x="92" y="78"/>
                  <a:pt x="97" y="82"/>
                  <a:pt x="97" y="86"/>
                </a:cubicBezTo>
                <a:cubicBezTo>
                  <a:pt x="98" y="89"/>
                  <a:pt x="100" y="84"/>
                  <a:pt x="102" y="81"/>
                </a:cubicBezTo>
                <a:cubicBezTo>
                  <a:pt x="104" y="77"/>
                  <a:pt x="110" y="66"/>
                  <a:pt x="110" y="63"/>
                </a:cubicBezTo>
                <a:cubicBezTo>
                  <a:pt x="110" y="61"/>
                  <a:pt x="116" y="58"/>
                  <a:pt x="116" y="57"/>
                </a:cubicBezTo>
                <a:cubicBezTo>
                  <a:pt x="116" y="55"/>
                  <a:pt x="115" y="51"/>
                  <a:pt x="117" y="51"/>
                </a:cubicBezTo>
                <a:cubicBezTo>
                  <a:pt x="119" y="50"/>
                  <a:pt x="120" y="45"/>
                  <a:pt x="120" y="43"/>
                </a:cubicBezTo>
                <a:cubicBezTo>
                  <a:pt x="119" y="42"/>
                  <a:pt x="125" y="32"/>
                  <a:pt x="126" y="31"/>
                </a:cubicBezTo>
                <a:cubicBezTo>
                  <a:pt x="127" y="30"/>
                  <a:pt x="133" y="30"/>
                  <a:pt x="133" y="27"/>
                </a:cubicBezTo>
                <a:cubicBezTo>
                  <a:pt x="133" y="24"/>
                  <a:pt x="134" y="21"/>
                  <a:pt x="132" y="20"/>
                </a:cubicBezTo>
                <a:cubicBezTo>
                  <a:pt x="130" y="20"/>
                  <a:pt x="128" y="17"/>
                  <a:pt x="128" y="16"/>
                </a:cubicBezTo>
                <a:cubicBezTo>
                  <a:pt x="128" y="15"/>
                  <a:pt x="128" y="12"/>
                  <a:pt x="128" y="9"/>
                </a:cubicBezTo>
                <a:cubicBezTo>
                  <a:pt x="126" y="9"/>
                  <a:pt x="126" y="6"/>
                  <a:pt x="124" y="5"/>
                </a:cubicBezTo>
                <a:cubicBezTo>
                  <a:pt x="122" y="3"/>
                  <a:pt x="122" y="2"/>
                  <a:pt x="120" y="3"/>
                </a:cubicBezTo>
                <a:cubicBezTo>
                  <a:pt x="118" y="3"/>
                  <a:pt x="115" y="9"/>
                  <a:pt x="112" y="10"/>
                </a:cubicBezTo>
                <a:cubicBezTo>
                  <a:pt x="109" y="11"/>
                  <a:pt x="105" y="9"/>
                  <a:pt x="103" y="8"/>
                </a:cubicBezTo>
                <a:cubicBezTo>
                  <a:pt x="101" y="7"/>
                  <a:pt x="91" y="8"/>
                  <a:pt x="88" y="7"/>
                </a:cubicBezTo>
                <a:cubicBezTo>
                  <a:pt x="85" y="7"/>
                  <a:pt x="82" y="11"/>
                  <a:pt x="80" y="13"/>
                </a:cubicBezTo>
                <a:cubicBezTo>
                  <a:pt x="78" y="14"/>
                  <a:pt x="71" y="13"/>
                  <a:pt x="69" y="13"/>
                </a:cubicBezTo>
                <a:cubicBezTo>
                  <a:pt x="67" y="12"/>
                  <a:pt x="62" y="8"/>
                  <a:pt x="60" y="8"/>
                </a:cubicBezTo>
                <a:cubicBezTo>
                  <a:pt x="58" y="8"/>
                  <a:pt x="54" y="9"/>
                  <a:pt x="51" y="11"/>
                </a:cubicBezTo>
                <a:cubicBezTo>
                  <a:pt x="48" y="13"/>
                  <a:pt x="47" y="7"/>
                  <a:pt x="45" y="5"/>
                </a:cubicBezTo>
                <a:cubicBezTo>
                  <a:pt x="43" y="2"/>
                  <a:pt x="38" y="4"/>
                  <a:pt x="36" y="2"/>
                </a:cubicBezTo>
                <a:cubicBezTo>
                  <a:pt x="33" y="0"/>
                  <a:pt x="31" y="5"/>
                  <a:pt x="29" y="4"/>
                </a:cubicBezTo>
                <a:cubicBezTo>
                  <a:pt x="27" y="4"/>
                  <a:pt x="21" y="3"/>
                  <a:pt x="19" y="4"/>
                </a:cubicBezTo>
                <a:cubicBezTo>
                  <a:pt x="17" y="6"/>
                  <a:pt x="17" y="12"/>
                  <a:pt x="16" y="13"/>
                </a:cubicBezTo>
                <a:cubicBezTo>
                  <a:pt x="15" y="14"/>
                  <a:pt x="11" y="19"/>
                  <a:pt x="11" y="21"/>
                </a:cubicBezTo>
                <a:cubicBezTo>
                  <a:pt x="11" y="22"/>
                  <a:pt x="11" y="23"/>
                  <a:pt x="10" y="23"/>
                </a:cubicBezTo>
                <a:cubicBezTo>
                  <a:pt x="10" y="26"/>
                  <a:pt x="11" y="30"/>
                  <a:pt x="11" y="31"/>
                </a:cubicBezTo>
                <a:cubicBezTo>
                  <a:pt x="11" y="33"/>
                  <a:pt x="12" y="45"/>
                  <a:pt x="10" y="47"/>
                </a:cubicBezTo>
                <a:cubicBezTo>
                  <a:pt x="7" y="50"/>
                  <a:pt x="6" y="54"/>
                  <a:pt x="6" y="54"/>
                </a:cubicBezTo>
                <a:cubicBezTo>
                  <a:pt x="6" y="54"/>
                  <a:pt x="2" y="56"/>
                  <a:pt x="1" y="62"/>
                </a:cubicBezTo>
                <a:cubicBezTo>
                  <a:pt x="0" y="67"/>
                  <a:pt x="1" y="71"/>
                  <a:pt x="1" y="75"/>
                </a:cubicBezTo>
                <a:cubicBezTo>
                  <a:pt x="1" y="78"/>
                  <a:pt x="3" y="80"/>
                  <a:pt x="5" y="84"/>
                </a:cubicBezTo>
                <a:cubicBezTo>
                  <a:pt x="5" y="84"/>
                  <a:pt x="5" y="84"/>
                  <a:pt x="5" y="84"/>
                </a:cubicBezTo>
                <a:cubicBezTo>
                  <a:pt x="7" y="87"/>
                  <a:pt x="16" y="87"/>
                  <a:pt x="22" y="88"/>
                </a:cubicBezTo>
                <a:cubicBezTo>
                  <a:pt x="27" y="90"/>
                  <a:pt x="32" y="97"/>
                  <a:pt x="32" y="100"/>
                </a:cubicBezTo>
                <a:cubicBezTo>
                  <a:pt x="32" y="103"/>
                  <a:pt x="36" y="108"/>
                  <a:pt x="38" y="110"/>
                </a:cubicBezTo>
                <a:cubicBezTo>
                  <a:pt x="41" y="111"/>
                  <a:pt x="47" y="107"/>
                  <a:pt x="50" y="107"/>
                </a:cubicBezTo>
                <a:cubicBezTo>
                  <a:pt x="53" y="107"/>
                  <a:pt x="63" y="107"/>
                  <a:pt x="65" y="105"/>
                </a:cubicBezTo>
                <a:cubicBezTo>
                  <a:pt x="65" y="105"/>
                  <a:pt x="66" y="105"/>
                  <a:pt x="66" y="105"/>
                </a:cubicBezTo>
                <a:cubicBezTo>
                  <a:pt x="69" y="99"/>
                  <a:pt x="70" y="93"/>
                  <a:pt x="70" y="93"/>
                </a:cubicBezTo>
                <a:cubicBezTo>
                  <a:pt x="70" y="93"/>
                  <a:pt x="81" y="81"/>
                  <a:pt x="83" y="8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5672165" y="3818390"/>
            <a:ext cx="70336" cy="144100"/>
          </a:xfrm>
          <a:custGeom>
            <a:avLst/>
            <a:gdLst/>
            <a:ahLst/>
            <a:cxnLst>
              <a:cxn ang="0">
                <a:pos x="23" y="45"/>
              </a:cxn>
              <a:cxn ang="0">
                <a:pos x="28" y="37"/>
              </a:cxn>
              <a:cxn ang="0">
                <a:pos x="32" y="30"/>
              </a:cxn>
              <a:cxn ang="0">
                <a:pos x="33" y="14"/>
              </a:cxn>
              <a:cxn ang="0">
                <a:pos x="32" y="6"/>
              </a:cxn>
              <a:cxn ang="0">
                <a:pos x="28" y="6"/>
              </a:cxn>
              <a:cxn ang="0">
                <a:pos x="25" y="1"/>
              </a:cxn>
              <a:cxn ang="0">
                <a:pos x="21" y="6"/>
              </a:cxn>
              <a:cxn ang="0">
                <a:pos x="18" y="11"/>
              </a:cxn>
              <a:cxn ang="0">
                <a:pos x="8" y="13"/>
              </a:cxn>
              <a:cxn ang="0">
                <a:pos x="2" y="17"/>
              </a:cxn>
              <a:cxn ang="0">
                <a:pos x="0" y="17"/>
              </a:cxn>
              <a:cxn ang="0">
                <a:pos x="6" y="28"/>
              </a:cxn>
              <a:cxn ang="0">
                <a:pos x="9" y="36"/>
              </a:cxn>
              <a:cxn ang="0">
                <a:pos x="10" y="49"/>
              </a:cxn>
              <a:cxn ang="0">
                <a:pos x="11" y="70"/>
              </a:cxn>
              <a:cxn ang="0">
                <a:pos x="19" y="69"/>
              </a:cxn>
              <a:cxn ang="0">
                <a:pos x="27" y="67"/>
              </a:cxn>
              <a:cxn ang="0">
                <a:pos x="23" y="58"/>
              </a:cxn>
              <a:cxn ang="0">
                <a:pos x="23" y="45"/>
              </a:cxn>
            </a:cxnLst>
            <a:rect l="0" t="0" r="r" b="b"/>
            <a:pathLst>
              <a:path w="34" h="70">
                <a:moveTo>
                  <a:pt x="23" y="45"/>
                </a:moveTo>
                <a:cubicBezTo>
                  <a:pt x="24" y="39"/>
                  <a:pt x="28" y="37"/>
                  <a:pt x="28" y="37"/>
                </a:cubicBezTo>
                <a:cubicBezTo>
                  <a:pt x="28" y="37"/>
                  <a:pt x="29" y="33"/>
                  <a:pt x="32" y="30"/>
                </a:cubicBezTo>
                <a:cubicBezTo>
                  <a:pt x="34" y="28"/>
                  <a:pt x="33" y="16"/>
                  <a:pt x="33" y="14"/>
                </a:cubicBezTo>
                <a:cubicBezTo>
                  <a:pt x="33" y="13"/>
                  <a:pt x="32" y="9"/>
                  <a:pt x="32" y="6"/>
                </a:cubicBezTo>
                <a:cubicBezTo>
                  <a:pt x="31" y="7"/>
                  <a:pt x="30" y="7"/>
                  <a:pt x="28" y="6"/>
                </a:cubicBezTo>
                <a:cubicBezTo>
                  <a:pt x="25" y="5"/>
                  <a:pt x="28" y="2"/>
                  <a:pt x="25" y="1"/>
                </a:cubicBezTo>
                <a:cubicBezTo>
                  <a:pt x="21" y="0"/>
                  <a:pt x="20" y="4"/>
                  <a:pt x="21" y="6"/>
                </a:cubicBezTo>
                <a:cubicBezTo>
                  <a:pt x="21" y="9"/>
                  <a:pt x="19" y="9"/>
                  <a:pt x="18" y="11"/>
                </a:cubicBezTo>
                <a:cubicBezTo>
                  <a:pt x="16" y="12"/>
                  <a:pt x="10" y="13"/>
                  <a:pt x="8" y="13"/>
                </a:cubicBezTo>
                <a:cubicBezTo>
                  <a:pt x="6" y="13"/>
                  <a:pt x="4" y="16"/>
                  <a:pt x="2" y="17"/>
                </a:cubicBezTo>
                <a:cubicBezTo>
                  <a:pt x="2" y="17"/>
                  <a:pt x="1" y="17"/>
                  <a:pt x="0" y="17"/>
                </a:cubicBezTo>
                <a:cubicBezTo>
                  <a:pt x="1" y="26"/>
                  <a:pt x="2" y="25"/>
                  <a:pt x="6" y="28"/>
                </a:cubicBezTo>
                <a:cubicBezTo>
                  <a:pt x="11" y="30"/>
                  <a:pt x="7" y="34"/>
                  <a:pt x="9" y="36"/>
                </a:cubicBezTo>
                <a:cubicBezTo>
                  <a:pt x="11" y="38"/>
                  <a:pt x="10" y="43"/>
                  <a:pt x="10" y="49"/>
                </a:cubicBezTo>
                <a:cubicBezTo>
                  <a:pt x="11" y="53"/>
                  <a:pt x="11" y="63"/>
                  <a:pt x="11" y="70"/>
                </a:cubicBezTo>
                <a:cubicBezTo>
                  <a:pt x="14" y="70"/>
                  <a:pt x="17" y="69"/>
                  <a:pt x="19" y="69"/>
                </a:cubicBezTo>
                <a:cubicBezTo>
                  <a:pt x="22" y="69"/>
                  <a:pt x="25" y="65"/>
                  <a:pt x="27" y="67"/>
                </a:cubicBezTo>
                <a:cubicBezTo>
                  <a:pt x="25" y="63"/>
                  <a:pt x="23" y="61"/>
                  <a:pt x="23" y="58"/>
                </a:cubicBezTo>
                <a:cubicBezTo>
                  <a:pt x="23" y="54"/>
                  <a:pt x="22" y="50"/>
                  <a:pt x="23" y="4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5651579" y="3849268"/>
            <a:ext cx="44602" cy="121799"/>
          </a:xfrm>
          <a:custGeom>
            <a:avLst/>
            <a:gdLst/>
            <a:ahLst/>
            <a:cxnLst>
              <a:cxn ang="0">
                <a:pos x="19" y="21"/>
              </a:cxn>
              <a:cxn ang="0">
                <a:pos x="16" y="13"/>
              </a:cxn>
              <a:cxn ang="0">
                <a:pos x="10" y="2"/>
              </a:cxn>
              <a:cxn ang="0">
                <a:pos x="2" y="1"/>
              </a:cxn>
              <a:cxn ang="0">
                <a:pos x="0" y="1"/>
              </a:cxn>
              <a:cxn ang="0">
                <a:pos x="3" y="8"/>
              </a:cxn>
              <a:cxn ang="0">
                <a:pos x="5" y="15"/>
              </a:cxn>
              <a:cxn ang="0">
                <a:pos x="6" y="31"/>
              </a:cxn>
              <a:cxn ang="0">
                <a:pos x="9" y="46"/>
              </a:cxn>
              <a:cxn ang="0">
                <a:pos x="13" y="59"/>
              </a:cxn>
              <a:cxn ang="0">
                <a:pos x="15" y="58"/>
              </a:cxn>
              <a:cxn ang="0">
                <a:pos x="21" y="55"/>
              </a:cxn>
              <a:cxn ang="0">
                <a:pos x="20" y="34"/>
              </a:cxn>
              <a:cxn ang="0">
                <a:pos x="19" y="21"/>
              </a:cxn>
            </a:cxnLst>
            <a:rect l="0" t="0" r="r" b="b"/>
            <a:pathLst>
              <a:path w="21" h="59">
                <a:moveTo>
                  <a:pt x="19" y="21"/>
                </a:moveTo>
                <a:cubicBezTo>
                  <a:pt x="17" y="19"/>
                  <a:pt x="21" y="15"/>
                  <a:pt x="16" y="13"/>
                </a:cubicBezTo>
                <a:cubicBezTo>
                  <a:pt x="12" y="10"/>
                  <a:pt x="11" y="11"/>
                  <a:pt x="10" y="2"/>
                </a:cubicBezTo>
                <a:cubicBezTo>
                  <a:pt x="8" y="2"/>
                  <a:pt x="4" y="1"/>
                  <a:pt x="2" y="1"/>
                </a:cubicBezTo>
                <a:cubicBezTo>
                  <a:pt x="1" y="0"/>
                  <a:pt x="1" y="1"/>
                  <a:pt x="0" y="1"/>
                </a:cubicBezTo>
                <a:cubicBezTo>
                  <a:pt x="1" y="4"/>
                  <a:pt x="2" y="7"/>
                  <a:pt x="3" y="8"/>
                </a:cubicBezTo>
                <a:cubicBezTo>
                  <a:pt x="4" y="9"/>
                  <a:pt x="6" y="11"/>
                  <a:pt x="5" y="15"/>
                </a:cubicBezTo>
                <a:cubicBezTo>
                  <a:pt x="5" y="19"/>
                  <a:pt x="4" y="27"/>
                  <a:pt x="6" y="31"/>
                </a:cubicBezTo>
                <a:cubicBezTo>
                  <a:pt x="7" y="34"/>
                  <a:pt x="9" y="40"/>
                  <a:pt x="9" y="46"/>
                </a:cubicBezTo>
                <a:cubicBezTo>
                  <a:pt x="9" y="50"/>
                  <a:pt x="11" y="55"/>
                  <a:pt x="13" y="59"/>
                </a:cubicBezTo>
                <a:cubicBezTo>
                  <a:pt x="14" y="59"/>
                  <a:pt x="14" y="58"/>
                  <a:pt x="15" y="58"/>
                </a:cubicBezTo>
                <a:cubicBezTo>
                  <a:pt x="17" y="56"/>
                  <a:pt x="19" y="55"/>
                  <a:pt x="21" y="55"/>
                </a:cubicBezTo>
                <a:cubicBezTo>
                  <a:pt x="21" y="48"/>
                  <a:pt x="21" y="38"/>
                  <a:pt x="20" y="34"/>
                </a:cubicBezTo>
                <a:cubicBezTo>
                  <a:pt x="20" y="28"/>
                  <a:pt x="21" y="23"/>
                  <a:pt x="19" y="2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5854005" y="3801235"/>
            <a:ext cx="173264" cy="269330"/>
          </a:xfrm>
          <a:custGeom>
            <a:avLst/>
            <a:gdLst/>
            <a:ahLst/>
            <a:cxnLst>
              <a:cxn ang="0">
                <a:pos x="35" y="124"/>
              </a:cxn>
              <a:cxn ang="0">
                <a:pos x="65" y="125"/>
              </a:cxn>
              <a:cxn ang="0">
                <a:pos x="81" y="130"/>
              </a:cxn>
              <a:cxn ang="0">
                <a:pos x="84" y="120"/>
              </a:cxn>
              <a:cxn ang="0">
                <a:pos x="82" y="118"/>
              </a:cxn>
              <a:cxn ang="0">
                <a:pos x="75" y="111"/>
              </a:cxn>
              <a:cxn ang="0">
                <a:pos x="72" y="107"/>
              </a:cxn>
              <a:cxn ang="0">
                <a:pos x="71" y="101"/>
              </a:cxn>
              <a:cxn ang="0">
                <a:pos x="67" y="92"/>
              </a:cxn>
              <a:cxn ang="0">
                <a:pos x="66" y="82"/>
              </a:cxn>
              <a:cxn ang="0">
                <a:pos x="71" y="71"/>
              </a:cxn>
              <a:cxn ang="0">
                <a:pos x="77" y="64"/>
              </a:cxn>
              <a:cxn ang="0">
                <a:pos x="74" y="56"/>
              </a:cxn>
              <a:cxn ang="0">
                <a:pos x="64" y="46"/>
              </a:cxn>
              <a:cxn ang="0">
                <a:pos x="62" y="38"/>
              </a:cxn>
              <a:cxn ang="0">
                <a:pos x="71" y="37"/>
              </a:cxn>
              <a:cxn ang="0">
                <a:pos x="76" y="35"/>
              </a:cxn>
              <a:cxn ang="0">
                <a:pos x="71" y="21"/>
              </a:cxn>
              <a:cxn ang="0">
                <a:pos x="70" y="11"/>
              </a:cxn>
              <a:cxn ang="0">
                <a:pos x="63" y="1"/>
              </a:cxn>
              <a:cxn ang="0">
                <a:pos x="62" y="0"/>
              </a:cxn>
              <a:cxn ang="0">
                <a:pos x="62" y="7"/>
              </a:cxn>
              <a:cxn ang="0">
                <a:pos x="66" y="11"/>
              </a:cxn>
              <a:cxn ang="0">
                <a:pos x="67" y="18"/>
              </a:cxn>
              <a:cxn ang="0">
                <a:pos x="60" y="22"/>
              </a:cxn>
              <a:cxn ang="0">
                <a:pos x="54" y="34"/>
              </a:cxn>
              <a:cxn ang="0">
                <a:pos x="51" y="42"/>
              </a:cxn>
              <a:cxn ang="0">
                <a:pos x="50" y="48"/>
              </a:cxn>
              <a:cxn ang="0">
                <a:pos x="44" y="54"/>
              </a:cxn>
              <a:cxn ang="0">
                <a:pos x="36" y="72"/>
              </a:cxn>
              <a:cxn ang="0">
                <a:pos x="31" y="77"/>
              </a:cxn>
              <a:cxn ang="0">
                <a:pos x="23" y="71"/>
              </a:cxn>
              <a:cxn ang="0">
                <a:pos x="17" y="72"/>
              </a:cxn>
              <a:cxn ang="0">
                <a:pos x="4" y="84"/>
              </a:cxn>
              <a:cxn ang="0">
                <a:pos x="0" y="96"/>
              </a:cxn>
              <a:cxn ang="0">
                <a:pos x="5" y="103"/>
              </a:cxn>
              <a:cxn ang="0">
                <a:pos x="14" y="104"/>
              </a:cxn>
              <a:cxn ang="0">
                <a:pos x="17" y="115"/>
              </a:cxn>
              <a:cxn ang="0">
                <a:pos x="15" y="125"/>
              </a:cxn>
              <a:cxn ang="0">
                <a:pos x="31" y="125"/>
              </a:cxn>
              <a:cxn ang="0">
                <a:pos x="35" y="124"/>
              </a:cxn>
            </a:cxnLst>
            <a:rect l="0" t="0" r="r" b="b"/>
            <a:pathLst>
              <a:path w="84" h="130">
                <a:moveTo>
                  <a:pt x="35" y="124"/>
                </a:moveTo>
                <a:cubicBezTo>
                  <a:pt x="35" y="124"/>
                  <a:pt x="62" y="125"/>
                  <a:pt x="65" y="125"/>
                </a:cubicBezTo>
                <a:cubicBezTo>
                  <a:pt x="69" y="124"/>
                  <a:pt x="81" y="130"/>
                  <a:pt x="81" y="130"/>
                </a:cubicBezTo>
                <a:cubicBezTo>
                  <a:pt x="81" y="130"/>
                  <a:pt x="82" y="124"/>
                  <a:pt x="84" y="120"/>
                </a:cubicBezTo>
                <a:cubicBezTo>
                  <a:pt x="83" y="120"/>
                  <a:pt x="82" y="119"/>
                  <a:pt x="82" y="118"/>
                </a:cubicBezTo>
                <a:cubicBezTo>
                  <a:pt x="82" y="117"/>
                  <a:pt x="77" y="113"/>
                  <a:pt x="75" y="111"/>
                </a:cubicBezTo>
                <a:cubicBezTo>
                  <a:pt x="73" y="109"/>
                  <a:pt x="72" y="107"/>
                  <a:pt x="72" y="107"/>
                </a:cubicBezTo>
                <a:cubicBezTo>
                  <a:pt x="72" y="107"/>
                  <a:pt x="73" y="104"/>
                  <a:pt x="71" y="101"/>
                </a:cubicBezTo>
                <a:cubicBezTo>
                  <a:pt x="68" y="98"/>
                  <a:pt x="67" y="96"/>
                  <a:pt x="67" y="92"/>
                </a:cubicBezTo>
                <a:cubicBezTo>
                  <a:pt x="67" y="88"/>
                  <a:pt x="66" y="85"/>
                  <a:pt x="66" y="82"/>
                </a:cubicBezTo>
                <a:cubicBezTo>
                  <a:pt x="66" y="80"/>
                  <a:pt x="70" y="76"/>
                  <a:pt x="71" y="71"/>
                </a:cubicBezTo>
                <a:cubicBezTo>
                  <a:pt x="72" y="68"/>
                  <a:pt x="75" y="66"/>
                  <a:pt x="77" y="64"/>
                </a:cubicBezTo>
                <a:cubicBezTo>
                  <a:pt x="76" y="62"/>
                  <a:pt x="75" y="59"/>
                  <a:pt x="74" y="56"/>
                </a:cubicBezTo>
                <a:cubicBezTo>
                  <a:pt x="72" y="52"/>
                  <a:pt x="69" y="50"/>
                  <a:pt x="64" y="46"/>
                </a:cubicBezTo>
                <a:cubicBezTo>
                  <a:pt x="60" y="42"/>
                  <a:pt x="62" y="40"/>
                  <a:pt x="62" y="38"/>
                </a:cubicBezTo>
                <a:cubicBezTo>
                  <a:pt x="62" y="37"/>
                  <a:pt x="67" y="37"/>
                  <a:pt x="71" y="37"/>
                </a:cubicBezTo>
                <a:cubicBezTo>
                  <a:pt x="75" y="37"/>
                  <a:pt x="78" y="36"/>
                  <a:pt x="76" y="35"/>
                </a:cubicBezTo>
                <a:cubicBezTo>
                  <a:pt x="74" y="34"/>
                  <a:pt x="71" y="27"/>
                  <a:pt x="71" y="21"/>
                </a:cubicBezTo>
                <a:cubicBezTo>
                  <a:pt x="72" y="16"/>
                  <a:pt x="70" y="14"/>
                  <a:pt x="70" y="11"/>
                </a:cubicBezTo>
                <a:cubicBezTo>
                  <a:pt x="70" y="8"/>
                  <a:pt x="66" y="1"/>
                  <a:pt x="63" y="1"/>
                </a:cubicBezTo>
                <a:cubicBezTo>
                  <a:pt x="63" y="1"/>
                  <a:pt x="63" y="0"/>
                  <a:pt x="62" y="0"/>
                </a:cubicBezTo>
                <a:cubicBezTo>
                  <a:pt x="62" y="3"/>
                  <a:pt x="62" y="6"/>
                  <a:pt x="62" y="7"/>
                </a:cubicBezTo>
                <a:cubicBezTo>
                  <a:pt x="62" y="8"/>
                  <a:pt x="64" y="11"/>
                  <a:pt x="66" y="11"/>
                </a:cubicBezTo>
                <a:cubicBezTo>
                  <a:pt x="68" y="12"/>
                  <a:pt x="67" y="15"/>
                  <a:pt x="67" y="18"/>
                </a:cubicBezTo>
                <a:cubicBezTo>
                  <a:pt x="67" y="21"/>
                  <a:pt x="61" y="21"/>
                  <a:pt x="60" y="22"/>
                </a:cubicBezTo>
                <a:cubicBezTo>
                  <a:pt x="59" y="23"/>
                  <a:pt x="53" y="33"/>
                  <a:pt x="54" y="34"/>
                </a:cubicBezTo>
                <a:cubicBezTo>
                  <a:pt x="54" y="36"/>
                  <a:pt x="53" y="41"/>
                  <a:pt x="51" y="42"/>
                </a:cubicBezTo>
                <a:cubicBezTo>
                  <a:pt x="49" y="42"/>
                  <a:pt x="50" y="46"/>
                  <a:pt x="50" y="48"/>
                </a:cubicBezTo>
                <a:cubicBezTo>
                  <a:pt x="50" y="49"/>
                  <a:pt x="44" y="52"/>
                  <a:pt x="44" y="54"/>
                </a:cubicBezTo>
                <a:cubicBezTo>
                  <a:pt x="44" y="57"/>
                  <a:pt x="38" y="68"/>
                  <a:pt x="36" y="72"/>
                </a:cubicBezTo>
                <a:cubicBezTo>
                  <a:pt x="34" y="75"/>
                  <a:pt x="32" y="80"/>
                  <a:pt x="31" y="77"/>
                </a:cubicBezTo>
                <a:cubicBezTo>
                  <a:pt x="31" y="73"/>
                  <a:pt x="26" y="69"/>
                  <a:pt x="23" y="71"/>
                </a:cubicBezTo>
                <a:cubicBezTo>
                  <a:pt x="21" y="73"/>
                  <a:pt x="18" y="72"/>
                  <a:pt x="17" y="72"/>
                </a:cubicBezTo>
                <a:cubicBezTo>
                  <a:pt x="15" y="72"/>
                  <a:pt x="4" y="84"/>
                  <a:pt x="4" y="84"/>
                </a:cubicBezTo>
                <a:cubicBezTo>
                  <a:pt x="4" y="84"/>
                  <a:pt x="3" y="90"/>
                  <a:pt x="0" y="96"/>
                </a:cubicBezTo>
                <a:cubicBezTo>
                  <a:pt x="2" y="97"/>
                  <a:pt x="4" y="100"/>
                  <a:pt x="5" y="103"/>
                </a:cubicBezTo>
                <a:cubicBezTo>
                  <a:pt x="8" y="106"/>
                  <a:pt x="12" y="103"/>
                  <a:pt x="14" y="104"/>
                </a:cubicBezTo>
                <a:cubicBezTo>
                  <a:pt x="16" y="105"/>
                  <a:pt x="18" y="113"/>
                  <a:pt x="17" y="115"/>
                </a:cubicBezTo>
                <a:cubicBezTo>
                  <a:pt x="16" y="117"/>
                  <a:pt x="14" y="123"/>
                  <a:pt x="15" y="125"/>
                </a:cubicBezTo>
                <a:cubicBezTo>
                  <a:pt x="31" y="125"/>
                  <a:pt x="31" y="125"/>
                  <a:pt x="31" y="125"/>
                </a:cubicBezTo>
                <a:lnTo>
                  <a:pt x="35" y="12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5" name="Freeform 26"/>
          <p:cNvSpPr>
            <a:spLocks/>
          </p:cNvSpPr>
          <p:nvPr/>
        </p:nvSpPr>
        <p:spPr bwMode="auto">
          <a:xfrm>
            <a:off x="5454300" y="3859561"/>
            <a:ext cx="142385" cy="145816"/>
          </a:xfrm>
          <a:custGeom>
            <a:avLst/>
            <a:gdLst/>
            <a:ahLst/>
            <a:cxnLst>
              <a:cxn ang="0">
                <a:pos x="66" y="60"/>
              </a:cxn>
              <a:cxn ang="0">
                <a:pos x="61" y="47"/>
              </a:cxn>
              <a:cxn ang="0">
                <a:pos x="65" y="36"/>
              </a:cxn>
              <a:cxn ang="0">
                <a:pos x="69" y="29"/>
              </a:cxn>
              <a:cxn ang="0">
                <a:pos x="65" y="11"/>
              </a:cxn>
              <a:cxn ang="0">
                <a:pos x="63" y="10"/>
              </a:cxn>
              <a:cxn ang="0">
                <a:pos x="50" y="12"/>
              </a:cxn>
              <a:cxn ang="0">
                <a:pos x="40" y="7"/>
              </a:cxn>
              <a:cxn ang="0">
                <a:pos x="31" y="4"/>
              </a:cxn>
              <a:cxn ang="0">
                <a:pos x="27" y="3"/>
              </a:cxn>
              <a:cxn ang="0">
                <a:pos x="22" y="4"/>
              </a:cxn>
              <a:cxn ang="0">
                <a:pos x="15" y="7"/>
              </a:cxn>
              <a:cxn ang="0">
                <a:pos x="10" y="5"/>
              </a:cxn>
              <a:cxn ang="0">
                <a:pos x="6" y="6"/>
              </a:cxn>
              <a:cxn ang="0">
                <a:pos x="6" y="15"/>
              </a:cxn>
              <a:cxn ang="0">
                <a:pos x="8" y="20"/>
              </a:cxn>
              <a:cxn ang="0">
                <a:pos x="10" y="27"/>
              </a:cxn>
              <a:cxn ang="0">
                <a:pos x="5" y="28"/>
              </a:cxn>
              <a:cxn ang="0">
                <a:pos x="6" y="35"/>
              </a:cxn>
              <a:cxn ang="0">
                <a:pos x="2" y="41"/>
              </a:cxn>
              <a:cxn ang="0">
                <a:pos x="1" y="49"/>
              </a:cxn>
              <a:cxn ang="0">
                <a:pos x="5" y="52"/>
              </a:cxn>
              <a:cxn ang="0">
                <a:pos x="14" y="61"/>
              </a:cxn>
              <a:cxn ang="0">
                <a:pos x="10" y="71"/>
              </a:cxn>
              <a:cxn ang="0">
                <a:pos x="44" y="64"/>
              </a:cxn>
              <a:cxn ang="0">
                <a:pos x="65" y="65"/>
              </a:cxn>
              <a:cxn ang="0">
                <a:pos x="66" y="60"/>
              </a:cxn>
            </a:cxnLst>
            <a:rect l="0" t="0" r="r" b="b"/>
            <a:pathLst>
              <a:path w="69" h="71">
                <a:moveTo>
                  <a:pt x="66" y="60"/>
                </a:moveTo>
                <a:cubicBezTo>
                  <a:pt x="64" y="58"/>
                  <a:pt x="61" y="49"/>
                  <a:pt x="61" y="47"/>
                </a:cubicBezTo>
                <a:cubicBezTo>
                  <a:pt x="61" y="45"/>
                  <a:pt x="65" y="39"/>
                  <a:pt x="65" y="36"/>
                </a:cubicBezTo>
                <a:cubicBezTo>
                  <a:pt x="65" y="33"/>
                  <a:pt x="69" y="31"/>
                  <a:pt x="69" y="29"/>
                </a:cubicBezTo>
                <a:cubicBezTo>
                  <a:pt x="69" y="27"/>
                  <a:pt x="68" y="17"/>
                  <a:pt x="65" y="11"/>
                </a:cubicBezTo>
                <a:cubicBezTo>
                  <a:pt x="65" y="11"/>
                  <a:pt x="64" y="11"/>
                  <a:pt x="63" y="10"/>
                </a:cubicBezTo>
                <a:cubicBezTo>
                  <a:pt x="61" y="8"/>
                  <a:pt x="53" y="9"/>
                  <a:pt x="50" y="12"/>
                </a:cubicBezTo>
                <a:cubicBezTo>
                  <a:pt x="47" y="15"/>
                  <a:pt x="41" y="9"/>
                  <a:pt x="40" y="7"/>
                </a:cubicBezTo>
                <a:cubicBezTo>
                  <a:pt x="39" y="6"/>
                  <a:pt x="35" y="2"/>
                  <a:pt x="31" y="4"/>
                </a:cubicBezTo>
                <a:cubicBezTo>
                  <a:pt x="28" y="7"/>
                  <a:pt x="27" y="6"/>
                  <a:pt x="27" y="3"/>
                </a:cubicBezTo>
                <a:cubicBezTo>
                  <a:pt x="28" y="0"/>
                  <a:pt x="22" y="1"/>
                  <a:pt x="22" y="4"/>
                </a:cubicBezTo>
                <a:cubicBezTo>
                  <a:pt x="21" y="6"/>
                  <a:pt x="17" y="9"/>
                  <a:pt x="15" y="7"/>
                </a:cubicBezTo>
                <a:cubicBezTo>
                  <a:pt x="14" y="5"/>
                  <a:pt x="11" y="2"/>
                  <a:pt x="10" y="5"/>
                </a:cubicBezTo>
                <a:cubicBezTo>
                  <a:pt x="9" y="7"/>
                  <a:pt x="7" y="7"/>
                  <a:pt x="6" y="6"/>
                </a:cubicBezTo>
                <a:cubicBezTo>
                  <a:pt x="5" y="9"/>
                  <a:pt x="4" y="14"/>
                  <a:pt x="6" y="15"/>
                </a:cubicBezTo>
                <a:cubicBezTo>
                  <a:pt x="8" y="16"/>
                  <a:pt x="8" y="19"/>
                  <a:pt x="8" y="20"/>
                </a:cubicBezTo>
                <a:cubicBezTo>
                  <a:pt x="7" y="22"/>
                  <a:pt x="12" y="25"/>
                  <a:pt x="10" y="27"/>
                </a:cubicBezTo>
                <a:cubicBezTo>
                  <a:pt x="8" y="29"/>
                  <a:pt x="6" y="25"/>
                  <a:pt x="5" y="28"/>
                </a:cubicBezTo>
                <a:cubicBezTo>
                  <a:pt x="3" y="30"/>
                  <a:pt x="7" y="33"/>
                  <a:pt x="6" y="35"/>
                </a:cubicBezTo>
                <a:cubicBezTo>
                  <a:pt x="4" y="37"/>
                  <a:pt x="2" y="37"/>
                  <a:pt x="2" y="41"/>
                </a:cubicBezTo>
                <a:cubicBezTo>
                  <a:pt x="3" y="45"/>
                  <a:pt x="3" y="48"/>
                  <a:pt x="1" y="49"/>
                </a:cubicBezTo>
                <a:cubicBezTo>
                  <a:pt x="0" y="50"/>
                  <a:pt x="1" y="50"/>
                  <a:pt x="5" y="52"/>
                </a:cubicBezTo>
                <a:cubicBezTo>
                  <a:pt x="8" y="55"/>
                  <a:pt x="14" y="57"/>
                  <a:pt x="14" y="61"/>
                </a:cubicBezTo>
                <a:cubicBezTo>
                  <a:pt x="13" y="64"/>
                  <a:pt x="12" y="65"/>
                  <a:pt x="10" y="71"/>
                </a:cubicBezTo>
                <a:cubicBezTo>
                  <a:pt x="17" y="71"/>
                  <a:pt x="29" y="66"/>
                  <a:pt x="44" y="64"/>
                </a:cubicBezTo>
                <a:cubicBezTo>
                  <a:pt x="52" y="62"/>
                  <a:pt x="60" y="64"/>
                  <a:pt x="65" y="65"/>
                </a:cubicBezTo>
                <a:cubicBezTo>
                  <a:pt x="66" y="63"/>
                  <a:pt x="66" y="61"/>
                  <a:pt x="66" y="6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5579529" y="3850985"/>
            <a:ext cx="99497" cy="150961"/>
          </a:xfrm>
          <a:custGeom>
            <a:avLst/>
            <a:gdLst/>
            <a:ahLst/>
            <a:cxnLst>
              <a:cxn ang="0">
                <a:pos x="41" y="30"/>
              </a:cxn>
              <a:cxn ang="0">
                <a:pos x="40" y="14"/>
              </a:cxn>
              <a:cxn ang="0">
                <a:pos x="38" y="7"/>
              </a:cxn>
              <a:cxn ang="0">
                <a:pos x="35" y="0"/>
              </a:cxn>
              <a:cxn ang="0">
                <a:pos x="32" y="3"/>
              </a:cxn>
              <a:cxn ang="0">
                <a:pos x="4" y="2"/>
              </a:cxn>
              <a:cxn ang="0">
                <a:pos x="6" y="13"/>
              </a:cxn>
              <a:cxn ang="0">
                <a:pos x="4" y="15"/>
              </a:cxn>
              <a:cxn ang="0">
                <a:pos x="8" y="33"/>
              </a:cxn>
              <a:cxn ang="0">
                <a:pos x="4" y="40"/>
              </a:cxn>
              <a:cxn ang="0">
                <a:pos x="0" y="51"/>
              </a:cxn>
              <a:cxn ang="0">
                <a:pos x="5" y="64"/>
              </a:cxn>
              <a:cxn ang="0">
                <a:pos x="4" y="69"/>
              </a:cxn>
              <a:cxn ang="0">
                <a:pos x="13" y="72"/>
              </a:cxn>
              <a:cxn ang="0">
                <a:pos x="35" y="64"/>
              </a:cxn>
              <a:cxn ang="0">
                <a:pos x="48" y="58"/>
              </a:cxn>
              <a:cxn ang="0">
                <a:pos x="44" y="45"/>
              </a:cxn>
              <a:cxn ang="0">
                <a:pos x="41" y="30"/>
              </a:cxn>
            </a:cxnLst>
            <a:rect l="0" t="0" r="r" b="b"/>
            <a:pathLst>
              <a:path w="48" h="73">
                <a:moveTo>
                  <a:pt x="41" y="30"/>
                </a:moveTo>
                <a:cubicBezTo>
                  <a:pt x="39" y="26"/>
                  <a:pt x="40" y="18"/>
                  <a:pt x="40" y="14"/>
                </a:cubicBezTo>
                <a:cubicBezTo>
                  <a:pt x="41" y="10"/>
                  <a:pt x="39" y="8"/>
                  <a:pt x="38" y="7"/>
                </a:cubicBezTo>
                <a:cubicBezTo>
                  <a:pt x="37" y="6"/>
                  <a:pt x="36" y="3"/>
                  <a:pt x="35" y="0"/>
                </a:cubicBezTo>
                <a:cubicBezTo>
                  <a:pt x="33" y="1"/>
                  <a:pt x="33" y="4"/>
                  <a:pt x="32" y="3"/>
                </a:cubicBezTo>
                <a:cubicBezTo>
                  <a:pt x="31" y="1"/>
                  <a:pt x="5" y="0"/>
                  <a:pt x="4" y="2"/>
                </a:cubicBezTo>
                <a:cubicBezTo>
                  <a:pt x="3" y="4"/>
                  <a:pt x="6" y="11"/>
                  <a:pt x="6" y="13"/>
                </a:cubicBezTo>
                <a:cubicBezTo>
                  <a:pt x="6" y="14"/>
                  <a:pt x="5" y="15"/>
                  <a:pt x="4" y="15"/>
                </a:cubicBezTo>
                <a:cubicBezTo>
                  <a:pt x="7" y="21"/>
                  <a:pt x="8" y="31"/>
                  <a:pt x="8" y="33"/>
                </a:cubicBezTo>
                <a:cubicBezTo>
                  <a:pt x="8" y="35"/>
                  <a:pt x="4" y="37"/>
                  <a:pt x="4" y="40"/>
                </a:cubicBezTo>
                <a:cubicBezTo>
                  <a:pt x="4" y="43"/>
                  <a:pt x="0" y="49"/>
                  <a:pt x="0" y="51"/>
                </a:cubicBezTo>
                <a:cubicBezTo>
                  <a:pt x="0" y="53"/>
                  <a:pt x="3" y="62"/>
                  <a:pt x="5" y="64"/>
                </a:cubicBezTo>
                <a:cubicBezTo>
                  <a:pt x="5" y="65"/>
                  <a:pt x="5" y="67"/>
                  <a:pt x="4" y="69"/>
                </a:cubicBezTo>
                <a:cubicBezTo>
                  <a:pt x="9" y="71"/>
                  <a:pt x="12" y="72"/>
                  <a:pt x="13" y="72"/>
                </a:cubicBezTo>
                <a:cubicBezTo>
                  <a:pt x="15" y="73"/>
                  <a:pt x="29" y="66"/>
                  <a:pt x="35" y="64"/>
                </a:cubicBezTo>
                <a:cubicBezTo>
                  <a:pt x="39" y="61"/>
                  <a:pt x="44" y="60"/>
                  <a:pt x="48" y="58"/>
                </a:cubicBezTo>
                <a:cubicBezTo>
                  <a:pt x="46" y="54"/>
                  <a:pt x="44" y="49"/>
                  <a:pt x="44" y="45"/>
                </a:cubicBezTo>
                <a:cubicBezTo>
                  <a:pt x="44" y="39"/>
                  <a:pt x="42" y="33"/>
                  <a:pt x="41" y="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7" name="Freeform 28"/>
          <p:cNvSpPr>
            <a:spLocks/>
          </p:cNvSpPr>
          <p:nvPr/>
        </p:nvSpPr>
        <p:spPr bwMode="auto">
          <a:xfrm>
            <a:off x="5299907" y="3814959"/>
            <a:ext cx="178409" cy="132092"/>
          </a:xfrm>
          <a:custGeom>
            <a:avLst/>
            <a:gdLst/>
            <a:ahLst/>
            <a:cxnLst>
              <a:cxn ang="0">
                <a:pos x="29" y="34"/>
              </a:cxn>
              <a:cxn ang="0">
                <a:pos x="34" y="33"/>
              </a:cxn>
              <a:cxn ang="0">
                <a:pos x="42" y="31"/>
              </a:cxn>
              <a:cxn ang="0">
                <a:pos x="51" y="42"/>
              </a:cxn>
              <a:cxn ang="0">
                <a:pos x="53" y="49"/>
              </a:cxn>
              <a:cxn ang="0">
                <a:pos x="53" y="50"/>
              </a:cxn>
              <a:cxn ang="0">
                <a:pos x="61" y="48"/>
              </a:cxn>
              <a:cxn ang="0">
                <a:pos x="65" y="58"/>
              </a:cxn>
              <a:cxn ang="0">
                <a:pos x="70" y="62"/>
              </a:cxn>
              <a:cxn ang="0">
                <a:pos x="74" y="58"/>
              </a:cxn>
              <a:cxn ang="0">
                <a:pos x="77" y="60"/>
              </a:cxn>
              <a:cxn ang="0">
                <a:pos x="80" y="57"/>
              </a:cxn>
              <a:cxn ang="0">
                <a:pos x="79" y="50"/>
              </a:cxn>
              <a:cxn ang="0">
                <a:pos x="84" y="49"/>
              </a:cxn>
              <a:cxn ang="0">
                <a:pos x="82" y="42"/>
              </a:cxn>
              <a:cxn ang="0">
                <a:pos x="80" y="37"/>
              </a:cxn>
              <a:cxn ang="0">
                <a:pos x="80" y="28"/>
              </a:cxn>
              <a:cxn ang="0">
                <a:pos x="78" y="26"/>
              </a:cxn>
              <a:cxn ang="0">
                <a:pos x="76" y="20"/>
              </a:cxn>
              <a:cxn ang="0">
                <a:pos x="76" y="16"/>
              </a:cxn>
              <a:cxn ang="0">
                <a:pos x="72" y="11"/>
              </a:cxn>
              <a:cxn ang="0">
                <a:pos x="67" y="2"/>
              </a:cxn>
              <a:cxn ang="0">
                <a:pos x="59" y="8"/>
              </a:cxn>
              <a:cxn ang="0">
                <a:pos x="52" y="7"/>
              </a:cxn>
              <a:cxn ang="0">
                <a:pos x="45" y="8"/>
              </a:cxn>
              <a:cxn ang="0">
                <a:pos x="42" y="5"/>
              </a:cxn>
              <a:cxn ang="0">
                <a:pos x="42" y="3"/>
              </a:cxn>
              <a:cxn ang="0">
                <a:pos x="41" y="4"/>
              </a:cxn>
              <a:cxn ang="0">
                <a:pos x="24" y="3"/>
              </a:cxn>
              <a:cxn ang="0">
                <a:pos x="16" y="0"/>
              </a:cxn>
              <a:cxn ang="0">
                <a:pos x="14" y="5"/>
              </a:cxn>
              <a:cxn ang="0">
                <a:pos x="15" y="10"/>
              </a:cxn>
              <a:cxn ang="0">
                <a:pos x="11" y="12"/>
              </a:cxn>
              <a:cxn ang="0">
                <a:pos x="1" y="17"/>
              </a:cxn>
              <a:cxn ang="0">
                <a:pos x="0" y="18"/>
              </a:cxn>
              <a:cxn ang="0">
                <a:pos x="8" y="28"/>
              </a:cxn>
              <a:cxn ang="0">
                <a:pos x="21" y="42"/>
              </a:cxn>
              <a:cxn ang="0">
                <a:pos x="29" y="34"/>
              </a:cxn>
            </a:cxnLst>
            <a:rect l="0" t="0" r="r" b="b"/>
            <a:pathLst>
              <a:path w="86" h="64">
                <a:moveTo>
                  <a:pt x="29" y="34"/>
                </a:moveTo>
                <a:cubicBezTo>
                  <a:pt x="29" y="31"/>
                  <a:pt x="31" y="32"/>
                  <a:pt x="34" y="33"/>
                </a:cubicBezTo>
                <a:cubicBezTo>
                  <a:pt x="37" y="33"/>
                  <a:pt x="40" y="31"/>
                  <a:pt x="42" y="31"/>
                </a:cubicBezTo>
                <a:cubicBezTo>
                  <a:pt x="45" y="31"/>
                  <a:pt x="51" y="40"/>
                  <a:pt x="51" y="42"/>
                </a:cubicBezTo>
                <a:cubicBezTo>
                  <a:pt x="51" y="45"/>
                  <a:pt x="52" y="47"/>
                  <a:pt x="53" y="49"/>
                </a:cubicBezTo>
                <a:cubicBezTo>
                  <a:pt x="53" y="49"/>
                  <a:pt x="53" y="49"/>
                  <a:pt x="53" y="50"/>
                </a:cubicBezTo>
                <a:cubicBezTo>
                  <a:pt x="57" y="49"/>
                  <a:pt x="61" y="48"/>
                  <a:pt x="61" y="48"/>
                </a:cubicBezTo>
                <a:cubicBezTo>
                  <a:pt x="63" y="48"/>
                  <a:pt x="65" y="54"/>
                  <a:pt x="65" y="58"/>
                </a:cubicBezTo>
                <a:cubicBezTo>
                  <a:pt x="64" y="61"/>
                  <a:pt x="68" y="64"/>
                  <a:pt x="70" y="62"/>
                </a:cubicBezTo>
                <a:cubicBezTo>
                  <a:pt x="72" y="59"/>
                  <a:pt x="74" y="56"/>
                  <a:pt x="74" y="58"/>
                </a:cubicBezTo>
                <a:cubicBezTo>
                  <a:pt x="75" y="59"/>
                  <a:pt x="75" y="59"/>
                  <a:pt x="77" y="60"/>
                </a:cubicBezTo>
                <a:cubicBezTo>
                  <a:pt x="77" y="58"/>
                  <a:pt x="79" y="58"/>
                  <a:pt x="80" y="57"/>
                </a:cubicBezTo>
                <a:cubicBezTo>
                  <a:pt x="81" y="55"/>
                  <a:pt x="77" y="52"/>
                  <a:pt x="79" y="50"/>
                </a:cubicBezTo>
                <a:cubicBezTo>
                  <a:pt x="80" y="47"/>
                  <a:pt x="82" y="51"/>
                  <a:pt x="84" y="49"/>
                </a:cubicBezTo>
                <a:cubicBezTo>
                  <a:pt x="86" y="47"/>
                  <a:pt x="81" y="44"/>
                  <a:pt x="82" y="42"/>
                </a:cubicBezTo>
                <a:cubicBezTo>
                  <a:pt x="82" y="41"/>
                  <a:pt x="82" y="38"/>
                  <a:pt x="80" y="37"/>
                </a:cubicBezTo>
                <a:cubicBezTo>
                  <a:pt x="78" y="36"/>
                  <a:pt x="79" y="31"/>
                  <a:pt x="80" y="28"/>
                </a:cubicBezTo>
                <a:cubicBezTo>
                  <a:pt x="79" y="27"/>
                  <a:pt x="79" y="27"/>
                  <a:pt x="78" y="26"/>
                </a:cubicBezTo>
                <a:cubicBezTo>
                  <a:pt x="77" y="24"/>
                  <a:pt x="78" y="20"/>
                  <a:pt x="76" y="20"/>
                </a:cubicBezTo>
                <a:cubicBezTo>
                  <a:pt x="73" y="20"/>
                  <a:pt x="74" y="17"/>
                  <a:pt x="76" y="16"/>
                </a:cubicBezTo>
                <a:cubicBezTo>
                  <a:pt x="78" y="15"/>
                  <a:pt x="72" y="13"/>
                  <a:pt x="72" y="11"/>
                </a:cubicBezTo>
                <a:cubicBezTo>
                  <a:pt x="72" y="8"/>
                  <a:pt x="69" y="3"/>
                  <a:pt x="67" y="2"/>
                </a:cubicBezTo>
                <a:cubicBezTo>
                  <a:pt x="66" y="2"/>
                  <a:pt x="61" y="8"/>
                  <a:pt x="59" y="8"/>
                </a:cubicBezTo>
                <a:cubicBezTo>
                  <a:pt x="57" y="8"/>
                  <a:pt x="53" y="4"/>
                  <a:pt x="52" y="7"/>
                </a:cubicBezTo>
                <a:cubicBezTo>
                  <a:pt x="50" y="11"/>
                  <a:pt x="47" y="6"/>
                  <a:pt x="45" y="8"/>
                </a:cubicBezTo>
                <a:cubicBezTo>
                  <a:pt x="43" y="11"/>
                  <a:pt x="42" y="5"/>
                  <a:pt x="42" y="5"/>
                </a:cubicBezTo>
                <a:cubicBezTo>
                  <a:pt x="42" y="5"/>
                  <a:pt x="42" y="4"/>
                  <a:pt x="42" y="3"/>
                </a:cubicBezTo>
                <a:cubicBezTo>
                  <a:pt x="42" y="3"/>
                  <a:pt x="41" y="4"/>
                  <a:pt x="41" y="4"/>
                </a:cubicBezTo>
                <a:cubicBezTo>
                  <a:pt x="35" y="6"/>
                  <a:pt x="25" y="5"/>
                  <a:pt x="24" y="3"/>
                </a:cubicBezTo>
                <a:cubicBezTo>
                  <a:pt x="24" y="1"/>
                  <a:pt x="16" y="0"/>
                  <a:pt x="16" y="0"/>
                </a:cubicBezTo>
                <a:cubicBezTo>
                  <a:pt x="16" y="0"/>
                  <a:pt x="17" y="4"/>
                  <a:pt x="14" y="5"/>
                </a:cubicBezTo>
                <a:cubicBezTo>
                  <a:pt x="11" y="6"/>
                  <a:pt x="15" y="9"/>
                  <a:pt x="15" y="10"/>
                </a:cubicBezTo>
                <a:cubicBezTo>
                  <a:pt x="15" y="11"/>
                  <a:pt x="12" y="13"/>
                  <a:pt x="11" y="12"/>
                </a:cubicBezTo>
                <a:cubicBezTo>
                  <a:pt x="9" y="11"/>
                  <a:pt x="4" y="16"/>
                  <a:pt x="1" y="17"/>
                </a:cubicBezTo>
                <a:cubicBezTo>
                  <a:pt x="1" y="17"/>
                  <a:pt x="1" y="18"/>
                  <a:pt x="0" y="18"/>
                </a:cubicBezTo>
                <a:cubicBezTo>
                  <a:pt x="4" y="22"/>
                  <a:pt x="4" y="25"/>
                  <a:pt x="8" y="28"/>
                </a:cubicBezTo>
                <a:cubicBezTo>
                  <a:pt x="12" y="31"/>
                  <a:pt x="18" y="36"/>
                  <a:pt x="21" y="42"/>
                </a:cubicBezTo>
                <a:cubicBezTo>
                  <a:pt x="24" y="39"/>
                  <a:pt x="28" y="36"/>
                  <a:pt x="29" y="3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5385681" y="3912742"/>
            <a:ext cx="96066" cy="92636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34" y="23"/>
              </a:cxn>
              <a:cxn ang="0">
                <a:pos x="35" y="15"/>
              </a:cxn>
              <a:cxn ang="0">
                <a:pos x="36" y="12"/>
              </a:cxn>
              <a:cxn ang="0">
                <a:pos x="33" y="10"/>
              </a:cxn>
              <a:cxn ang="0">
                <a:pos x="29" y="14"/>
              </a:cxn>
              <a:cxn ang="0">
                <a:pos x="24" y="10"/>
              </a:cxn>
              <a:cxn ang="0">
                <a:pos x="20" y="0"/>
              </a:cxn>
              <a:cxn ang="0">
                <a:pos x="12" y="2"/>
              </a:cxn>
              <a:cxn ang="0">
                <a:pos x="11" y="7"/>
              </a:cxn>
              <a:cxn ang="0">
                <a:pos x="2" y="15"/>
              </a:cxn>
              <a:cxn ang="0">
                <a:pos x="0" y="19"/>
              </a:cxn>
              <a:cxn ang="0">
                <a:pos x="14" y="28"/>
              </a:cxn>
              <a:cxn ang="0">
                <a:pos x="41" y="45"/>
              </a:cxn>
              <a:cxn ang="0">
                <a:pos x="43" y="45"/>
              </a:cxn>
              <a:cxn ang="0">
                <a:pos x="47" y="35"/>
              </a:cxn>
              <a:cxn ang="0">
                <a:pos x="38" y="26"/>
              </a:cxn>
            </a:cxnLst>
            <a:rect l="0" t="0" r="r" b="b"/>
            <a:pathLst>
              <a:path w="47" h="45">
                <a:moveTo>
                  <a:pt x="38" y="26"/>
                </a:moveTo>
                <a:cubicBezTo>
                  <a:pt x="34" y="24"/>
                  <a:pt x="33" y="24"/>
                  <a:pt x="34" y="23"/>
                </a:cubicBezTo>
                <a:cubicBezTo>
                  <a:pt x="36" y="22"/>
                  <a:pt x="36" y="19"/>
                  <a:pt x="35" y="15"/>
                </a:cubicBezTo>
                <a:cubicBezTo>
                  <a:pt x="35" y="13"/>
                  <a:pt x="35" y="13"/>
                  <a:pt x="36" y="12"/>
                </a:cubicBezTo>
                <a:cubicBezTo>
                  <a:pt x="34" y="11"/>
                  <a:pt x="34" y="11"/>
                  <a:pt x="33" y="10"/>
                </a:cubicBezTo>
                <a:cubicBezTo>
                  <a:pt x="33" y="8"/>
                  <a:pt x="31" y="11"/>
                  <a:pt x="29" y="14"/>
                </a:cubicBezTo>
                <a:cubicBezTo>
                  <a:pt x="27" y="16"/>
                  <a:pt x="23" y="13"/>
                  <a:pt x="24" y="10"/>
                </a:cubicBezTo>
                <a:cubicBezTo>
                  <a:pt x="24" y="6"/>
                  <a:pt x="22" y="0"/>
                  <a:pt x="20" y="0"/>
                </a:cubicBezTo>
                <a:cubicBezTo>
                  <a:pt x="20" y="0"/>
                  <a:pt x="16" y="1"/>
                  <a:pt x="12" y="2"/>
                </a:cubicBezTo>
                <a:cubicBezTo>
                  <a:pt x="13" y="3"/>
                  <a:pt x="12" y="5"/>
                  <a:pt x="11" y="7"/>
                </a:cubicBezTo>
                <a:cubicBezTo>
                  <a:pt x="11" y="10"/>
                  <a:pt x="5" y="13"/>
                  <a:pt x="2" y="15"/>
                </a:cubicBezTo>
                <a:cubicBezTo>
                  <a:pt x="1" y="15"/>
                  <a:pt x="0" y="17"/>
                  <a:pt x="0" y="19"/>
                </a:cubicBezTo>
                <a:cubicBezTo>
                  <a:pt x="4" y="22"/>
                  <a:pt x="10" y="25"/>
                  <a:pt x="14" y="28"/>
                </a:cubicBezTo>
                <a:cubicBezTo>
                  <a:pt x="22" y="35"/>
                  <a:pt x="35" y="43"/>
                  <a:pt x="41" y="45"/>
                </a:cubicBezTo>
                <a:cubicBezTo>
                  <a:pt x="41" y="45"/>
                  <a:pt x="42" y="45"/>
                  <a:pt x="43" y="45"/>
                </a:cubicBezTo>
                <a:cubicBezTo>
                  <a:pt x="45" y="39"/>
                  <a:pt x="46" y="38"/>
                  <a:pt x="47" y="35"/>
                </a:cubicBezTo>
                <a:cubicBezTo>
                  <a:pt x="47" y="31"/>
                  <a:pt x="41" y="29"/>
                  <a:pt x="38" y="2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5344510" y="3878432"/>
            <a:ext cx="68619" cy="73766"/>
          </a:xfrm>
          <a:custGeom>
            <a:avLst/>
            <a:gdLst/>
            <a:ahLst/>
            <a:cxnLst>
              <a:cxn ang="0">
                <a:pos x="31" y="24"/>
              </a:cxn>
              <a:cxn ang="0">
                <a:pos x="32" y="18"/>
              </a:cxn>
              <a:cxn ang="0">
                <a:pos x="30" y="11"/>
              </a:cxn>
              <a:cxn ang="0">
                <a:pos x="21" y="0"/>
              </a:cxn>
              <a:cxn ang="0">
                <a:pos x="13" y="2"/>
              </a:cxn>
              <a:cxn ang="0">
                <a:pos x="8" y="3"/>
              </a:cxn>
              <a:cxn ang="0">
                <a:pos x="0" y="11"/>
              </a:cxn>
              <a:cxn ang="0">
                <a:pos x="2" y="15"/>
              </a:cxn>
              <a:cxn ang="0">
                <a:pos x="11" y="30"/>
              </a:cxn>
              <a:cxn ang="0">
                <a:pos x="20" y="36"/>
              </a:cxn>
              <a:cxn ang="0">
                <a:pos x="22" y="32"/>
              </a:cxn>
              <a:cxn ang="0">
                <a:pos x="31" y="24"/>
              </a:cxn>
            </a:cxnLst>
            <a:rect l="0" t="0" r="r" b="b"/>
            <a:pathLst>
              <a:path w="33" h="36">
                <a:moveTo>
                  <a:pt x="31" y="24"/>
                </a:moveTo>
                <a:cubicBezTo>
                  <a:pt x="32" y="22"/>
                  <a:pt x="33" y="20"/>
                  <a:pt x="32" y="18"/>
                </a:cubicBezTo>
                <a:cubicBezTo>
                  <a:pt x="31" y="16"/>
                  <a:pt x="30" y="14"/>
                  <a:pt x="30" y="11"/>
                </a:cubicBezTo>
                <a:cubicBezTo>
                  <a:pt x="30" y="9"/>
                  <a:pt x="24" y="0"/>
                  <a:pt x="21" y="0"/>
                </a:cubicBezTo>
                <a:cubicBezTo>
                  <a:pt x="19" y="0"/>
                  <a:pt x="16" y="2"/>
                  <a:pt x="13" y="2"/>
                </a:cubicBezTo>
                <a:cubicBezTo>
                  <a:pt x="10" y="1"/>
                  <a:pt x="8" y="0"/>
                  <a:pt x="8" y="3"/>
                </a:cubicBezTo>
                <a:cubicBezTo>
                  <a:pt x="7" y="5"/>
                  <a:pt x="3" y="8"/>
                  <a:pt x="0" y="11"/>
                </a:cubicBezTo>
                <a:cubicBezTo>
                  <a:pt x="1" y="12"/>
                  <a:pt x="1" y="14"/>
                  <a:pt x="2" y="15"/>
                </a:cubicBezTo>
                <a:cubicBezTo>
                  <a:pt x="4" y="25"/>
                  <a:pt x="7" y="26"/>
                  <a:pt x="11" y="30"/>
                </a:cubicBezTo>
                <a:cubicBezTo>
                  <a:pt x="12" y="31"/>
                  <a:pt x="16" y="33"/>
                  <a:pt x="20" y="36"/>
                </a:cubicBezTo>
                <a:cubicBezTo>
                  <a:pt x="20" y="34"/>
                  <a:pt x="21" y="32"/>
                  <a:pt x="22" y="32"/>
                </a:cubicBezTo>
                <a:cubicBezTo>
                  <a:pt x="25" y="30"/>
                  <a:pt x="31" y="27"/>
                  <a:pt x="31" y="2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5257019" y="3446132"/>
            <a:ext cx="193850" cy="159540"/>
          </a:xfrm>
          <a:custGeom>
            <a:avLst/>
            <a:gdLst/>
            <a:ahLst/>
            <a:cxnLst>
              <a:cxn ang="0">
                <a:pos x="44" y="59"/>
              </a:cxn>
              <a:cxn ang="0">
                <a:pos x="56" y="51"/>
              </a:cxn>
              <a:cxn ang="0">
                <a:pos x="56" y="20"/>
              </a:cxn>
              <a:cxn ang="0">
                <a:pos x="94" y="20"/>
              </a:cxn>
              <a:cxn ang="0">
                <a:pos x="94" y="4"/>
              </a:cxn>
              <a:cxn ang="0">
                <a:pos x="86" y="0"/>
              </a:cxn>
              <a:cxn ang="0">
                <a:pos x="44" y="0"/>
              </a:cxn>
              <a:cxn ang="0">
                <a:pos x="38" y="10"/>
              </a:cxn>
              <a:cxn ang="0">
                <a:pos x="23" y="31"/>
              </a:cxn>
              <a:cxn ang="0">
                <a:pos x="3" y="66"/>
              </a:cxn>
              <a:cxn ang="0">
                <a:pos x="0" y="77"/>
              </a:cxn>
              <a:cxn ang="0">
                <a:pos x="44" y="77"/>
              </a:cxn>
              <a:cxn ang="0">
                <a:pos x="44" y="59"/>
              </a:cxn>
            </a:cxnLst>
            <a:rect l="0" t="0" r="r" b="b"/>
            <a:pathLst>
              <a:path w="94" h="77">
                <a:moveTo>
                  <a:pt x="44" y="59"/>
                </a:moveTo>
                <a:cubicBezTo>
                  <a:pt x="44" y="56"/>
                  <a:pt x="56" y="53"/>
                  <a:pt x="56" y="51"/>
                </a:cubicBezTo>
                <a:cubicBezTo>
                  <a:pt x="56" y="48"/>
                  <a:pt x="56" y="20"/>
                  <a:pt x="56" y="20"/>
                </a:cubicBezTo>
                <a:cubicBezTo>
                  <a:pt x="56" y="20"/>
                  <a:pt x="93" y="21"/>
                  <a:pt x="94" y="20"/>
                </a:cubicBezTo>
                <a:cubicBezTo>
                  <a:pt x="94" y="20"/>
                  <a:pt x="94" y="12"/>
                  <a:pt x="94" y="4"/>
                </a:cubicBezTo>
                <a:cubicBezTo>
                  <a:pt x="92" y="2"/>
                  <a:pt x="94" y="0"/>
                  <a:pt x="86" y="0"/>
                </a:cubicBezTo>
                <a:cubicBezTo>
                  <a:pt x="79" y="0"/>
                  <a:pt x="58" y="0"/>
                  <a:pt x="44" y="0"/>
                </a:cubicBezTo>
                <a:cubicBezTo>
                  <a:pt x="41" y="3"/>
                  <a:pt x="39" y="7"/>
                  <a:pt x="38" y="10"/>
                </a:cubicBezTo>
                <a:cubicBezTo>
                  <a:pt x="36" y="16"/>
                  <a:pt x="23" y="23"/>
                  <a:pt x="23" y="31"/>
                </a:cubicBezTo>
                <a:cubicBezTo>
                  <a:pt x="22" y="38"/>
                  <a:pt x="11" y="50"/>
                  <a:pt x="3" y="66"/>
                </a:cubicBezTo>
                <a:cubicBezTo>
                  <a:pt x="1" y="70"/>
                  <a:pt x="0" y="74"/>
                  <a:pt x="0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44" y="62"/>
                  <a:pt x="44" y="5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5255305" y="3454709"/>
            <a:ext cx="283054" cy="310501"/>
          </a:xfrm>
          <a:custGeom>
            <a:avLst/>
            <a:gdLst/>
            <a:ahLst/>
            <a:cxnLst>
              <a:cxn ang="0">
                <a:pos x="11" y="130"/>
              </a:cxn>
              <a:cxn ang="0">
                <a:pos x="21" y="130"/>
              </a:cxn>
              <a:cxn ang="0">
                <a:pos x="30" y="129"/>
              </a:cxn>
              <a:cxn ang="0">
                <a:pos x="36" y="135"/>
              </a:cxn>
              <a:cxn ang="0">
                <a:pos x="40" y="135"/>
              </a:cxn>
              <a:cxn ang="0">
                <a:pos x="48" y="145"/>
              </a:cxn>
              <a:cxn ang="0">
                <a:pos x="53" y="150"/>
              </a:cxn>
              <a:cxn ang="0">
                <a:pos x="59" y="147"/>
              </a:cxn>
              <a:cxn ang="0">
                <a:pos x="66" y="144"/>
              </a:cxn>
              <a:cxn ang="0">
                <a:pos x="72" y="143"/>
              </a:cxn>
              <a:cxn ang="0">
                <a:pos x="80" y="144"/>
              </a:cxn>
              <a:cxn ang="0">
                <a:pos x="87" y="141"/>
              </a:cxn>
              <a:cxn ang="0">
                <a:pos x="131" y="141"/>
              </a:cxn>
              <a:cxn ang="0">
                <a:pos x="132" y="131"/>
              </a:cxn>
              <a:cxn ang="0">
                <a:pos x="129" y="128"/>
              </a:cxn>
              <a:cxn ang="0">
                <a:pos x="118" y="28"/>
              </a:cxn>
              <a:cxn ang="0">
                <a:pos x="137" y="28"/>
              </a:cxn>
              <a:cxn ang="0">
                <a:pos x="97" y="2"/>
              </a:cxn>
              <a:cxn ang="0">
                <a:pos x="95" y="0"/>
              </a:cxn>
              <a:cxn ang="0">
                <a:pos x="95" y="16"/>
              </a:cxn>
              <a:cxn ang="0">
                <a:pos x="57" y="16"/>
              </a:cxn>
              <a:cxn ang="0">
                <a:pos x="57" y="47"/>
              </a:cxn>
              <a:cxn ang="0">
                <a:pos x="45" y="55"/>
              </a:cxn>
              <a:cxn ang="0">
                <a:pos x="45" y="73"/>
              </a:cxn>
              <a:cxn ang="0">
                <a:pos x="1" y="73"/>
              </a:cxn>
              <a:cxn ang="0">
                <a:pos x="7" y="85"/>
              </a:cxn>
              <a:cxn ang="0">
                <a:pos x="9" y="104"/>
              </a:cxn>
              <a:cxn ang="0">
                <a:pos x="6" y="126"/>
              </a:cxn>
              <a:cxn ang="0">
                <a:pos x="4" y="135"/>
              </a:cxn>
              <a:cxn ang="0">
                <a:pos x="4" y="135"/>
              </a:cxn>
              <a:cxn ang="0">
                <a:pos x="11" y="130"/>
              </a:cxn>
            </a:cxnLst>
            <a:rect l="0" t="0" r="r" b="b"/>
            <a:pathLst>
              <a:path w="137" h="150">
                <a:moveTo>
                  <a:pt x="11" y="130"/>
                </a:moveTo>
                <a:cubicBezTo>
                  <a:pt x="15" y="131"/>
                  <a:pt x="21" y="130"/>
                  <a:pt x="21" y="130"/>
                </a:cubicBezTo>
                <a:cubicBezTo>
                  <a:pt x="21" y="130"/>
                  <a:pt x="27" y="127"/>
                  <a:pt x="30" y="129"/>
                </a:cubicBezTo>
                <a:cubicBezTo>
                  <a:pt x="33" y="131"/>
                  <a:pt x="36" y="135"/>
                  <a:pt x="36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3" y="143"/>
                  <a:pt x="48" y="145"/>
                </a:cubicBezTo>
                <a:cubicBezTo>
                  <a:pt x="51" y="146"/>
                  <a:pt x="52" y="148"/>
                  <a:pt x="53" y="150"/>
                </a:cubicBezTo>
                <a:cubicBezTo>
                  <a:pt x="57" y="150"/>
                  <a:pt x="59" y="149"/>
                  <a:pt x="59" y="147"/>
                </a:cubicBezTo>
                <a:cubicBezTo>
                  <a:pt x="59" y="144"/>
                  <a:pt x="61" y="139"/>
                  <a:pt x="66" y="144"/>
                </a:cubicBezTo>
                <a:cubicBezTo>
                  <a:pt x="71" y="149"/>
                  <a:pt x="71" y="145"/>
                  <a:pt x="72" y="143"/>
                </a:cubicBezTo>
                <a:cubicBezTo>
                  <a:pt x="73" y="141"/>
                  <a:pt x="76" y="144"/>
                  <a:pt x="80" y="144"/>
                </a:cubicBezTo>
                <a:cubicBezTo>
                  <a:pt x="83" y="144"/>
                  <a:pt x="87" y="141"/>
                  <a:pt x="87" y="141"/>
                </a:cubicBezTo>
                <a:cubicBezTo>
                  <a:pt x="87" y="141"/>
                  <a:pt x="129" y="142"/>
                  <a:pt x="131" y="141"/>
                </a:cubicBezTo>
                <a:cubicBezTo>
                  <a:pt x="133" y="140"/>
                  <a:pt x="132" y="131"/>
                  <a:pt x="132" y="131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37" y="28"/>
                  <a:pt x="137" y="28"/>
                  <a:pt x="137" y="28"/>
                </a:cubicBezTo>
                <a:cubicBezTo>
                  <a:pt x="117" y="15"/>
                  <a:pt x="99" y="3"/>
                  <a:pt x="97" y="2"/>
                </a:cubicBezTo>
                <a:cubicBezTo>
                  <a:pt x="96" y="2"/>
                  <a:pt x="95" y="1"/>
                  <a:pt x="95" y="0"/>
                </a:cubicBezTo>
                <a:cubicBezTo>
                  <a:pt x="95" y="8"/>
                  <a:pt x="95" y="16"/>
                  <a:pt x="95" y="16"/>
                </a:cubicBezTo>
                <a:cubicBezTo>
                  <a:pt x="94" y="17"/>
                  <a:pt x="57" y="16"/>
                  <a:pt x="57" y="16"/>
                </a:cubicBezTo>
                <a:cubicBezTo>
                  <a:pt x="57" y="16"/>
                  <a:pt x="57" y="44"/>
                  <a:pt x="57" y="47"/>
                </a:cubicBezTo>
                <a:cubicBezTo>
                  <a:pt x="57" y="49"/>
                  <a:pt x="45" y="52"/>
                  <a:pt x="45" y="55"/>
                </a:cubicBezTo>
                <a:cubicBezTo>
                  <a:pt x="45" y="58"/>
                  <a:pt x="45" y="73"/>
                  <a:pt x="45" y="73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80"/>
                  <a:pt x="4" y="82"/>
                  <a:pt x="7" y="85"/>
                </a:cubicBezTo>
                <a:cubicBezTo>
                  <a:pt x="10" y="89"/>
                  <a:pt x="4" y="96"/>
                  <a:pt x="9" y="104"/>
                </a:cubicBezTo>
                <a:cubicBezTo>
                  <a:pt x="15" y="111"/>
                  <a:pt x="8" y="122"/>
                  <a:pt x="6" y="126"/>
                </a:cubicBezTo>
                <a:cubicBezTo>
                  <a:pt x="4" y="128"/>
                  <a:pt x="4" y="132"/>
                  <a:pt x="4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8" y="135"/>
                  <a:pt x="7" y="129"/>
                  <a:pt x="11" y="1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5365096" y="3513036"/>
            <a:ext cx="389413" cy="365396"/>
          </a:xfrm>
          <a:custGeom>
            <a:avLst/>
            <a:gdLst/>
            <a:ahLst/>
            <a:cxnLst>
              <a:cxn ang="0">
                <a:pos x="179" y="73"/>
              </a:cxn>
              <a:cxn ang="0">
                <a:pos x="173" y="61"/>
              </a:cxn>
              <a:cxn ang="0">
                <a:pos x="161" y="57"/>
              </a:cxn>
              <a:cxn ang="0">
                <a:pos x="153" y="47"/>
              </a:cxn>
              <a:cxn ang="0">
                <a:pos x="84" y="0"/>
              </a:cxn>
              <a:cxn ang="0">
                <a:pos x="65" y="0"/>
              </a:cxn>
              <a:cxn ang="0">
                <a:pos x="76" y="100"/>
              </a:cxn>
              <a:cxn ang="0">
                <a:pos x="79" y="103"/>
              </a:cxn>
              <a:cxn ang="0">
                <a:pos x="78" y="113"/>
              </a:cxn>
              <a:cxn ang="0">
                <a:pos x="34" y="113"/>
              </a:cxn>
              <a:cxn ang="0">
                <a:pos x="27" y="116"/>
              </a:cxn>
              <a:cxn ang="0">
                <a:pos x="19" y="115"/>
              </a:cxn>
              <a:cxn ang="0">
                <a:pos x="13" y="116"/>
              </a:cxn>
              <a:cxn ang="0">
                <a:pos x="6" y="119"/>
              </a:cxn>
              <a:cxn ang="0">
                <a:pos x="0" y="122"/>
              </a:cxn>
              <a:cxn ang="0">
                <a:pos x="1" y="125"/>
              </a:cxn>
              <a:cxn ang="0">
                <a:pos x="3" y="128"/>
              </a:cxn>
              <a:cxn ang="0">
                <a:pos x="5" y="135"/>
              </a:cxn>
              <a:cxn ang="0">
                <a:pos x="11" y="142"/>
              </a:cxn>
              <a:cxn ang="0">
                <a:pos x="11" y="151"/>
              </a:cxn>
              <a:cxn ang="0">
                <a:pos x="14" y="154"/>
              </a:cxn>
              <a:cxn ang="0">
                <a:pos x="21" y="153"/>
              </a:cxn>
              <a:cxn ang="0">
                <a:pos x="28" y="154"/>
              </a:cxn>
              <a:cxn ang="0">
                <a:pos x="36" y="148"/>
              </a:cxn>
              <a:cxn ang="0">
                <a:pos x="41" y="157"/>
              </a:cxn>
              <a:cxn ang="0">
                <a:pos x="45" y="162"/>
              </a:cxn>
              <a:cxn ang="0">
                <a:pos x="45" y="166"/>
              </a:cxn>
              <a:cxn ang="0">
                <a:pos x="47" y="172"/>
              </a:cxn>
              <a:cxn ang="0">
                <a:pos x="53" y="173"/>
              </a:cxn>
              <a:cxn ang="0">
                <a:pos x="58" y="175"/>
              </a:cxn>
              <a:cxn ang="0">
                <a:pos x="65" y="172"/>
              </a:cxn>
              <a:cxn ang="0">
                <a:pos x="70" y="171"/>
              </a:cxn>
              <a:cxn ang="0">
                <a:pos x="74" y="172"/>
              </a:cxn>
              <a:cxn ang="0">
                <a:pos x="78" y="172"/>
              </a:cxn>
              <a:cxn ang="0">
                <a:pos x="81" y="163"/>
              </a:cxn>
              <a:cxn ang="0">
                <a:pos x="80" y="156"/>
              </a:cxn>
              <a:cxn ang="0">
                <a:pos x="89" y="152"/>
              </a:cxn>
              <a:cxn ang="0">
                <a:pos x="93" y="145"/>
              </a:cxn>
              <a:cxn ang="0">
                <a:pos x="96" y="136"/>
              </a:cxn>
              <a:cxn ang="0">
                <a:pos x="103" y="137"/>
              </a:cxn>
              <a:cxn ang="0">
                <a:pos x="108" y="131"/>
              </a:cxn>
              <a:cxn ang="0">
                <a:pos x="114" y="129"/>
              </a:cxn>
              <a:cxn ang="0">
                <a:pos x="118" y="126"/>
              </a:cxn>
              <a:cxn ang="0">
                <a:pos x="128" y="122"/>
              </a:cxn>
              <a:cxn ang="0">
                <a:pos x="136" y="119"/>
              </a:cxn>
              <a:cxn ang="0">
                <a:pos x="150" y="119"/>
              </a:cxn>
              <a:cxn ang="0">
                <a:pos x="159" y="116"/>
              </a:cxn>
              <a:cxn ang="0">
                <a:pos x="177" y="115"/>
              </a:cxn>
              <a:cxn ang="0">
                <a:pos x="184" y="110"/>
              </a:cxn>
              <a:cxn ang="0">
                <a:pos x="188" y="101"/>
              </a:cxn>
              <a:cxn ang="0">
                <a:pos x="188" y="71"/>
              </a:cxn>
              <a:cxn ang="0">
                <a:pos x="179" y="73"/>
              </a:cxn>
            </a:cxnLst>
            <a:rect l="0" t="0" r="r" b="b"/>
            <a:pathLst>
              <a:path w="189" h="177">
                <a:moveTo>
                  <a:pt x="179" y="73"/>
                </a:moveTo>
                <a:cubicBezTo>
                  <a:pt x="179" y="73"/>
                  <a:pt x="179" y="65"/>
                  <a:pt x="173" y="61"/>
                </a:cubicBezTo>
                <a:cubicBezTo>
                  <a:pt x="168" y="58"/>
                  <a:pt x="161" y="57"/>
                  <a:pt x="161" y="57"/>
                </a:cubicBezTo>
                <a:cubicBezTo>
                  <a:pt x="161" y="57"/>
                  <a:pt x="157" y="50"/>
                  <a:pt x="153" y="47"/>
                </a:cubicBezTo>
                <a:cubicBezTo>
                  <a:pt x="152" y="45"/>
                  <a:pt x="114" y="20"/>
                  <a:pt x="8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6" y="100"/>
                  <a:pt x="76" y="100"/>
                  <a:pt x="76" y="100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79" y="103"/>
                  <a:pt x="80" y="112"/>
                  <a:pt x="78" y="113"/>
                </a:cubicBezTo>
                <a:cubicBezTo>
                  <a:pt x="76" y="114"/>
                  <a:pt x="34" y="113"/>
                  <a:pt x="34" y="113"/>
                </a:cubicBezTo>
                <a:cubicBezTo>
                  <a:pt x="34" y="113"/>
                  <a:pt x="30" y="116"/>
                  <a:pt x="27" y="116"/>
                </a:cubicBezTo>
                <a:cubicBezTo>
                  <a:pt x="23" y="116"/>
                  <a:pt x="20" y="113"/>
                  <a:pt x="19" y="115"/>
                </a:cubicBezTo>
                <a:cubicBezTo>
                  <a:pt x="18" y="117"/>
                  <a:pt x="18" y="121"/>
                  <a:pt x="13" y="116"/>
                </a:cubicBezTo>
                <a:cubicBezTo>
                  <a:pt x="8" y="111"/>
                  <a:pt x="6" y="116"/>
                  <a:pt x="6" y="119"/>
                </a:cubicBezTo>
                <a:cubicBezTo>
                  <a:pt x="6" y="121"/>
                  <a:pt x="4" y="122"/>
                  <a:pt x="0" y="122"/>
                </a:cubicBezTo>
                <a:cubicBezTo>
                  <a:pt x="1" y="124"/>
                  <a:pt x="1" y="125"/>
                  <a:pt x="1" y="125"/>
                </a:cubicBezTo>
                <a:cubicBezTo>
                  <a:pt x="3" y="128"/>
                  <a:pt x="3" y="128"/>
                  <a:pt x="3" y="128"/>
                </a:cubicBezTo>
                <a:cubicBezTo>
                  <a:pt x="3" y="128"/>
                  <a:pt x="3" y="133"/>
                  <a:pt x="5" y="135"/>
                </a:cubicBezTo>
                <a:cubicBezTo>
                  <a:pt x="7" y="137"/>
                  <a:pt x="11" y="141"/>
                  <a:pt x="11" y="142"/>
                </a:cubicBezTo>
                <a:cubicBezTo>
                  <a:pt x="11" y="144"/>
                  <a:pt x="11" y="151"/>
                  <a:pt x="11" y="151"/>
                </a:cubicBezTo>
                <a:cubicBezTo>
                  <a:pt x="11" y="151"/>
                  <a:pt x="12" y="157"/>
                  <a:pt x="14" y="154"/>
                </a:cubicBezTo>
                <a:cubicBezTo>
                  <a:pt x="16" y="152"/>
                  <a:pt x="19" y="157"/>
                  <a:pt x="21" y="153"/>
                </a:cubicBezTo>
                <a:cubicBezTo>
                  <a:pt x="22" y="150"/>
                  <a:pt x="26" y="154"/>
                  <a:pt x="28" y="154"/>
                </a:cubicBezTo>
                <a:cubicBezTo>
                  <a:pt x="30" y="154"/>
                  <a:pt x="35" y="148"/>
                  <a:pt x="36" y="148"/>
                </a:cubicBezTo>
                <a:cubicBezTo>
                  <a:pt x="38" y="149"/>
                  <a:pt x="41" y="154"/>
                  <a:pt x="41" y="157"/>
                </a:cubicBezTo>
                <a:cubicBezTo>
                  <a:pt x="41" y="159"/>
                  <a:pt x="47" y="161"/>
                  <a:pt x="45" y="162"/>
                </a:cubicBezTo>
                <a:cubicBezTo>
                  <a:pt x="43" y="163"/>
                  <a:pt x="42" y="166"/>
                  <a:pt x="45" y="166"/>
                </a:cubicBezTo>
                <a:cubicBezTo>
                  <a:pt x="47" y="166"/>
                  <a:pt x="46" y="170"/>
                  <a:pt x="47" y="172"/>
                </a:cubicBezTo>
                <a:cubicBezTo>
                  <a:pt x="49" y="174"/>
                  <a:pt x="51" y="176"/>
                  <a:pt x="53" y="173"/>
                </a:cubicBezTo>
                <a:cubicBezTo>
                  <a:pt x="54" y="170"/>
                  <a:pt x="57" y="173"/>
                  <a:pt x="58" y="175"/>
                </a:cubicBezTo>
                <a:cubicBezTo>
                  <a:pt x="60" y="177"/>
                  <a:pt x="64" y="174"/>
                  <a:pt x="65" y="172"/>
                </a:cubicBezTo>
                <a:cubicBezTo>
                  <a:pt x="65" y="169"/>
                  <a:pt x="71" y="168"/>
                  <a:pt x="70" y="171"/>
                </a:cubicBezTo>
                <a:cubicBezTo>
                  <a:pt x="70" y="174"/>
                  <a:pt x="71" y="175"/>
                  <a:pt x="74" y="172"/>
                </a:cubicBezTo>
                <a:cubicBezTo>
                  <a:pt x="75" y="171"/>
                  <a:pt x="76" y="171"/>
                  <a:pt x="78" y="172"/>
                </a:cubicBezTo>
                <a:cubicBezTo>
                  <a:pt x="79" y="168"/>
                  <a:pt x="80" y="164"/>
                  <a:pt x="81" y="163"/>
                </a:cubicBezTo>
                <a:cubicBezTo>
                  <a:pt x="82" y="161"/>
                  <a:pt x="78" y="156"/>
                  <a:pt x="80" y="156"/>
                </a:cubicBezTo>
                <a:cubicBezTo>
                  <a:pt x="82" y="155"/>
                  <a:pt x="87" y="156"/>
                  <a:pt x="89" y="152"/>
                </a:cubicBezTo>
                <a:cubicBezTo>
                  <a:pt x="91" y="147"/>
                  <a:pt x="93" y="145"/>
                  <a:pt x="93" y="145"/>
                </a:cubicBezTo>
                <a:cubicBezTo>
                  <a:pt x="93" y="145"/>
                  <a:pt x="93" y="135"/>
                  <a:pt x="96" y="136"/>
                </a:cubicBezTo>
                <a:cubicBezTo>
                  <a:pt x="99" y="138"/>
                  <a:pt x="103" y="141"/>
                  <a:pt x="103" y="137"/>
                </a:cubicBezTo>
                <a:cubicBezTo>
                  <a:pt x="104" y="133"/>
                  <a:pt x="107" y="135"/>
                  <a:pt x="108" y="131"/>
                </a:cubicBezTo>
                <a:cubicBezTo>
                  <a:pt x="109" y="128"/>
                  <a:pt x="111" y="128"/>
                  <a:pt x="114" y="129"/>
                </a:cubicBezTo>
                <a:cubicBezTo>
                  <a:pt x="116" y="129"/>
                  <a:pt x="118" y="128"/>
                  <a:pt x="118" y="126"/>
                </a:cubicBezTo>
                <a:cubicBezTo>
                  <a:pt x="118" y="124"/>
                  <a:pt x="123" y="125"/>
                  <a:pt x="128" y="122"/>
                </a:cubicBezTo>
                <a:cubicBezTo>
                  <a:pt x="132" y="119"/>
                  <a:pt x="134" y="117"/>
                  <a:pt x="136" y="119"/>
                </a:cubicBezTo>
                <a:cubicBezTo>
                  <a:pt x="138" y="120"/>
                  <a:pt x="149" y="120"/>
                  <a:pt x="150" y="119"/>
                </a:cubicBezTo>
                <a:cubicBezTo>
                  <a:pt x="152" y="119"/>
                  <a:pt x="155" y="116"/>
                  <a:pt x="159" y="116"/>
                </a:cubicBezTo>
                <a:cubicBezTo>
                  <a:pt x="163" y="117"/>
                  <a:pt x="173" y="115"/>
                  <a:pt x="177" y="115"/>
                </a:cubicBezTo>
                <a:cubicBezTo>
                  <a:pt x="181" y="115"/>
                  <a:pt x="183" y="111"/>
                  <a:pt x="184" y="110"/>
                </a:cubicBezTo>
                <a:cubicBezTo>
                  <a:pt x="185" y="108"/>
                  <a:pt x="186" y="102"/>
                  <a:pt x="188" y="101"/>
                </a:cubicBezTo>
                <a:cubicBezTo>
                  <a:pt x="189" y="100"/>
                  <a:pt x="189" y="79"/>
                  <a:pt x="188" y="71"/>
                </a:cubicBezTo>
                <a:cubicBezTo>
                  <a:pt x="184" y="72"/>
                  <a:pt x="179" y="73"/>
                  <a:pt x="179" y="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3" name="Freeform 34"/>
          <p:cNvSpPr>
            <a:spLocks/>
          </p:cNvSpPr>
          <p:nvPr/>
        </p:nvSpPr>
        <p:spPr bwMode="auto">
          <a:xfrm>
            <a:off x="5526350" y="3754918"/>
            <a:ext cx="190418" cy="135523"/>
          </a:xfrm>
          <a:custGeom>
            <a:avLst/>
            <a:gdLst/>
            <a:ahLst/>
            <a:cxnLst>
              <a:cxn ang="0">
                <a:pos x="92" y="37"/>
              </a:cxn>
              <a:cxn ang="0">
                <a:pos x="87" y="35"/>
              </a:cxn>
              <a:cxn ang="0">
                <a:pos x="86" y="29"/>
              </a:cxn>
              <a:cxn ang="0">
                <a:pos x="81" y="30"/>
              </a:cxn>
              <a:cxn ang="0">
                <a:pos x="76" y="26"/>
              </a:cxn>
              <a:cxn ang="0">
                <a:pos x="74" y="21"/>
              </a:cxn>
              <a:cxn ang="0">
                <a:pos x="69" y="15"/>
              </a:cxn>
              <a:cxn ang="0">
                <a:pos x="65" y="9"/>
              </a:cxn>
              <a:cxn ang="0">
                <a:pos x="65" y="3"/>
              </a:cxn>
              <a:cxn ang="0">
                <a:pos x="58" y="2"/>
              </a:cxn>
              <a:cxn ang="0">
                <a:pos x="50" y="5"/>
              </a:cxn>
              <a:cxn ang="0">
                <a:pos x="40" y="9"/>
              </a:cxn>
              <a:cxn ang="0">
                <a:pos x="36" y="12"/>
              </a:cxn>
              <a:cxn ang="0">
                <a:pos x="30" y="14"/>
              </a:cxn>
              <a:cxn ang="0">
                <a:pos x="25" y="20"/>
              </a:cxn>
              <a:cxn ang="0">
                <a:pos x="18" y="19"/>
              </a:cxn>
              <a:cxn ang="0">
                <a:pos x="15" y="28"/>
              </a:cxn>
              <a:cxn ang="0">
                <a:pos x="11" y="35"/>
              </a:cxn>
              <a:cxn ang="0">
                <a:pos x="2" y="39"/>
              </a:cxn>
              <a:cxn ang="0">
                <a:pos x="3" y="46"/>
              </a:cxn>
              <a:cxn ang="0">
                <a:pos x="0" y="55"/>
              </a:cxn>
              <a:cxn ang="0">
                <a:pos x="5" y="58"/>
              </a:cxn>
              <a:cxn ang="0">
                <a:pos x="15" y="63"/>
              </a:cxn>
              <a:cxn ang="0">
                <a:pos x="28" y="61"/>
              </a:cxn>
              <a:cxn ang="0">
                <a:pos x="32" y="60"/>
              </a:cxn>
              <a:cxn ang="0">
                <a:pos x="30" y="49"/>
              </a:cxn>
              <a:cxn ang="0">
                <a:pos x="58" y="50"/>
              </a:cxn>
              <a:cxn ang="0">
                <a:pos x="63" y="47"/>
              </a:cxn>
              <a:cxn ang="0">
                <a:pos x="73" y="48"/>
              </a:cxn>
              <a:cxn ang="0">
                <a:pos x="79" y="44"/>
              </a:cxn>
              <a:cxn ang="0">
                <a:pos x="89" y="42"/>
              </a:cxn>
              <a:cxn ang="0">
                <a:pos x="92" y="37"/>
              </a:cxn>
              <a:cxn ang="0">
                <a:pos x="92" y="37"/>
              </a:cxn>
            </a:cxnLst>
            <a:rect l="0" t="0" r="r" b="b"/>
            <a:pathLst>
              <a:path w="92" h="66">
                <a:moveTo>
                  <a:pt x="92" y="37"/>
                </a:moveTo>
                <a:cubicBezTo>
                  <a:pt x="90" y="35"/>
                  <a:pt x="88" y="35"/>
                  <a:pt x="87" y="35"/>
                </a:cubicBezTo>
                <a:cubicBezTo>
                  <a:pt x="86" y="35"/>
                  <a:pt x="87" y="30"/>
                  <a:pt x="86" y="29"/>
                </a:cubicBezTo>
                <a:cubicBezTo>
                  <a:pt x="86" y="28"/>
                  <a:pt x="83" y="30"/>
                  <a:pt x="81" y="30"/>
                </a:cubicBezTo>
                <a:cubicBezTo>
                  <a:pt x="79" y="29"/>
                  <a:pt x="78" y="26"/>
                  <a:pt x="76" y="26"/>
                </a:cubicBezTo>
                <a:cubicBezTo>
                  <a:pt x="74" y="26"/>
                  <a:pt x="74" y="24"/>
                  <a:pt x="74" y="21"/>
                </a:cubicBezTo>
                <a:cubicBezTo>
                  <a:pt x="74" y="19"/>
                  <a:pt x="71" y="17"/>
                  <a:pt x="69" y="15"/>
                </a:cubicBezTo>
                <a:cubicBezTo>
                  <a:pt x="67" y="14"/>
                  <a:pt x="66" y="10"/>
                  <a:pt x="65" y="9"/>
                </a:cubicBezTo>
                <a:cubicBezTo>
                  <a:pt x="64" y="8"/>
                  <a:pt x="65" y="5"/>
                  <a:pt x="65" y="3"/>
                </a:cubicBezTo>
                <a:cubicBezTo>
                  <a:pt x="62" y="3"/>
                  <a:pt x="59" y="2"/>
                  <a:pt x="58" y="2"/>
                </a:cubicBezTo>
                <a:cubicBezTo>
                  <a:pt x="56" y="0"/>
                  <a:pt x="54" y="2"/>
                  <a:pt x="50" y="5"/>
                </a:cubicBezTo>
                <a:cubicBezTo>
                  <a:pt x="45" y="8"/>
                  <a:pt x="40" y="7"/>
                  <a:pt x="40" y="9"/>
                </a:cubicBezTo>
                <a:cubicBezTo>
                  <a:pt x="40" y="11"/>
                  <a:pt x="38" y="12"/>
                  <a:pt x="36" y="12"/>
                </a:cubicBezTo>
                <a:cubicBezTo>
                  <a:pt x="33" y="11"/>
                  <a:pt x="31" y="11"/>
                  <a:pt x="30" y="14"/>
                </a:cubicBezTo>
                <a:cubicBezTo>
                  <a:pt x="29" y="18"/>
                  <a:pt x="26" y="16"/>
                  <a:pt x="25" y="20"/>
                </a:cubicBezTo>
                <a:cubicBezTo>
                  <a:pt x="25" y="24"/>
                  <a:pt x="21" y="21"/>
                  <a:pt x="18" y="19"/>
                </a:cubicBezTo>
                <a:cubicBezTo>
                  <a:pt x="15" y="18"/>
                  <a:pt x="15" y="28"/>
                  <a:pt x="15" y="28"/>
                </a:cubicBezTo>
                <a:cubicBezTo>
                  <a:pt x="15" y="28"/>
                  <a:pt x="13" y="30"/>
                  <a:pt x="11" y="35"/>
                </a:cubicBezTo>
                <a:cubicBezTo>
                  <a:pt x="9" y="39"/>
                  <a:pt x="4" y="38"/>
                  <a:pt x="2" y="39"/>
                </a:cubicBezTo>
                <a:cubicBezTo>
                  <a:pt x="0" y="39"/>
                  <a:pt x="4" y="44"/>
                  <a:pt x="3" y="46"/>
                </a:cubicBezTo>
                <a:cubicBezTo>
                  <a:pt x="2" y="47"/>
                  <a:pt x="1" y="51"/>
                  <a:pt x="0" y="55"/>
                </a:cubicBezTo>
                <a:cubicBezTo>
                  <a:pt x="2" y="55"/>
                  <a:pt x="4" y="57"/>
                  <a:pt x="5" y="58"/>
                </a:cubicBezTo>
                <a:cubicBezTo>
                  <a:pt x="6" y="60"/>
                  <a:pt x="12" y="66"/>
                  <a:pt x="15" y="63"/>
                </a:cubicBezTo>
                <a:cubicBezTo>
                  <a:pt x="18" y="60"/>
                  <a:pt x="26" y="59"/>
                  <a:pt x="28" y="61"/>
                </a:cubicBezTo>
                <a:cubicBezTo>
                  <a:pt x="30" y="63"/>
                  <a:pt x="32" y="62"/>
                  <a:pt x="32" y="60"/>
                </a:cubicBezTo>
                <a:cubicBezTo>
                  <a:pt x="32" y="58"/>
                  <a:pt x="29" y="51"/>
                  <a:pt x="30" y="49"/>
                </a:cubicBezTo>
                <a:cubicBezTo>
                  <a:pt x="31" y="47"/>
                  <a:pt x="57" y="48"/>
                  <a:pt x="58" y="50"/>
                </a:cubicBezTo>
                <a:cubicBezTo>
                  <a:pt x="59" y="51"/>
                  <a:pt x="59" y="46"/>
                  <a:pt x="63" y="47"/>
                </a:cubicBezTo>
                <a:cubicBezTo>
                  <a:pt x="66" y="47"/>
                  <a:pt x="71" y="49"/>
                  <a:pt x="73" y="48"/>
                </a:cubicBezTo>
                <a:cubicBezTo>
                  <a:pt x="75" y="47"/>
                  <a:pt x="77" y="44"/>
                  <a:pt x="79" y="44"/>
                </a:cubicBezTo>
                <a:cubicBezTo>
                  <a:pt x="81" y="44"/>
                  <a:pt x="87" y="43"/>
                  <a:pt x="89" y="42"/>
                </a:cubicBezTo>
                <a:cubicBezTo>
                  <a:pt x="90" y="40"/>
                  <a:pt x="92" y="40"/>
                  <a:pt x="92" y="37"/>
                </a:cubicBezTo>
                <a:cubicBezTo>
                  <a:pt x="92" y="37"/>
                  <a:pt x="92" y="37"/>
                  <a:pt x="92" y="3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4" name="Freeform 35"/>
          <p:cNvSpPr>
            <a:spLocks/>
          </p:cNvSpPr>
          <p:nvPr/>
        </p:nvSpPr>
        <p:spPr bwMode="auto">
          <a:xfrm>
            <a:off x="5658441" y="3552492"/>
            <a:ext cx="363682" cy="283054"/>
          </a:xfrm>
          <a:custGeom>
            <a:avLst/>
            <a:gdLst/>
            <a:ahLst/>
            <a:cxnLst>
              <a:cxn ang="0">
                <a:pos x="168" y="20"/>
              </a:cxn>
              <a:cxn ang="0">
                <a:pos x="167" y="5"/>
              </a:cxn>
              <a:cxn ang="0">
                <a:pos x="158" y="10"/>
              </a:cxn>
              <a:cxn ang="0">
                <a:pos x="151" y="3"/>
              </a:cxn>
              <a:cxn ang="0">
                <a:pos x="134" y="0"/>
              </a:cxn>
              <a:cxn ang="0">
                <a:pos x="86" y="30"/>
              </a:cxn>
              <a:cxn ang="0">
                <a:pos x="65" y="46"/>
              </a:cxn>
              <a:cxn ang="0">
                <a:pos x="48" y="52"/>
              </a:cxn>
              <a:cxn ang="0">
                <a:pos x="46" y="52"/>
              </a:cxn>
              <a:cxn ang="0">
                <a:pos x="46" y="82"/>
              </a:cxn>
              <a:cxn ang="0">
                <a:pos x="42" y="91"/>
              </a:cxn>
              <a:cxn ang="0">
                <a:pos x="35" y="96"/>
              </a:cxn>
              <a:cxn ang="0">
                <a:pos x="17" y="97"/>
              </a:cxn>
              <a:cxn ang="0">
                <a:pos x="8" y="100"/>
              </a:cxn>
              <a:cxn ang="0">
                <a:pos x="1" y="101"/>
              </a:cxn>
              <a:cxn ang="0">
                <a:pos x="1" y="107"/>
              </a:cxn>
              <a:cxn ang="0">
                <a:pos x="5" y="113"/>
              </a:cxn>
              <a:cxn ang="0">
                <a:pos x="10" y="119"/>
              </a:cxn>
              <a:cxn ang="0">
                <a:pos x="12" y="124"/>
              </a:cxn>
              <a:cxn ang="0">
                <a:pos x="17" y="128"/>
              </a:cxn>
              <a:cxn ang="0">
                <a:pos x="22" y="127"/>
              </a:cxn>
              <a:cxn ang="0">
                <a:pos x="23" y="133"/>
              </a:cxn>
              <a:cxn ang="0">
                <a:pos x="28" y="135"/>
              </a:cxn>
              <a:cxn ang="0">
                <a:pos x="32" y="130"/>
              </a:cxn>
              <a:cxn ang="0">
                <a:pos x="35" y="135"/>
              </a:cxn>
              <a:cxn ang="0">
                <a:pos x="40" y="133"/>
              </a:cxn>
              <a:cxn ang="0">
                <a:pos x="45" y="125"/>
              </a:cxn>
              <a:cxn ang="0">
                <a:pos x="48" y="116"/>
              </a:cxn>
              <a:cxn ang="0">
                <a:pos x="58" y="116"/>
              </a:cxn>
              <a:cxn ang="0">
                <a:pos x="65" y="114"/>
              </a:cxn>
              <a:cxn ang="0">
                <a:pos x="74" y="117"/>
              </a:cxn>
              <a:cxn ang="0">
                <a:pos x="80" y="123"/>
              </a:cxn>
              <a:cxn ang="0">
                <a:pos x="89" y="120"/>
              </a:cxn>
              <a:cxn ang="0">
                <a:pos x="98" y="125"/>
              </a:cxn>
              <a:cxn ang="0">
                <a:pos x="109" y="125"/>
              </a:cxn>
              <a:cxn ang="0">
                <a:pos x="117" y="119"/>
              </a:cxn>
              <a:cxn ang="0">
                <a:pos x="132" y="120"/>
              </a:cxn>
              <a:cxn ang="0">
                <a:pos x="141" y="122"/>
              </a:cxn>
              <a:cxn ang="0">
                <a:pos x="149" y="115"/>
              </a:cxn>
              <a:cxn ang="0">
                <a:pos x="151" y="114"/>
              </a:cxn>
              <a:cxn ang="0">
                <a:pos x="151" y="111"/>
              </a:cxn>
              <a:cxn ang="0">
                <a:pos x="153" y="101"/>
              </a:cxn>
              <a:cxn ang="0">
                <a:pos x="171" y="79"/>
              </a:cxn>
              <a:cxn ang="0">
                <a:pos x="172" y="51"/>
              </a:cxn>
              <a:cxn ang="0">
                <a:pos x="174" y="39"/>
              </a:cxn>
              <a:cxn ang="0">
                <a:pos x="172" y="30"/>
              </a:cxn>
              <a:cxn ang="0">
                <a:pos x="168" y="20"/>
              </a:cxn>
            </a:cxnLst>
            <a:rect l="0" t="0" r="r" b="b"/>
            <a:pathLst>
              <a:path w="176" h="137">
                <a:moveTo>
                  <a:pt x="168" y="20"/>
                </a:moveTo>
                <a:cubicBezTo>
                  <a:pt x="168" y="18"/>
                  <a:pt x="167" y="11"/>
                  <a:pt x="167" y="5"/>
                </a:cubicBezTo>
                <a:cubicBezTo>
                  <a:pt x="158" y="10"/>
                  <a:pt x="158" y="10"/>
                  <a:pt x="158" y="10"/>
                </a:cubicBezTo>
                <a:cubicBezTo>
                  <a:pt x="158" y="10"/>
                  <a:pt x="156" y="6"/>
                  <a:pt x="151" y="3"/>
                </a:cubicBezTo>
                <a:cubicBezTo>
                  <a:pt x="146" y="0"/>
                  <a:pt x="134" y="0"/>
                  <a:pt x="134" y="0"/>
                </a:cubicBezTo>
                <a:cubicBezTo>
                  <a:pt x="86" y="30"/>
                  <a:pt x="86" y="30"/>
                  <a:pt x="86" y="30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6"/>
                  <a:pt x="52" y="51"/>
                  <a:pt x="48" y="52"/>
                </a:cubicBezTo>
                <a:cubicBezTo>
                  <a:pt x="47" y="52"/>
                  <a:pt x="47" y="52"/>
                  <a:pt x="46" y="52"/>
                </a:cubicBezTo>
                <a:cubicBezTo>
                  <a:pt x="47" y="60"/>
                  <a:pt x="47" y="81"/>
                  <a:pt x="46" y="82"/>
                </a:cubicBezTo>
                <a:cubicBezTo>
                  <a:pt x="44" y="83"/>
                  <a:pt x="43" y="89"/>
                  <a:pt x="42" y="91"/>
                </a:cubicBezTo>
                <a:cubicBezTo>
                  <a:pt x="41" y="92"/>
                  <a:pt x="39" y="96"/>
                  <a:pt x="35" y="96"/>
                </a:cubicBezTo>
                <a:cubicBezTo>
                  <a:pt x="31" y="96"/>
                  <a:pt x="21" y="98"/>
                  <a:pt x="17" y="97"/>
                </a:cubicBezTo>
                <a:cubicBezTo>
                  <a:pt x="13" y="97"/>
                  <a:pt x="10" y="100"/>
                  <a:pt x="8" y="100"/>
                </a:cubicBezTo>
                <a:cubicBezTo>
                  <a:pt x="8" y="101"/>
                  <a:pt x="4" y="101"/>
                  <a:pt x="1" y="101"/>
                </a:cubicBezTo>
                <a:cubicBezTo>
                  <a:pt x="1" y="103"/>
                  <a:pt x="0" y="106"/>
                  <a:pt x="1" y="107"/>
                </a:cubicBezTo>
                <a:cubicBezTo>
                  <a:pt x="2" y="108"/>
                  <a:pt x="3" y="112"/>
                  <a:pt x="5" y="113"/>
                </a:cubicBezTo>
                <a:cubicBezTo>
                  <a:pt x="7" y="115"/>
                  <a:pt x="10" y="117"/>
                  <a:pt x="10" y="119"/>
                </a:cubicBezTo>
                <a:cubicBezTo>
                  <a:pt x="10" y="122"/>
                  <a:pt x="10" y="124"/>
                  <a:pt x="12" y="124"/>
                </a:cubicBezTo>
                <a:cubicBezTo>
                  <a:pt x="14" y="124"/>
                  <a:pt x="15" y="127"/>
                  <a:pt x="17" y="128"/>
                </a:cubicBezTo>
                <a:cubicBezTo>
                  <a:pt x="19" y="128"/>
                  <a:pt x="22" y="126"/>
                  <a:pt x="22" y="127"/>
                </a:cubicBezTo>
                <a:cubicBezTo>
                  <a:pt x="23" y="128"/>
                  <a:pt x="22" y="133"/>
                  <a:pt x="23" y="133"/>
                </a:cubicBezTo>
                <a:cubicBezTo>
                  <a:pt x="24" y="133"/>
                  <a:pt x="26" y="133"/>
                  <a:pt x="28" y="135"/>
                </a:cubicBezTo>
                <a:cubicBezTo>
                  <a:pt x="27" y="132"/>
                  <a:pt x="28" y="129"/>
                  <a:pt x="32" y="130"/>
                </a:cubicBezTo>
                <a:cubicBezTo>
                  <a:pt x="35" y="131"/>
                  <a:pt x="32" y="134"/>
                  <a:pt x="35" y="135"/>
                </a:cubicBezTo>
                <a:cubicBezTo>
                  <a:pt x="38" y="137"/>
                  <a:pt x="40" y="136"/>
                  <a:pt x="40" y="133"/>
                </a:cubicBezTo>
                <a:cubicBezTo>
                  <a:pt x="40" y="131"/>
                  <a:pt x="44" y="126"/>
                  <a:pt x="45" y="125"/>
                </a:cubicBezTo>
                <a:cubicBezTo>
                  <a:pt x="46" y="124"/>
                  <a:pt x="46" y="118"/>
                  <a:pt x="48" y="116"/>
                </a:cubicBezTo>
                <a:cubicBezTo>
                  <a:pt x="50" y="115"/>
                  <a:pt x="56" y="116"/>
                  <a:pt x="58" y="116"/>
                </a:cubicBezTo>
                <a:cubicBezTo>
                  <a:pt x="60" y="117"/>
                  <a:pt x="62" y="112"/>
                  <a:pt x="65" y="114"/>
                </a:cubicBezTo>
                <a:cubicBezTo>
                  <a:pt x="67" y="116"/>
                  <a:pt x="72" y="114"/>
                  <a:pt x="74" y="117"/>
                </a:cubicBezTo>
                <a:cubicBezTo>
                  <a:pt x="76" y="119"/>
                  <a:pt x="77" y="125"/>
                  <a:pt x="80" y="123"/>
                </a:cubicBezTo>
                <a:cubicBezTo>
                  <a:pt x="83" y="121"/>
                  <a:pt x="87" y="120"/>
                  <a:pt x="89" y="120"/>
                </a:cubicBezTo>
                <a:cubicBezTo>
                  <a:pt x="91" y="120"/>
                  <a:pt x="96" y="124"/>
                  <a:pt x="98" y="125"/>
                </a:cubicBezTo>
                <a:cubicBezTo>
                  <a:pt x="100" y="125"/>
                  <a:pt x="107" y="126"/>
                  <a:pt x="109" y="125"/>
                </a:cubicBezTo>
                <a:cubicBezTo>
                  <a:pt x="111" y="123"/>
                  <a:pt x="114" y="119"/>
                  <a:pt x="117" y="119"/>
                </a:cubicBezTo>
                <a:cubicBezTo>
                  <a:pt x="120" y="120"/>
                  <a:pt x="130" y="119"/>
                  <a:pt x="132" y="120"/>
                </a:cubicBezTo>
                <a:cubicBezTo>
                  <a:pt x="134" y="121"/>
                  <a:pt x="138" y="123"/>
                  <a:pt x="141" y="122"/>
                </a:cubicBezTo>
                <a:cubicBezTo>
                  <a:pt x="144" y="121"/>
                  <a:pt x="147" y="115"/>
                  <a:pt x="149" y="115"/>
                </a:cubicBezTo>
                <a:cubicBezTo>
                  <a:pt x="150" y="114"/>
                  <a:pt x="150" y="114"/>
                  <a:pt x="151" y="114"/>
                </a:cubicBezTo>
                <a:cubicBezTo>
                  <a:pt x="151" y="113"/>
                  <a:pt x="151" y="112"/>
                  <a:pt x="151" y="111"/>
                </a:cubicBezTo>
                <a:cubicBezTo>
                  <a:pt x="151" y="105"/>
                  <a:pt x="152" y="107"/>
                  <a:pt x="153" y="101"/>
                </a:cubicBezTo>
                <a:cubicBezTo>
                  <a:pt x="154" y="95"/>
                  <a:pt x="170" y="80"/>
                  <a:pt x="171" y="79"/>
                </a:cubicBezTo>
                <a:cubicBezTo>
                  <a:pt x="172" y="78"/>
                  <a:pt x="172" y="54"/>
                  <a:pt x="172" y="51"/>
                </a:cubicBezTo>
                <a:cubicBezTo>
                  <a:pt x="172" y="47"/>
                  <a:pt x="173" y="43"/>
                  <a:pt x="174" y="39"/>
                </a:cubicBezTo>
                <a:cubicBezTo>
                  <a:pt x="176" y="34"/>
                  <a:pt x="172" y="34"/>
                  <a:pt x="172" y="30"/>
                </a:cubicBezTo>
                <a:cubicBezTo>
                  <a:pt x="173" y="26"/>
                  <a:pt x="168" y="22"/>
                  <a:pt x="168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5" name="Freeform 36"/>
          <p:cNvSpPr>
            <a:spLocks/>
          </p:cNvSpPr>
          <p:nvPr/>
        </p:nvSpPr>
        <p:spPr bwMode="auto">
          <a:xfrm>
            <a:off x="5970658" y="3552492"/>
            <a:ext cx="233304" cy="385982"/>
          </a:xfrm>
          <a:custGeom>
            <a:avLst/>
            <a:gdLst/>
            <a:ahLst/>
            <a:cxnLst>
              <a:cxn ang="0">
                <a:pos x="112" y="46"/>
              </a:cxn>
              <a:cxn ang="0">
                <a:pos x="26" y="0"/>
              </a:cxn>
              <a:cxn ang="0">
                <a:pos x="16" y="5"/>
              </a:cxn>
              <a:cxn ang="0">
                <a:pos x="17" y="20"/>
              </a:cxn>
              <a:cxn ang="0">
                <a:pos x="21" y="30"/>
              </a:cxn>
              <a:cxn ang="0">
                <a:pos x="23" y="39"/>
              </a:cxn>
              <a:cxn ang="0">
                <a:pos x="21" y="51"/>
              </a:cxn>
              <a:cxn ang="0">
                <a:pos x="20" y="79"/>
              </a:cxn>
              <a:cxn ang="0">
                <a:pos x="2" y="101"/>
              </a:cxn>
              <a:cxn ang="0">
                <a:pos x="0" y="111"/>
              </a:cxn>
              <a:cxn ang="0">
                <a:pos x="0" y="114"/>
              </a:cxn>
              <a:cxn ang="0">
                <a:pos x="2" y="117"/>
              </a:cxn>
              <a:cxn ang="0">
                <a:pos x="7" y="122"/>
              </a:cxn>
              <a:cxn ang="0">
                <a:pos x="14" y="132"/>
              </a:cxn>
              <a:cxn ang="0">
                <a:pos x="15" y="142"/>
              </a:cxn>
              <a:cxn ang="0">
                <a:pos x="20" y="156"/>
              </a:cxn>
              <a:cxn ang="0">
                <a:pos x="15" y="158"/>
              </a:cxn>
              <a:cxn ang="0">
                <a:pos x="6" y="159"/>
              </a:cxn>
              <a:cxn ang="0">
                <a:pos x="8" y="167"/>
              </a:cxn>
              <a:cxn ang="0">
                <a:pos x="18" y="177"/>
              </a:cxn>
              <a:cxn ang="0">
                <a:pos x="22" y="186"/>
              </a:cxn>
              <a:cxn ang="0">
                <a:pos x="28" y="184"/>
              </a:cxn>
              <a:cxn ang="0">
                <a:pos x="36" y="184"/>
              </a:cxn>
              <a:cxn ang="0">
                <a:pos x="48" y="180"/>
              </a:cxn>
              <a:cxn ang="0">
                <a:pos x="58" y="175"/>
              </a:cxn>
              <a:cxn ang="0">
                <a:pos x="59" y="169"/>
              </a:cxn>
              <a:cxn ang="0">
                <a:pos x="75" y="165"/>
              </a:cxn>
              <a:cxn ang="0">
                <a:pos x="86" y="154"/>
              </a:cxn>
              <a:cxn ang="0">
                <a:pos x="88" y="149"/>
              </a:cxn>
              <a:cxn ang="0">
                <a:pos x="97" y="145"/>
              </a:cxn>
              <a:cxn ang="0">
                <a:pos x="99" y="145"/>
              </a:cxn>
              <a:cxn ang="0">
                <a:pos x="99" y="145"/>
              </a:cxn>
              <a:cxn ang="0">
                <a:pos x="100" y="140"/>
              </a:cxn>
              <a:cxn ang="0">
                <a:pos x="95" y="133"/>
              </a:cxn>
              <a:cxn ang="0">
                <a:pos x="93" y="125"/>
              </a:cxn>
              <a:cxn ang="0">
                <a:pos x="91" y="118"/>
              </a:cxn>
              <a:cxn ang="0">
                <a:pos x="92" y="110"/>
              </a:cxn>
              <a:cxn ang="0">
                <a:pos x="97" y="102"/>
              </a:cxn>
              <a:cxn ang="0">
                <a:pos x="101" y="95"/>
              </a:cxn>
              <a:cxn ang="0">
                <a:pos x="111" y="89"/>
              </a:cxn>
              <a:cxn ang="0">
                <a:pos x="112" y="77"/>
              </a:cxn>
              <a:cxn ang="0">
                <a:pos x="112" y="46"/>
              </a:cxn>
            </a:cxnLst>
            <a:rect l="0" t="0" r="r" b="b"/>
            <a:pathLst>
              <a:path w="113" h="187">
                <a:moveTo>
                  <a:pt x="112" y="46"/>
                </a:moveTo>
                <a:cubicBezTo>
                  <a:pt x="26" y="0"/>
                  <a:pt x="26" y="0"/>
                  <a:pt x="26" y="0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1"/>
                  <a:pt x="17" y="18"/>
                  <a:pt x="17" y="20"/>
                </a:cubicBezTo>
                <a:cubicBezTo>
                  <a:pt x="17" y="22"/>
                  <a:pt x="22" y="26"/>
                  <a:pt x="21" y="30"/>
                </a:cubicBezTo>
                <a:cubicBezTo>
                  <a:pt x="21" y="34"/>
                  <a:pt x="25" y="34"/>
                  <a:pt x="23" y="39"/>
                </a:cubicBezTo>
                <a:cubicBezTo>
                  <a:pt x="22" y="43"/>
                  <a:pt x="21" y="47"/>
                  <a:pt x="21" y="51"/>
                </a:cubicBezTo>
                <a:cubicBezTo>
                  <a:pt x="21" y="54"/>
                  <a:pt x="21" y="78"/>
                  <a:pt x="20" y="79"/>
                </a:cubicBezTo>
                <a:cubicBezTo>
                  <a:pt x="19" y="80"/>
                  <a:pt x="3" y="95"/>
                  <a:pt x="2" y="101"/>
                </a:cubicBezTo>
                <a:cubicBezTo>
                  <a:pt x="1" y="107"/>
                  <a:pt x="0" y="105"/>
                  <a:pt x="0" y="111"/>
                </a:cubicBezTo>
                <a:cubicBezTo>
                  <a:pt x="0" y="112"/>
                  <a:pt x="0" y="113"/>
                  <a:pt x="0" y="114"/>
                </a:cubicBezTo>
                <a:cubicBezTo>
                  <a:pt x="0" y="115"/>
                  <a:pt x="1" y="116"/>
                  <a:pt x="2" y="117"/>
                </a:cubicBezTo>
                <a:cubicBezTo>
                  <a:pt x="4" y="119"/>
                  <a:pt x="4" y="122"/>
                  <a:pt x="7" y="122"/>
                </a:cubicBezTo>
                <a:cubicBezTo>
                  <a:pt x="10" y="122"/>
                  <a:pt x="14" y="129"/>
                  <a:pt x="14" y="132"/>
                </a:cubicBezTo>
                <a:cubicBezTo>
                  <a:pt x="14" y="135"/>
                  <a:pt x="16" y="137"/>
                  <a:pt x="15" y="142"/>
                </a:cubicBezTo>
                <a:cubicBezTo>
                  <a:pt x="15" y="148"/>
                  <a:pt x="18" y="155"/>
                  <a:pt x="20" y="156"/>
                </a:cubicBezTo>
                <a:cubicBezTo>
                  <a:pt x="22" y="157"/>
                  <a:pt x="19" y="158"/>
                  <a:pt x="15" y="158"/>
                </a:cubicBezTo>
                <a:cubicBezTo>
                  <a:pt x="11" y="158"/>
                  <a:pt x="6" y="158"/>
                  <a:pt x="6" y="159"/>
                </a:cubicBezTo>
                <a:cubicBezTo>
                  <a:pt x="6" y="161"/>
                  <a:pt x="4" y="163"/>
                  <a:pt x="8" y="167"/>
                </a:cubicBezTo>
                <a:cubicBezTo>
                  <a:pt x="13" y="171"/>
                  <a:pt x="16" y="173"/>
                  <a:pt x="18" y="177"/>
                </a:cubicBezTo>
                <a:cubicBezTo>
                  <a:pt x="19" y="181"/>
                  <a:pt x="21" y="185"/>
                  <a:pt x="22" y="186"/>
                </a:cubicBezTo>
                <a:cubicBezTo>
                  <a:pt x="23" y="187"/>
                  <a:pt x="26" y="187"/>
                  <a:pt x="28" y="184"/>
                </a:cubicBezTo>
                <a:cubicBezTo>
                  <a:pt x="31" y="180"/>
                  <a:pt x="33" y="187"/>
                  <a:pt x="36" y="184"/>
                </a:cubicBezTo>
                <a:cubicBezTo>
                  <a:pt x="38" y="181"/>
                  <a:pt x="46" y="181"/>
                  <a:pt x="48" y="180"/>
                </a:cubicBezTo>
                <a:cubicBezTo>
                  <a:pt x="50" y="179"/>
                  <a:pt x="56" y="176"/>
                  <a:pt x="58" y="175"/>
                </a:cubicBezTo>
                <a:cubicBezTo>
                  <a:pt x="60" y="173"/>
                  <a:pt x="56" y="170"/>
                  <a:pt x="59" y="169"/>
                </a:cubicBezTo>
                <a:cubicBezTo>
                  <a:pt x="62" y="167"/>
                  <a:pt x="71" y="170"/>
                  <a:pt x="75" y="165"/>
                </a:cubicBezTo>
                <a:cubicBezTo>
                  <a:pt x="78" y="161"/>
                  <a:pt x="84" y="156"/>
                  <a:pt x="86" y="154"/>
                </a:cubicBezTo>
                <a:cubicBezTo>
                  <a:pt x="87" y="152"/>
                  <a:pt x="86" y="151"/>
                  <a:pt x="88" y="149"/>
                </a:cubicBezTo>
                <a:cubicBezTo>
                  <a:pt x="90" y="146"/>
                  <a:pt x="95" y="144"/>
                  <a:pt x="97" y="145"/>
                </a:cubicBezTo>
                <a:cubicBezTo>
                  <a:pt x="98" y="145"/>
                  <a:pt x="99" y="145"/>
                  <a:pt x="99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100" y="140"/>
                  <a:pt x="95" y="137"/>
                  <a:pt x="95" y="133"/>
                </a:cubicBezTo>
                <a:cubicBezTo>
                  <a:pt x="95" y="129"/>
                  <a:pt x="96" y="125"/>
                  <a:pt x="93" y="125"/>
                </a:cubicBezTo>
                <a:cubicBezTo>
                  <a:pt x="89" y="125"/>
                  <a:pt x="89" y="121"/>
                  <a:pt x="91" y="118"/>
                </a:cubicBezTo>
                <a:cubicBezTo>
                  <a:pt x="94" y="116"/>
                  <a:pt x="87" y="110"/>
                  <a:pt x="92" y="110"/>
                </a:cubicBezTo>
                <a:cubicBezTo>
                  <a:pt x="97" y="110"/>
                  <a:pt x="93" y="102"/>
                  <a:pt x="97" y="102"/>
                </a:cubicBezTo>
                <a:cubicBezTo>
                  <a:pt x="100" y="101"/>
                  <a:pt x="101" y="98"/>
                  <a:pt x="101" y="95"/>
                </a:cubicBezTo>
                <a:cubicBezTo>
                  <a:pt x="101" y="91"/>
                  <a:pt x="109" y="89"/>
                  <a:pt x="111" y="89"/>
                </a:cubicBezTo>
                <a:cubicBezTo>
                  <a:pt x="113" y="88"/>
                  <a:pt x="112" y="77"/>
                  <a:pt x="112" y="77"/>
                </a:cubicBezTo>
                <a:lnTo>
                  <a:pt x="112" y="4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6215971" y="3338057"/>
            <a:ext cx="255606" cy="253890"/>
          </a:xfrm>
          <a:custGeom>
            <a:avLst/>
            <a:gdLst/>
            <a:ahLst/>
            <a:cxnLst>
              <a:cxn ang="0">
                <a:pos x="115" y="27"/>
              </a:cxn>
              <a:cxn ang="0">
                <a:pos x="107" y="7"/>
              </a:cxn>
              <a:cxn ang="0">
                <a:pos x="106" y="9"/>
              </a:cxn>
              <a:cxn ang="0">
                <a:pos x="94" y="8"/>
              </a:cxn>
              <a:cxn ang="0">
                <a:pos x="80" y="5"/>
              </a:cxn>
              <a:cxn ang="0">
                <a:pos x="56" y="9"/>
              </a:cxn>
              <a:cxn ang="0">
                <a:pos x="44" y="10"/>
              </a:cxn>
              <a:cxn ang="0">
                <a:pos x="23" y="4"/>
              </a:cxn>
              <a:cxn ang="0">
                <a:pos x="6" y="0"/>
              </a:cxn>
              <a:cxn ang="0">
                <a:pos x="5" y="3"/>
              </a:cxn>
              <a:cxn ang="0">
                <a:pos x="4" y="17"/>
              </a:cxn>
              <a:cxn ang="0">
                <a:pos x="4" y="33"/>
              </a:cxn>
              <a:cxn ang="0">
                <a:pos x="4" y="120"/>
              </a:cxn>
              <a:cxn ang="0">
                <a:pos x="72" y="120"/>
              </a:cxn>
              <a:cxn ang="0">
                <a:pos x="76" y="118"/>
              </a:cxn>
              <a:cxn ang="0">
                <a:pos x="82" y="120"/>
              </a:cxn>
              <a:cxn ang="0">
                <a:pos x="96" y="120"/>
              </a:cxn>
              <a:cxn ang="0">
                <a:pos x="102" y="123"/>
              </a:cxn>
              <a:cxn ang="0">
                <a:pos x="109" y="118"/>
              </a:cxn>
              <a:cxn ang="0">
                <a:pos x="116" y="110"/>
              </a:cxn>
              <a:cxn ang="0">
                <a:pos x="122" y="106"/>
              </a:cxn>
              <a:cxn ang="0">
                <a:pos x="123" y="105"/>
              </a:cxn>
              <a:cxn ang="0">
                <a:pos x="123" y="101"/>
              </a:cxn>
              <a:cxn ang="0">
                <a:pos x="118" y="88"/>
              </a:cxn>
              <a:cxn ang="0">
                <a:pos x="106" y="65"/>
              </a:cxn>
              <a:cxn ang="0">
                <a:pos x="100" y="54"/>
              </a:cxn>
              <a:cxn ang="0">
                <a:pos x="93" y="41"/>
              </a:cxn>
              <a:cxn ang="0">
                <a:pos x="87" y="20"/>
              </a:cxn>
              <a:cxn ang="0">
                <a:pos x="95" y="35"/>
              </a:cxn>
              <a:cxn ang="0">
                <a:pos x="106" y="50"/>
              </a:cxn>
              <a:cxn ang="0">
                <a:pos x="113" y="34"/>
              </a:cxn>
              <a:cxn ang="0">
                <a:pos x="113" y="34"/>
              </a:cxn>
              <a:cxn ang="0">
                <a:pos x="114" y="31"/>
              </a:cxn>
              <a:cxn ang="0">
                <a:pos x="115" y="27"/>
              </a:cxn>
            </a:cxnLst>
            <a:rect l="0" t="0" r="r" b="b"/>
            <a:pathLst>
              <a:path w="124" h="123">
                <a:moveTo>
                  <a:pt x="115" y="27"/>
                </a:moveTo>
                <a:cubicBezTo>
                  <a:pt x="107" y="7"/>
                  <a:pt x="107" y="7"/>
                  <a:pt x="107" y="7"/>
                </a:cubicBezTo>
                <a:cubicBezTo>
                  <a:pt x="107" y="8"/>
                  <a:pt x="106" y="8"/>
                  <a:pt x="106" y="9"/>
                </a:cubicBezTo>
                <a:cubicBezTo>
                  <a:pt x="105" y="10"/>
                  <a:pt x="99" y="7"/>
                  <a:pt x="94" y="8"/>
                </a:cubicBezTo>
                <a:cubicBezTo>
                  <a:pt x="89" y="9"/>
                  <a:pt x="85" y="7"/>
                  <a:pt x="80" y="5"/>
                </a:cubicBezTo>
                <a:cubicBezTo>
                  <a:pt x="75" y="2"/>
                  <a:pt x="59" y="6"/>
                  <a:pt x="56" y="9"/>
                </a:cubicBezTo>
                <a:cubicBezTo>
                  <a:pt x="54" y="12"/>
                  <a:pt x="49" y="12"/>
                  <a:pt x="44" y="10"/>
                </a:cubicBezTo>
                <a:cubicBezTo>
                  <a:pt x="39" y="8"/>
                  <a:pt x="32" y="5"/>
                  <a:pt x="23" y="4"/>
                </a:cubicBezTo>
                <a:cubicBezTo>
                  <a:pt x="14" y="3"/>
                  <a:pt x="8" y="2"/>
                  <a:pt x="6" y="0"/>
                </a:cubicBezTo>
                <a:cubicBezTo>
                  <a:pt x="6" y="1"/>
                  <a:pt x="5" y="2"/>
                  <a:pt x="5" y="3"/>
                </a:cubicBezTo>
                <a:cubicBezTo>
                  <a:pt x="2" y="10"/>
                  <a:pt x="7" y="12"/>
                  <a:pt x="4" y="17"/>
                </a:cubicBezTo>
                <a:cubicBezTo>
                  <a:pt x="0" y="21"/>
                  <a:pt x="4" y="26"/>
                  <a:pt x="4" y="33"/>
                </a:cubicBezTo>
                <a:cubicBezTo>
                  <a:pt x="4" y="39"/>
                  <a:pt x="4" y="89"/>
                  <a:pt x="4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120"/>
                  <a:pt x="74" y="119"/>
                  <a:pt x="76" y="118"/>
                </a:cubicBezTo>
                <a:cubicBezTo>
                  <a:pt x="78" y="116"/>
                  <a:pt x="82" y="120"/>
                  <a:pt x="82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6" y="120"/>
                  <a:pt x="99" y="123"/>
                  <a:pt x="102" y="123"/>
                </a:cubicBezTo>
                <a:cubicBezTo>
                  <a:pt x="106" y="123"/>
                  <a:pt x="104" y="118"/>
                  <a:pt x="109" y="118"/>
                </a:cubicBezTo>
                <a:cubicBezTo>
                  <a:pt x="114" y="118"/>
                  <a:pt x="113" y="110"/>
                  <a:pt x="116" y="110"/>
                </a:cubicBezTo>
                <a:cubicBezTo>
                  <a:pt x="120" y="110"/>
                  <a:pt x="119" y="110"/>
                  <a:pt x="122" y="106"/>
                </a:cubicBezTo>
                <a:cubicBezTo>
                  <a:pt x="122" y="105"/>
                  <a:pt x="123" y="105"/>
                  <a:pt x="123" y="105"/>
                </a:cubicBezTo>
                <a:cubicBezTo>
                  <a:pt x="122" y="104"/>
                  <a:pt x="122" y="102"/>
                  <a:pt x="123" y="101"/>
                </a:cubicBezTo>
                <a:cubicBezTo>
                  <a:pt x="124" y="95"/>
                  <a:pt x="120" y="96"/>
                  <a:pt x="118" y="88"/>
                </a:cubicBezTo>
                <a:cubicBezTo>
                  <a:pt x="115" y="81"/>
                  <a:pt x="106" y="69"/>
                  <a:pt x="106" y="65"/>
                </a:cubicBezTo>
                <a:cubicBezTo>
                  <a:pt x="105" y="61"/>
                  <a:pt x="100" y="58"/>
                  <a:pt x="100" y="54"/>
                </a:cubicBezTo>
                <a:cubicBezTo>
                  <a:pt x="100" y="49"/>
                  <a:pt x="98" y="48"/>
                  <a:pt x="93" y="41"/>
                </a:cubicBezTo>
                <a:cubicBezTo>
                  <a:pt x="87" y="34"/>
                  <a:pt x="86" y="21"/>
                  <a:pt x="87" y="20"/>
                </a:cubicBezTo>
                <a:cubicBezTo>
                  <a:pt x="89" y="20"/>
                  <a:pt x="93" y="31"/>
                  <a:pt x="95" y="35"/>
                </a:cubicBezTo>
                <a:cubicBezTo>
                  <a:pt x="97" y="39"/>
                  <a:pt x="102" y="50"/>
                  <a:pt x="106" y="50"/>
                </a:cubicBezTo>
                <a:cubicBezTo>
                  <a:pt x="110" y="50"/>
                  <a:pt x="112" y="33"/>
                  <a:pt x="113" y="34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4" y="31"/>
                  <a:pt x="114" y="31"/>
                  <a:pt x="114" y="31"/>
                </a:cubicBezTo>
                <a:lnTo>
                  <a:pt x="115" y="2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5859153" y="4058557"/>
            <a:ext cx="132092" cy="145816"/>
          </a:xfrm>
          <a:custGeom>
            <a:avLst/>
            <a:gdLst/>
            <a:ahLst/>
            <a:cxnLst>
              <a:cxn ang="0">
                <a:pos x="32" y="67"/>
              </a:cxn>
              <a:cxn ang="0">
                <a:pos x="34" y="58"/>
              </a:cxn>
              <a:cxn ang="0">
                <a:pos x="41" y="53"/>
              </a:cxn>
              <a:cxn ang="0">
                <a:pos x="45" y="47"/>
              </a:cxn>
              <a:cxn ang="0">
                <a:pos x="52" y="54"/>
              </a:cxn>
              <a:cxn ang="0">
                <a:pos x="60" y="56"/>
              </a:cxn>
              <a:cxn ang="0">
                <a:pos x="64" y="42"/>
              </a:cxn>
              <a:cxn ang="0">
                <a:pos x="61" y="30"/>
              </a:cxn>
              <a:cxn ang="0">
                <a:pos x="59" y="21"/>
              </a:cxn>
              <a:cxn ang="0">
                <a:pos x="60" y="12"/>
              </a:cxn>
              <a:cxn ang="0">
                <a:pos x="49" y="12"/>
              </a:cxn>
              <a:cxn ang="0">
                <a:pos x="50" y="1"/>
              </a:cxn>
              <a:cxn ang="0">
                <a:pos x="33" y="0"/>
              </a:cxn>
              <a:cxn ang="0">
                <a:pos x="31" y="1"/>
              </a:cxn>
              <a:cxn ang="0">
                <a:pos x="31" y="15"/>
              </a:cxn>
              <a:cxn ang="0">
                <a:pos x="15" y="16"/>
              </a:cxn>
              <a:cxn ang="0">
                <a:pos x="10" y="16"/>
              </a:cxn>
              <a:cxn ang="0">
                <a:pos x="8" y="19"/>
              </a:cxn>
              <a:cxn ang="0">
                <a:pos x="13" y="25"/>
              </a:cxn>
              <a:cxn ang="0">
                <a:pos x="7" y="29"/>
              </a:cxn>
              <a:cxn ang="0">
                <a:pos x="2" y="36"/>
              </a:cxn>
              <a:cxn ang="0">
                <a:pos x="8" y="46"/>
              </a:cxn>
              <a:cxn ang="0">
                <a:pos x="16" y="57"/>
              </a:cxn>
              <a:cxn ang="0">
                <a:pos x="27" y="71"/>
              </a:cxn>
              <a:cxn ang="0">
                <a:pos x="32" y="67"/>
              </a:cxn>
            </a:cxnLst>
            <a:rect l="0" t="0" r="r" b="b"/>
            <a:pathLst>
              <a:path w="64" h="71">
                <a:moveTo>
                  <a:pt x="32" y="67"/>
                </a:moveTo>
                <a:cubicBezTo>
                  <a:pt x="38" y="67"/>
                  <a:pt x="36" y="64"/>
                  <a:pt x="34" y="58"/>
                </a:cubicBezTo>
                <a:cubicBezTo>
                  <a:pt x="32" y="53"/>
                  <a:pt x="37" y="53"/>
                  <a:pt x="41" y="53"/>
                </a:cubicBezTo>
                <a:cubicBezTo>
                  <a:pt x="44" y="53"/>
                  <a:pt x="43" y="47"/>
                  <a:pt x="45" y="47"/>
                </a:cubicBezTo>
                <a:cubicBezTo>
                  <a:pt x="48" y="47"/>
                  <a:pt x="49" y="55"/>
                  <a:pt x="52" y="54"/>
                </a:cubicBezTo>
                <a:cubicBezTo>
                  <a:pt x="55" y="53"/>
                  <a:pt x="57" y="56"/>
                  <a:pt x="60" y="56"/>
                </a:cubicBezTo>
                <a:cubicBezTo>
                  <a:pt x="64" y="55"/>
                  <a:pt x="64" y="48"/>
                  <a:pt x="64" y="42"/>
                </a:cubicBezTo>
                <a:cubicBezTo>
                  <a:pt x="64" y="37"/>
                  <a:pt x="64" y="33"/>
                  <a:pt x="61" y="30"/>
                </a:cubicBezTo>
                <a:cubicBezTo>
                  <a:pt x="57" y="28"/>
                  <a:pt x="55" y="23"/>
                  <a:pt x="59" y="21"/>
                </a:cubicBezTo>
                <a:cubicBezTo>
                  <a:pt x="63" y="19"/>
                  <a:pt x="64" y="15"/>
                  <a:pt x="60" y="12"/>
                </a:cubicBezTo>
                <a:cubicBezTo>
                  <a:pt x="57" y="10"/>
                  <a:pt x="49" y="15"/>
                  <a:pt x="49" y="12"/>
                </a:cubicBezTo>
                <a:cubicBezTo>
                  <a:pt x="49" y="11"/>
                  <a:pt x="50" y="5"/>
                  <a:pt x="50" y="1"/>
                </a:cubicBezTo>
                <a:cubicBezTo>
                  <a:pt x="42" y="0"/>
                  <a:pt x="33" y="0"/>
                  <a:pt x="33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2" y="9"/>
                  <a:pt x="31" y="15"/>
                  <a:pt x="31" y="15"/>
                </a:cubicBezTo>
                <a:cubicBezTo>
                  <a:pt x="31" y="15"/>
                  <a:pt x="18" y="16"/>
                  <a:pt x="15" y="16"/>
                </a:cubicBezTo>
                <a:cubicBezTo>
                  <a:pt x="15" y="16"/>
                  <a:pt x="13" y="16"/>
                  <a:pt x="10" y="16"/>
                </a:cubicBezTo>
                <a:cubicBezTo>
                  <a:pt x="10" y="17"/>
                  <a:pt x="9" y="18"/>
                  <a:pt x="8" y="19"/>
                </a:cubicBezTo>
                <a:cubicBezTo>
                  <a:pt x="7" y="20"/>
                  <a:pt x="12" y="22"/>
                  <a:pt x="13" y="25"/>
                </a:cubicBezTo>
                <a:cubicBezTo>
                  <a:pt x="14" y="27"/>
                  <a:pt x="6" y="26"/>
                  <a:pt x="7" y="29"/>
                </a:cubicBezTo>
                <a:cubicBezTo>
                  <a:pt x="7" y="32"/>
                  <a:pt x="4" y="35"/>
                  <a:pt x="2" y="36"/>
                </a:cubicBezTo>
                <a:cubicBezTo>
                  <a:pt x="0" y="38"/>
                  <a:pt x="7" y="44"/>
                  <a:pt x="8" y="46"/>
                </a:cubicBezTo>
                <a:cubicBezTo>
                  <a:pt x="8" y="49"/>
                  <a:pt x="9" y="51"/>
                  <a:pt x="16" y="57"/>
                </a:cubicBezTo>
                <a:cubicBezTo>
                  <a:pt x="22" y="63"/>
                  <a:pt x="19" y="64"/>
                  <a:pt x="27" y="71"/>
                </a:cubicBezTo>
                <a:cubicBezTo>
                  <a:pt x="28" y="69"/>
                  <a:pt x="30" y="67"/>
                  <a:pt x="32" y="6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5872876" y="4060272"/>
            <a:ext cx="51464" cy="30878"/>
          </a:xfrm>
          <a:custGeom>
            <a:avLst/>
            <a:gdLst/>
            <a:ahLst/>
            <a:cxnLst>
              <a:cxn ang="0">
                <a:pos x="24" y="14"/>
              </a:cxn>
              <a:cxn ang="0">
                <a:pos x="24" y="0"/>
              </a:cxn>
              <a:cxn ang="0">
                <a:pos x="22" y="0"/>
              </a:cxn>
              <a:cxn ang="0">
                <a:pos x="6" y="0"/>
              </a:cxn>
              <a:cxn ang="0">
                <a:pos x="6" y="1"/>
              </a:cxn>
              <a:cxn ang="0">
                <a:pos x="3" y="8"/>
              </a:cxn>
              <a:cxn ang="0">
                <a:pos x="3" y="13"/>
              </a:cxn>
              <a:cxn ang="0">
                <a:pos x="3" y="15"/>
              </a:cxn>
              <a:cxn ang="0">
                <a:pos x="8" y="15"/>
              </a:cxn>
              <a:cxn ang="0">
                <a:pos x="24" y="14"/>
              </a:cxn>
            </a:cxnLst>
            <a:rect l="0" t="0" r="r" b="b"/>
            <a:pathLst>
              <a:path w="25" h="15">
                <a:moveTo>
                  <a:pt x="24" y="14"/>
                </a:moveTo>
                <a:cubicBezTo>
                  <a:pt x="24" y="14"/>
                  <a:pt x="25" y="8"/>
                  <a:pt x="2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1"/>
                  <a:pt x="6" y="1"/>
                </a:cubicBezTo>
                <a:cubicBezTo>
                  <a:pt x="8" y="3"/>
                  <a:pt x="7" y="7"/>
                  <a:pt x="3" y="8"/>
                </a:cubicBezTo>
                <a:cubicBezTo>
                  <a:pt x="0" y="9"/>
                  <a:pt x="0" y="12"/>
                  <a:pt x="3" y="13"/>
                </a:cubicBezTo>
                <a:cubicBezTo>
                  <a:pt x="5" y="13"/>
                  <a:pt x="4" y="14"/>
                  <a:pt x="3" y="15"/>
                </a:cubicBezTo>
                <a:cubicBezTo>
                  <a:pt x="6" y="15"/>
                  <a:pt x="8" y="15"/>
                  <a:pt x="8" y="15"/>
                </a:cubicBezTo>
                <a:cubicBezTo>
                  <a:pt x="11" y="15"/>
                  <a:pt x="24" y="14"/>
                  <a:pt x="24" y="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39" name="Freeform 40"/>
          <p:cNvSpPr>
            <a:spLocks/>
          </p:cNvSpPr>
          <p:nvPr/>
        </p:nvSpPr>
        <p:spPr bwMode="auto">
          <a:xfrm>
            <a:off x="5914048" y="4024247"/>
            <a:ext cx="166402" cy="204142"/>
          </a:xfrm>
          <a:custGeom>
            <a:avLst/>
            <a:gdLst/>
            <a:ahLst/>
            <a:cxnLst>
              <a:cxn ang="0">
                <a:pos x="21" y="94"/>
              </a:cxn>
              <a:cxn ang="0">
                <a:pos x="29" y="95"/>
              </a:cxn>
              <a:cxn ang="0">
                <a:pos x="38" y="95"/>
              </a:cxn>
              <a:cxn ang="0">
                <a:pos x="43" y="95"/>
              </a:cxn>
              <a:cxn ang="0">
                <a:pos x="50" y="88"/>
              </a:cxn>
              <a:cxn ang="0">
                <a:pos x="54" y="80"/>
              </a:cxn>
              <a:cxn ang="0">
                <a:pos x="55" y="61"/>
              </a:cxn>
              <a:cxn ang="0">
                <a:pos x="64" y="49"/>
              </a:cxn>
              <a:cxn ang="0">
                <a:pos x="73" y="25"/>
              </a:cxn>
              <a:cxn ang="0">
                <a:pos x="77" y="13"/>
              </a:cxn>
              <a:cxn ang="0">
                <a:pos x="79" y="1"/>
              </a:cxn>
              <a:cxn ang="0">
                <a:pos x="79" y="1"/>
              </a:cxn>
              <a:cxn ang="0">
                <a:pos x="69" y="0"/>
              </a:cxn>
              <a:cxn ang="0">
                <a:pos x="64" y="1"/>
              </a:cxn>
              <a:cxn ang="0">
                <a:pos x="58" y="3"/>
              </a:cxn>
              <a:cxn ang="0">
                <a:pos x="56" y="11"/>
              </a:cxn>
              <a:cxn ang="0">
                <a:pos x="52" y="22"/>
              </a:cxn>
              <a:cxn ang="0">
                <a:pos x="36" y="17"/>
              </a:cxn>
              <a:cxn ang="0">
                <a:pos x="23" y="17"/>
              </a:cxn>
              <a:cxn ang="0">
                <a:pos x="22" y="28"/>
              </a:cxn>
              <a:cxn ang="0">
                <a:pos x="33" y="28"/>
              </a:cxn>
              <a:cxn ang="0">
                <a:pos x="32" y="37"/>
              </a:cxn>
              <a:cxn ang="0">
                <a:pos x="34" y="46"/>
              </a:cxn>
              <a:cxn ang="0">
                <a:pos x="37" y="58"/>
              </a:cxn>
              <a:cxn ang="0">
                <a:pos x="33" y="72"/>
              </a:cxn>
              <a:cxn ang="0">
                <a:pos x="25" y="70"/>
              </a:cxn>
              <a:cxn ang="0">
                <a:pos x="18" y="63"/>
              </a:cxn>
              <a:cxn ang="0">
                <a:pos x="14" y="69"/>
              </a:cxn>
              <a:cxn ang="0">
                <a:pos x="7" y="74"/>
              </a:cxn>
              <a:cxn ang="0">
                <a:pos x="5" y="83"/>
              </a:cxn>
              <a:cxn ang="0">
                <a:pos x="0" y="87"/>
              </a:cxn>
              <a:cxn ang="0">
                <a:pos x="1" y="88"/>
              </a:cxn>
              <a:cxn ang="0">
                <a:pos x="11" y="99"/>
              </a:cxn>
              <a:cxn ang="0">
                <a:pos x="21" y="94"/>
              </a:cxn>
            </a:cxnLst>
            <a:rect l="0" t="0" r="r" b="b"/>
            <a:pathLst>
              <a:path w="80" h="99">
                <a:moveTo>
                  <a:pt x="21" y="94"/>
                </a:moveTo>
                <a:cubicBezTo>
                  <a:pt x="23" y="95"/>
                  <a:pt x="25" y="98"/>
                  <a:pt x="29" y="95"/>
                </a:cubicBezTo>
                <a:cubicBezTo>
                  <a:pt x="33" y="91"/>
                  <a:pt x="38" y="92"/>
                  <a:pt x="38" y="95"/>
                </a:cubicBezTo>
                <a:cubicBezTo>
                  <a:pt x="38" y="99"/>
                  <a:pt x="39" y="98"/>
                  <a:pt x="43" y="95"/>
                </a:cubicBezTo>
                <a:cubicBezTo>
                  <a:pt x="46" y="91"/>
                  <a:pt x="50" y="95"/>
                  <a:pt x="50" y="88"/>
                </a:cubicBezTo>
                <a:cubicBezTo>
                  <a:pt x="50" y="81"/>
                  <a:pt x="54" y="88"/>
                  <a:pt x="54" y="80"/>
                </a:cubicBezTo>
                <a:cubicBezTo>
                  <a:pt x="54" y="72"/>
                  <a:pt x="55" y="65"/>
                  <a:pt x="55" y="61"/>
                </a:cubicBezTo>
                <a:cubicBezTo>
                  <a:pt x="55" y="58"/>
                  <a:pt x="64" y="54"/>
                  <a:pt x="64" y="49"/>
                </a:cubicBezTo>
                <a:cubicBezTo>
                  <a:pt x="64" y="43"/>
                  <a:pt x="73" y="32"/>
                  <a:pt x="73" y="25"/>
                </a:cubicBezTo>
                <a:cubicBezTo>
                  <a:pt x="73" y="18"/>
                  <a:pt x="75" y="16"/>
                  <a:pt x="77" y="13"/>
                </a:cubicBezTo>
                <a:cubicBezTo>
                  <a:pt x="78" y="11"/>
                  <a:pt x="80" y="6"/>
                  <a:pt x="79" y="1"/>
                </a:cubicBezTo>
                <a:cubicBezTo>
                  <a:pt x="79" y="1"/>
                  <a:pt x="79" y="1"/>
                  <a:pt x="79" y="1"/>
                </a:cubicBezTo>
                <a:cubicBezTo>
                  <a:pt x="69" y="0"/>
                  <a:pt x="69" y="0"/>
                  <a:pt x="69" y="0"/>
                </a:cubicBezTo>
                <a:cubicBezTo>
                  <a:pt x="64" y="1"/>
                  <a:pt x="64" y="1"/>
                  <a:pt x="64" y="1"/>
                </a:cubicBezTo>
                <a:cubicBezTo>
                  <a:pt x="58" y="3"/>
                  <a:pt x="58" y="3"/>
                  <a:pt x="58" y="3"/>
                </a:cubicBezTo>
                <a:cubicBezTo>
                  <a:pt x="58" y="3"/>
                  <a:pt x="59" y="8"/>
                  <a:pt x="56" y="11"/>
                </a:cubicBezTo>
                <a:cubicBezTo>
                  <a:pt x="53" y="15"/>
                  <a:pt x="52" y="22"/>
                  <a:pt x="52" y="22"/>
                </a:cubicBezTo>
                <a:cubicBezTo>
                  <a:pt x="52" y="22"/>
                  <a:pt x="40" y="16"/>
                  <a:pt x="36" y="17"/>
                </a:cubicBezTo>
                <a:cubicBezTo>
                  <a:pt x="35" y="17"/>
                  <a:pt x="29" y="17"/>
                  <a:pt x="23" y="17"/>
                </a:cubicBezTo>
                <a:cubicBezTo>
                  <a:pt x="23" y="21"/>
                  <a:pt x="22" y="27"/>
                  <a:pt x="22" y="28"/>
                </a:cubicBezTo>
                <a:cubicBezTo>
                  <a:pt x="22" y="31"/>
                  <a:pt x="30" y="26"/>
                  <a:pt x="33" y="28"/>
                </a:cubicBezTo>
                <a:cubicBezTo>
                  <a:pt x="37" y="31"/>
                  <a:pt x="36" y="35"/>
                  <a:pt x="32" y="37"/>
                </a:cubicBezTo>
                <a:cubicBezTo>
                  <a:pt x="28" y="39"/>
                  <a:pt x="30" y="44"/>
                  <a:pt x="34" y="46"/>
                </a:cubicBezTo>
                <a:cubicBezTo>
                  <a:pt x="37" y="49"/>
                  <a:pt x="37" y="53"/>
                  <a:pt x="37" y="58"/>
                </a:cubicBezTo>
                <a:cubicBezTo>
                  <a:pt x="37" y="64"/>
                  <a:pt x="37" y="71"/>
                  <a:pt x="33" y="72"/>
                </a:cubicBezTo>
                <a:cubicBezTo>
                  <a:pt x="30" y="72"/>
                  <a:pt x="28" y="69"/>
                  <a:pt x="25" y="70"/>
                </a:cubicBezTo>
                <a:cubicBezTo>
                  <a:pt x="22" y="71"/>
                  <a:pt x="21" y="63"/>
                  <a:pt x="18" y="63"/>
                </a:cubicBezTo>
                <a:cubicBezTo>
                  <a:pt x="16" y="63"/>
                  <a:pt x="17" y="69"/>
                  <a:pt x="14" y="69"/>
                </a:cubicBezTo>
                <a:cubicBezTo>
                  <a:pt x="10" y="69"/>
                  <a:pt x="5" y="69"/>
                  <a:pt x="7" y="74"/>
                </a:cubicBezTo>
                <a:cubicBezTo>
                  <a:pt x="9" y="80"/>
                  <a:pt x="11" y="83"/>
                  <a:pt x="5" y="83"/>
                </a:cubicBezTo>
                <a:cubicBezTo>
                  <a:pt x="3" y="83"/>
                  <a:pt x="1" y="85"/>
                  <a:pt x="0" y="87"/>
                </a:cubicBezTo>
                <a:cubicBezTo>
                  <a:pt x="0" y="87"/>
                  <a:pt x="1" y="87"/>
                  <a:pt x="1" y="88"/>
                </a:cubicBezTo>
                <a:cubicBezTo>
                  <a:pt x="6" y="91"/>
                  <a:pt x="9" y="95"/>
                  <a:pt x="11" y="99"/>
                </a:cubicBezTo>
                <a:cubicBezTo>
                  <a:pt x="15" y="96"/>
                  <a:pt x="20" y="93"/>
                  <a:pt x="21" y="9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0" name="Freeform 41"/>
          <p:cNvSpPr>
            <a:spLocks/>
          </p:cNvSpPr>
          <p:nvPr/>
        </p:nvSpPr>
        <p:spPr bwMode="auto">
          <a:xfrm>
            <a:off x="6149068" y="3554207"/>
            <a:ext cx="387697" cy="476902"/>
          </a:xfrm>
          <a:custGeom>
            <a:avLst/>
            <a:gdLst/>
            <a:ahLst/>
            <a:cxnLst>
              <a:cxn ang="0">
                <a:pos x="141" y="13"/>
              </a:cxn>
              <a:cxn ang="0">
                <a:pos x="128" y="15"/>
              </a:cxn>
              <a:cxn ang="0">
                <a:pos x="108" y="13"/>
              </a:cxn>
              <a:cxn ang="0">
                <a:pos x="36" y="15"/>
              </a:cxn>
              <a:cxn ang="0">
                <a:pos x="25" y="39"/>
              </a:cxn>
              <a:cxn ang="0">
                <a:pos x="24" y="88"/>
              </a:cxn>
              <a:cxn ang="0">
                <a:pos x="10" y="101"/>
              </a:cxn>
              <a:cxn ang="0">
                <a:pos x="4" y="117"/>
              </a:cxn>
              <a:cxn ang="0">
                <a:pos x="8" y="132"/>
              </a:cxn>
              <a:cxn ang="0">
                <a:pos x="12" y="144"/>
              </a:cxn>
              <a:cxn ang="0">
                <a:pos x="21" y="165"/>
              </a:cxn>
              <a:cxn ang="0">
                <a:pos x="24" y="170"/>
              </a:cxn>
              <a:cxn ang="0">
                <a:pos x="35" y="177"/>
              </a:cxn>
              <a:cxn ang="0">
                <a:pos x="47" y="190"/>
              </a:cxn>
              <a:cxn ang="0">
                <a:pos x="59" y="204"/>
              </a:cxn>
              <a:cxn ang="0">
                <a:pos x="64" y="213"/>
              </a:cxn>
              <a:cxn ang="0">
                <a:pos x="76" y="219"/>
              </a:cxn>
              <a:cxn ang="0">
                <a:pos x="88" y="218"/>
              </a:cxn>
              <a:cxn ang="0">
                <a:pos x="109" y="227"/>
              </a:cxn>
              <a:cxn ang="0">
                <a:pos x="124" y="226"/>
              </a:cxn>
              <a:cxn ang="0">
                <a:pos x="135" y="222"/>
              </a:cxn>
              <a:cxn ang="0">
                <a:pos x="146" y="214"/>
              </a:cxn>
              <a:cxn ang="0">
                <a:pos x="155" y="217"/>
              </a:cxn>
              <a:cxn ang="0">
                <a:pos x="145" y="198"/>
              </a:cxn>
              <a:cxn ang="0">
                <a:pos x="125" y="180"/>
              </a:cxn>
              <a:cxn ang="0">
                <a:pos x="136" y="172"/>
              </a:cxn>
              <a:cxn ang="0">
                <a:pos x="141" y="149"/>
              </a:cxn>
              <a:cxn ang="0">
                <a:pos x="149" y="133"/>
              </a:cxn>
              <a:cxn ang="0">
                <a:pos x="161" y="119"/>
              </a:cxn>
              <a:cxn ang="0">
                <a:pos x="166" y="90"/>
              </a:cxn>
              <a:cxn ang="0">
                <a:pos x="176" y="73"/>
              </a:cxn>
              <a:cxn ang="0">
                <a:pos x="180" y="57"/>
              </a:cxn>
              <a:cxn ang="0">
                <a:pos x="171" y="20"/>
              </a:cxn>
              <a:cxn ang="0">
                <a:pos x="155" y="0"/>
              </a:cxn>
              <a:cxn ang="0">
                <a:pos x="148" y="5"/>
              </a:cxn>
            </a:cxnLst>
            <a:rect l="0" t="0" r="r" b="b"/>
            <a:pathLst>
              <a:path w="187" h="231">
                <a:moveTo>
                  <a:pt x="148" y="5"/>
                </a:moveTo>
                <a:cubicBezTo>
                  <a:pt x="145" y="5"/>
                  <a:pt x="146" y="13"/>
                  <a:pt x="141" y="13"/>
                </a:cubicBezTo>
                <a:cubicBezTo>
                  <a:pt x="136" y="13"/>
                  <a:pt x="138" y="18"/>
                  <a:pt x="134" y="18"/>
                </a:cubicBezTo>
                <a:cubicBezTo>
                  <a:pt x="131" y="18"/>
                  <a:pt x="128" y="15"/>
                  <a:pt x="128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5"/>
                  <a:pt x="110" y="11"/>
                  <a:pt x="108" y="13"/>
                </a:cubicBezTo>
                <a:cubicBezTo>
                  <a:pt x="106" y="14"/>
                  <a:pt x="104" y="15"/>
                  <a:pt x="104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29"/>
                  <a:pt x="36" y="39"/>
                  <a:pt x="36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76"/>
                  <a:pt x="25" y="76"/>
                  <a:pt x="25" y="76"/>
                </a:cubicBezTo>
                <a:cubicBezTo>
                  <a:pt x="25" y="76"/>
                  <a:pt x="26" y="87"/>
                  <a:pt x="24" y="88"/>
                </a:cubicBezTo>
                <a:cubicBezTo>
                  <a:pt x="22" y="88"/>
                  <a:pt x="14" y="90"/>
                  <a:pt x="14" y="94"/>
                </a:cubicBezTo>
                <a:cubicBezTo>
                  <a:pt x="14" y="97"/>
                  <a:pt x="13" y="100"/>
                  <a:pt x="10" y="101"/>
                </a:cubicBezTo>
                <a:cubicBezTo>
                  <a:pt x="6" y="101"/>
                  <a:pt x="10" y="109"/>
                  <a:pt x="5" y="109"/>
                </a:cubicBezTo>
                <a:cubicBezTo>
                  <a:pt x="0" y="109"/>
                  <a:pt x="7" y="115"/>
                  <a:pt x="4" y="117"/>
                </a:cubicBezTo>
                <a:cubicBezTo>
                  <a:pt x="2" y="120"/>
                  <a:pt x="2" y="124"/>
                  <a:pt x="6" y="124"/>
                </a:cubicBezTo>
                <a:cubicBezTo>
                  <a:pt x="9" y="124"/>
                  <a:pt x="8" y="128"/>
                  <a:pt x="8" y="132"/>
                </a:cubicBezTo>
                <a:cubicBezTo>
                  <a:pt x="8" y="136"/>
                  <a:pt x="13" y="139"/>
                  <a:pt x="13" y="139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12" y="144"/>
                  <a:pt x="20" y="153"/>
                  <a:pt x="20" y="155"/>
                </a:cubicBezTo>
                <a:cubicBezTo>
                  <a:pt x="21" y="157"/>
                  <a:pt x="25" y="163"/>
                  <a:pt x="21" y="165"/>
                </a:cubicBezTo>
                <a:cubicBezTo>
                  <a:pt x="17" y="167"/>
                  <a:pt x="20" y="169"/>
                  <a:pt x="20" y="169"/>
                </a:cubicBezTo>
                <a:cubicBezTo>
                  <a:pt x="24" y="170"/>
                  <a:pt x="24" y="170"/>
                  <a:pt x="24" y="170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73"/>
                  <a:pt x="31" y="173"/>
                  <a:pt x="35" y="177"/>
                </a:cubicBezTo>
                <a:cubicBezTo>
                  <a:pt x="38" y="181"/>
                  <a:pt x="40" y="182"/>
                  <a:pt x="40" y="184"/>
                </a:cubicBezTo>
                <a:cubicBezTo>
                  <a:pt x="40" y="186"/>
                  <a:pt x="43" y="187"/>
                  <a:pt x="47" y="190"/>
                </a:cubicBezTo>
                <a:cubicBezTo>
                  <a:pt x="51" y="194"/>
                  <a:pt x="51" y="196"/>
                  <a:pt x="51" y="198"/>
                </a:cubicBezTo>
                <a:cubicBezTo>
                  <a:pt x="51" y="200"/>
                  <a:pt x="59" y="204"/>
                  <a:pt x="59" y="204"/>
                </a:cubicBezTo>
                <a:cubicBezTo>
                  <a:pt x="61" y="210"/>
                  <a:pt x="61" y="210"/>
                  <a:pt x="61" y="210"/>
                </a:cubicBezTo>
                <a:cubicBezTo>
                  <a:pt x="62" y="211"/>
                  <a:pt x="63" y="212"/>
                  <a:pt x="64" y="213"/>
                </a:cubicBezTo>
                <a:cubicBezTo>
                  <a:pt x="65" y="217"/>
                  <a:pt x="69" y="219"/>
                  <a:pt x="69" y="219"/>
                </a:cubicBezTo>
                <a:cubicBezTo>
                  <a:pt x="69" y="219"/>
                  <a:pt x="73" y="221"/>
                  <a:pt x="76" y="219"/>
                </a:cubicBezTo>
                <a:cubicBezTo>
                  <a:pt x="79" y="216"/>
                  <a:pt x="82" y="219"/>
                  <a:pt x="82" y="219"/>
                </a:cubicBezTo>
                <a:cubicBezTo>
                  <a:pt x="82" y="219"/>
                  <a:pt x="86" y="217"/>
                  <a:pt x="88" y="218"/>
                </a:cubicBezTo>
                <a:cubicBezTo>
                  <a:pt x="89" y="219"/>
                  <a:pt x="95" y="224"/>
                  <a:pt x="101" y="229"/>
                </a:cubicBezTo>
                <a:cubicBezTo>
                  <a:pt x="102" y="229"/>
                  <a:pt x="107" y="227"/>
                  <a:pt x="109" y="227"/>
                </a:cubicBezTo>
                <a:cubicBezTo>
                  <a:pt x="112" y="226"/>
                  <a:pt x="115" y="231"/>
                  <a:pt x="116" y="229"/>
                </a:cubicBezTo>
                <a:cubicBezTo>
                  <a:pt x="117" y="228"/>
                  <a:pt x="122" y="225"/>
                  <a:pt x="124" y="226"/>
                </a:cubicBezTo>
                <a:cubicBezTo>
                  <a:pt x="126" y="227"/>
                  <a:pt x="131" y="228"/>
                  <a:pt x="131" y="226"/>
                </a:cubicBezTo>
                <a:cubicBezTo>
                  <a:pt x="132" y="225"/>
                  <a:pt x="134" y="223"/>
                  <a:pt x="135" y="222"/>
                </a:cubicBezTo>
                <a:cubicBezTo>
                  <a:pt x="136" y="222"/>
                  <a:pt x="136" y="221"/>
                  <a:pt x="137" y="220"/>
                </a:cubicBezTo>
                <a:cubicBezTo>
                  <a:pt x="137" y="218"/>
                  <a:pt x="143" y="215"/>
                  <a:pt x="146" y="214"/>
                </a:cubicBezTo>
                <a:cubicBezTo>
                  <a:pt x="148" y="214"/>
                  <a:pt x="151" y="214"/>
                  <a:pt x="152" y="215"/>
                </a:cubicBezTo>
                <a:cubicBezTo>
                  <a:pt x="153" y="216"/>
                  <a:pt x="154" y="216"/>
                  <a:pt x="155" y="217"/>
                </a:cubicBezTo>
                <a:cubicBezTo>
                  <a:pt x="156" y="210"/>
                  <a:pt x="157" y="207"/>
                  <a:pt x="155" y="207"/>
                </a:cubicBezTo>
                <a:cubicBezTo>
                  <a:pt x="153" y="207"/>
                  <a:pt x="147" y="204"/>
                  <a:pt x="145" y="198"/>
                </a:cubicBezTo>
                <a:cubicBezTo>
                  <a:pt x="143" y="193"/>
                  <a:pt x="137" y="189"/>
                  <a:pt x="135" y="186"/>
                </a:cubicBezTo>
                <a:cubicBezTo>
                  <a:pt x="134" y="182"/>
                  <a:pt x="126" y="183"/>
                  <a:pt x="125" y="180"/>
                </a:cubicBezTo>
                <a:cubicBezTo>
                  <a:pt x="123" y="178"/>
                  <a:pt x="127" y="178"/>
                  <a:pt x="127" y="174"/>
                </a:cubicBezTo>
                <a:cubicBezTo>
                  <a:pt x="127" y="171"/>
                  <a:pt x="135" y="173"/>
                  <a:pt x="136" y="172"/>
                </a:cubicBezTo>
                <a:cubicBezTo>
                  <a:pt x="137" y="171"/>
                  <a:pt x="137" y="164"/>
                  <a:pt x="137" y="159"/>
                </a:cubicBezTo>
                <a:cubicBezTo>
                  <a:pt x="137" y="155"/>
                  <a:pt x="143" y="151"/>
                  <a:pt x="141" y="149"/>
                </a:cubicBezTo>
                <a:cubicBezTo>
                  <a:pt x="139" y="147"/>
                  <a:pt x="143" y="146"/>
                  <a:pt x="146" y="144"/>
                </a:cubicBezTo>
                <a:cubicBezTo>
                  <a:pt x="148" y="142"/>
                  <a:pt x="146" y="136"/>
                  <a:pt x="149" y="133"/>
                </a:cubicBezTo>
                <a:cubicBezTo>
                  <a:pt x="152" y="130"/>
                  <a:pt x="154" y="125"/>
                  <a:pt x="156" y="125"/>
                </a:cubicBezTo>
                <a:cubicBezTo>
                  <a:pt x="158" y="125"/>
                  <a:pt x="161" y="122"/>
                  <a:pt x="161" y="119"/>
                </a:cubicBezTo>
                <a:cubicBezTo>
                  <a:pt x="161" y="116"/>
                  <a:pt x="166" y="111"/>
                  <a:pt x="165" y="106"/>
                </a:cubicBezTo>
                <a:cubicBezTo>
                  <a:pt x="164" y="101"/>
                  <a:pt x="162" y="95"/>
                  <a:pt x="166" y="90"/>
                </a:cubicBezTo>
                <a:cubicBezTo>
                  <a:pt x="169" y="86"/>
                  <a:pt x="171" y="83"/>
                  <a:pt x="170" y="79"/>
                </a:cubicBezTo>
                <a:cubicBezTo>
                  <a:pt x="169" y="76"/>
                  <a:pt x="174" y="75"/>
                  <a:pt x="176" y="73"/>
                </a:cubicBezTo>
                <a:cubicBezTo>
                  <a:pt x="178" y="72"/>
                  <a:pt x="183" y="69"/>
                  <a:pt x="187" y="63"/>
                </a:cubicBezTo>
                <a:cubicBezTo>
                  <a:pt x="184" y="60"/>
                  <a:pt x="182" y="57"/>
                  <a:pt x="180" y="57"/>
                </a:cubicBezTo>
                <a:cubicBezTo>
                  <a:pt x="176" y="55"/>
                  <a:pt x="173" y="48"/>
                  <a:pt x="173" y="39"/>
                </a:cubicBezTo>
                <a:cubicBezTo>
                  <a:pt x="173" y="30"/>
                  <a:pt x="171" y="23"/>
                  <a:pt x="171" y="20"/>
                </a:cubicBezTo>
                <a:cubicBezTo>
                  <a:pt x="171" y="17"/>
                  <a:pt x="166" y="11"/>
                  <a:pt x="161" y="9"/>
                </a:cubicBezTo>
                <a:cubicBezTo>
                  <a:pt x="157" y="7"/>
                  <a:pt x="155" y="4"/>
                  <a:pt x="155" y="0"/>
                </a:cubicBezTo>
                <a:cubicBezTo>
                  <a:pt x="155" y="0"/>
                  <a:pt x="154" y="0"/>
                  <a:pt x="154" y="1"/>
                </a:cubicBezTo>
                <a:cubicBezTo>
                  <a:pt x="151" y="5"/>
                  <a:pt x="152" y="5"/>
                  <a:pt x="148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1" name="Freeform 42"/>
          <p:cNvSpPr>
            <a:spLocks/>
          </p:cNvSpPr>
          <p:nvPr/>
        </p:nvSpPr>
        <p:spPr bwMode="auto">
          <a:xfrm>
            <a:off x="6608815" y="3811528"/>
            <a:ext cx="44602" cy="44602"/>
          </a:xfrm>
          <a:custGeom>
            <a:avLst/>
            <a:gdLst/>
            <a:ahLst/>
            <a:cxnLst>
              <a:cxn ang="0">
                <a:pos x="8" y="3"/>
              </a:cxn>
              <a:cxn ang="0">
                <a:pos x="3" y="10"/>
              </a:cxn>
              <a:cxn ang="0">
                <a:pos x="2" y="20"/>
              </a:cxn>
              <a:cxn ang="0">
                <a:pos x="9" y="19"/>
              </a:cxn>
              <a:cxn ang="0">
                <a:pos x="14" y="21"/>
              </a:cxn>
              <a:cxn ang="0">
                <a:pos x="19" y="16"/>
              </a:cxn>
              <a:cxn ang="0">
                <a:pos x="13" y="13"/>
              </a:cxn>
              <a:cxn ang="0">
                <a:pos x="19" y="8"/>
              </a:cxn>
              <a:cxn ang="0">
                <a:pos x="18" y="1"/>
              </a:cxn>
              <a:cxn ang="0">
                <a:pos x="17" y="0"/>
              </a:cxn>
              <a:cxn ang="0">
                <a:pos x="14" y="2"/>
              </a:cxn>
              <a:cxn ang="0">
                <a:pos x="8" y="3"/>
              </a:cxn>
            </a:cxnLst>
            <a:rect l="0" t="0" r="r" b="b"/>
            <a:pathLst>
              <a:path w="22" h="21">
                <a:moveTo>
                  <a:pt x="8" y="3"/>
                </a:moveTo>
                <a:cubicBezTo>
                  <a:pt x="8" y="4"/>
                  <a:pt x="5" y="8"/>
                  <a:pt x="3" y="10"/>
                </a:cubicBezTo>
                <a:cubicBezTo>
                  <a:pt x="0" y="13"/>
                  <a:pt x="2" y="18"/>
                  <a:pt x="2" y="20"/>
                </a:cubicBezTo>
                <a:cubicBezTo>
                  <a:pt x="3" y="21"/>
                  <a:pt x="7" y="21"/>
                  <a:pt x="9" y="19"/>
                </a:cubicBezTo>
                <a:cubicBezTo>
                  <a:pt x="10" y="18"/>
                  <a:pt x="12" y="19"/>
                  <a:pt x="14" y="21"/>
                </a:cubicBezTo>
                <a:cubicBezTo>
                  <a:pt x="15" y="19"/>
                  <a:pt x="17" y="17"/>
                  <a:pt x="19" y="16"/>
                </a:cubicBezTo>
                <a:cubicBezTo>
                  <a:pt x="16" y="14"/>
                  <a:pt x="13" y="14"/>
                  <a:pt x="13" y="13"/>
                </a:cubicBezTo>
                <a:cubicBezTo>
                  <a:pt x="12" y="12"/>
                  <a:pt x="16" y="9"/>
                  <a:pt x="19" y="8"/>
                </a:cubicBezTo>
                <a:cubicBezTo>
                  <a:pt x="22" y="7"/>
                  <a:pt x="21" y="4"/>
                  <a:pt x="18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5" y="1"/>
                  <a:pt x="14" y="2"/>
                  <a:pt x="14" y="2"/>
                </a:cubicBezTo>
                <a:cubicBezTo>
                  <a:pt x="13" y="3"/>
                  <a:pt x="11" y="3"/>
                  <a:pt x="8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2" name="Freeform 43"/>
          <p:cNvSpPr>
            <a:spLocks/>
          </p:cNvSpPr>
          <p:nvPr/>
        </p:nvSpPr>
        <p:spPr bwMode="auto">
          <a:xfrm>
            <a:off x="6485301" y="3684583"/>
            <a:ext cx="157824" cy="133807"/>
          </a:xfrm>
          <a:custGeom>
            <a:avLst/>
            <a:gdLst/>
            <a:ahLst/>
            <a:cxnLst>
              <a:cxn ang="0">
                <a:pos x="14" y="10"/>
              </a:cxn>
              <a:cxn ang="0">
                <a:pos x="8" y="16"/>
              </a:cxn>
              <a:cxn ang="0">
                <a:pos x="4" y="27"/>
              </a:cxn>
              <a:cxn ang="0">
                <a:pos x="3" y="43"/>
              </a:cxn>
              <a:cxn ang="0">
                <a:pos x="13" y="43"/>
              </a:cxn>
              <a:cxn ang="0">
                <a:pos x="16" y="40"/>
              </a:cxn>
              <a:cxn ang="0">
                <a:pos x="21" y="38"/>
              </a:cxn>
              <a:cxn ang="0">
                <a:pos x="28" y="41"/>
              </a:cxn>
              <a:cxn ang="0">
                <a:pos x="33" y="41"/>
              </a:cxn>
              <a:cxn ang="0">
                <a:pos x="45" y="41"/>
              </a:cxn>
              <a:cxn ang="0">
                <a:pos x="68" y="64"/>
              </a:cxn>
              <a:cxn ang="0">
                <a:pos x="68" y="65"/>
              </a:cxn>
              <a:cxn ang="0">
                <a:pos x="74" y="64"/>
              </a:cxn>
              <a:cxn ang="0">
                <a:pos x="77" y="62"/>
              </a:cxn>
              <a:cxn ang="0">
                <a:pos x="65" y="49"/>
              </a:cxn>
              <a:cxn ang="0">
                <a:pos x="47" y="36"/>
              </a:cxn>
              <a:cxn ang="0">
                <a:pos x="40" y="29"/>
              </a:cxn>
              <a:cxn ang="0">
                <a:pos x="31" y="13"/>
              </a:cxn>
              <a:cxn ang="0">
                <a:pos x="25" y="0"/>
              </a:cxn>
              <a:cxn ang="0">
                <a:pos x="14" y="10"/>
              </a:cxn>
            </a:cxnLst>
            <a:rect l="0" t="0" r="r" b="b"/>
            <a:pathLst>
              <a:path w="77" h="65">
                <a:moveTo>
                  <a:pt x="14" y="10"/>
                </a:moveTo>
                <a:cubicBezTo>
                  <a:pt x="12" y="12"/>
                  <a:pt x="7" y="13"/>
                  <a:pt x="8" y="16"/>
                </a:cubicBezTo>
                <a:cubicBezTo>
                  <a:pt x="9" y="20"/>
                  <a:pt x="7" y="23"/>
                  <a:pt x="4" y="27"/>
                </a:cubicBezTo>
                <a:cubicBezTo>
                  <a:pt x="0" y="32"/>
                  <a:pt x="2" y="38"/>
                  <a:pt x="3" y="43"/>
                </a:cubicBezTo>
                <a:cubicBezTo>
                  <a:pt x="7" y="42"/>
                  <a:pt x="12" y="42"/>
                  <a:pt x="13" y="43"/>
                </a:cubicBezTo>
                <a:cubicBezTo>
                  <a:pt x="14" y="45"/>
                  <a:pt x="15" y="43"/>
                  <a:pt x="16" y="40"/>
                </a:cubicBezTo>
                <a:cubicBezTo>
                  <a:pt x="17" y="36"/>
                  <a:pt x="19" y="36"/>
                  <a:pt x="21" y="38"/>
                </a:cubicBezTo>
                <a:cubicBezTo>
                  <a:pt x="23" y="40"/>
                  <a:pt x="25" y="43"/>
                  <a:pt x="28" y="41"/>
                </a:cubicBezTo>
                <a:cubicBezTo>
                  <a:pt x="32" y="39"/>
                  <a:pt x="32" y="40"/>
                  <a:pt x="33" y="41"/>
                </a:cubicBezTo>
                <a:cubicBezTo>
                  <a:pt x="35" y="42"/>
                  <a:pt x="42" y="41"/>
                  <a:pt x="45" y="41"/>
                </a:cubicBezTo>
                <a:cubicBezTo>
                  <a:pt x="47" y="41"/>
                  <a:pt x="68" y="64"/>
                  <a:pt x="68" y="64"/>
                </a:cubicBezTo>
                <a:cubicBezTo>
                  <a:pt x="68" y="64"/>
                  <a:pt x="68" y="64"/>
                  <a:pt x="68" y="65"/>
                </a:cubicBezTo>
                <a:cubicBezTo>
                  <a:pt x="71" y="65"/>
                  <a:pt x="73" y="65"/>
                  <a:pt x="74" y="64"/>
                </a:cubicBezTo>
                <a:cubicBezTo>
                  <a:pt x="74" y="64"/>
                  <a:pt x="75" y="63"/>
                  <a:pt x="77" y="62"/>
                </a:cubicBezTo>
                <a:cubicBezTo>
                  <a:pt x="74" y="59"/>
                  <a:pt x="70" y="55"/>
                  <a:pt x="65" y="49"/>
                </a:cubicBezTo>
                <a:cubicBezTo>
                  <a:pt x="58" y="41"/>
                  <a:pt x="51" y="36"/>
                  <a:pt x="47" y="36"/>
                </a:cubicBezTo>
                <a:cubicBezTo>
                  <a:pt x="43" y="36"/>
                  <a:pt x="42" y="29"/>
                  <a:pt x="40" y="29"/>
                </a:cubicBezTo>
                <a:cubicBezTo>
                  <a:pt x="37" y="29"/>
                  <a:pt x="32" y="19"/>
                  <a:pt x="31" y="13"/>
                </a:cubicBezTo>
                <a:cubicBezTo>
                  <a:pt x="31" y="9"/>
                  <a:pt x="28" y="4"/>
                  <a:pt x="25" y="0"/>
                </a:cubicBezTo>
                <a:cubicBezTo>
                  <a:pt x="21" y="6"/>
                  <a:pt x="16" y="9"/>
                  <a:pt x="14" y="1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3" name="Freeform 44"/>
          <p:cNvSpPr>
            <a:spLocks/>
          </p:cNvSpPr>
          <p:nvPr/>
        </p:nvSpPr>
        <p:spPr bwMode="auto">
          <a:xfrm>
            <a:off x="6404674" y="3758349"/>
            <a:ext cx="349958" cy="272762"/>
          </a:xfrm>
          <a:custGeom>
            <a:avLst/>
            <a:gdLst/>
            <a:ahLst/>
            <a:cxnLst>
              <a:cxn ang="0">
                <a:pos x="12" y="87"/>
              </a:cxn>
              <a:cxn ang="0">
                <a:pos x="22" y="99"/>
              </a:cxn>
              <a:cxn ang="0">
                <a:pos x="32" y="108"/>
              </a:cxn>
              <a:cxn ang="0">
                <a:pos x="32" y="118"/>
              </a:cxn>
              <a:cxn ang="0">
                <a:pos x="36" y="119"/>
              </a:cxn>
              <a:cxn ang="0">
                <a:pos x="47" y="122"/>
              </a:cxn>
              <a:cxn ang="0">
                <a:pos x="60" y="129"/>
              </a:cxn>
              <a:cxn ang="0">
                <a:pos x="73" y="131"/>
              </a:cxn>
              <a:cxn ang="0">
                <a:pos x="81" y="125"/>
              </a:cxn>
              <a:cxn ang="0">
                <a:pos x="91" y="123"/>
              </a:cxn>
              <a:cxn ang="0">
                <a:pos x="96" y="126"/>
              </a:cxn>
              <a:cxn ang="0">
                <a:pos x="102" y="124"/>
              </a:cxn>
              <a:cxn ang="0">
                <a:pos x="111" y="123"/>
              </a:cxn>
              <a:cxn ang="0">
                <a:pos x="126" y="115"/>
              </a:cxn>
              <a:cxn ang="0">
                <a:pos x="138" y="113"/>
              </a:cxn>
              <a:cxn ang="0">
                <a:pos x="168" y="83"/>
              </a:cxn>
              <a:cxn ang="0">
                <a:pos x="164" y="80"/>
              </a:cxn>
              <a:cxn ang="0">
                <a:pos x="149" y="77"/>
              </a:cxn>
              <a:cxn ang="0">
                <a:pos x="126" y="69"/>
              </a:cxn>
              <a:cxn ang="0">
                <a:pos x="118" y="62"/>
              </a:cxn>
              <a:cxn ang="0">
                <a:pos x="111" y="52"/>
              </a:cxn>
              <a:cxn ang="0">
                <a:pos x="113" y="47"/>
              </a:cxn>
              <a:cxn ang="0">
                <a:pos x="108" y="45"/>
              </a:cxn>
              <a:cxn ang="0">
                <a:pos x="101" y="46"/>
              </a:cxn>
              <a:cxn ang="0">
                <a:pos x="102" y="36"/>
              </a:cxn>
              <a:cxn ang="0">
                <a:pos x="107" y="28"/>
              </a:cxn>
              <a:cxn ang="0">
                <a:pos x="84" y="5"/>
              </a:cxn>
              <a:cxn ang="0">
                <a:pos x="72" y="5"/>
              </a:cxn>
              <a:cxn ang="0">
                <a:pos x="67" y="5"/>
              </a:cxn>
              <a:cxn ang="0">
                <a:pos x="60" y="2"/>
              </a:cxn>
              <a:cxn ang="0">
                <a:pos x="55" y="4"/>
              </a:cxn>
              <a:cxn ang="0">
                <a:pos x="52" y="7"/>
              </a:cxn>
              <a:cxn ang="0">
                <a:pos x="42" y="7"/>
              </a:cxn>
              <a:cxn ang="0">
                <a:pos x="42" y="7"/>
              </a:cxn>
              <a:cxn ang="0">
                <a:pos x="38" y="20"/>
              </a:cxn>
              <a:cxn ang="0">
                <a:pos x="33" y="26"/>
              </a:cxn>
              <a:cxn ang="0">
                <a:pos x="26" y="34"/>
              </a:cxn>
              <a:cxn ang="0">
                <a:pos x="23" y="45"/>
              </a:cxn>
              <a:cxn ang="0">
                <a:pos x="18" y="50"/>
              </a:cxn>
              <a:cxn ang="0">
                <a:pos x="14" y="60"/>
              </a:cxn>
              <a:cxn ang="0">
                <a:pos x="13" y="73"/>
              </a:cxn>
              <a:cxn ang="0">
                <a:pos x="4" y="75"/>
              </a:cxn>
              <a:cxn ang="0">
                <a:pos x="2" y="81"/>
              </a:cxn>
              <a:cxn ang="0">
                <a:pos x="12" y="87"/>
              </a:cxn>
            </a:cxnLst>
            <a:rect l="0" t="0" r="r" b="b"/>
            <a:pathLst>
              <a:path w="170" h="132">
                <a:moveTo>
                  <a:pt x="12" y="87"/>
                </a:moveTo>
                <a:cubicBezTo>
                  <a:pt x="14" y="90"/>
                  <a:pt x="20" y="94"/>
                  <a:pt x="22" y="99"/>
                </a:cubicBezTo>
                <a:cubicBezTo>
                  <a:pt x="24" y="105"/>
                  <a:pt x="30" y="108"/>
                  <a:pt x="32" y="108"/>
                </a:cubicBezTo>
                <a:cubicBezTo>
                  <a:pt x="34" y="108"/>
                  <a:pt x="33" y="111"/>
                  <a:pt x="32" y="118"/>
                </a:cubicBezTo>
                <a:cubicBezTo>
                  <a:pt x="33" y="118"/>
                  <a:pt x="35" y="119"/>
                  <a:pt x="36" y="119"/>
                </a:cubicBezTo>
                <a:cubicBezTo>
                  <a:pt x="38" y="120"/>
                  <a:pt x="45" y="119"/>
                  <a:pt x="47" y="122"/>
                </a:cubicBezTo>
                <a:cubicBezTo>
                  <a:pt x="50" y="124"/>
                  <a:pt x="58" y="129"/>
                  <a:pt x="60" y="129"/>
                </a:cubicBezTo>
                <a:cubicBezTo>
                  <a:pt x="63" y="129"/>
                  <a:pt x="72" y="130"/>
                  <a:pt x="73" y="131"/>
                </a:cubicBezTo>
                <a:cubicBezTo>
                  <a:pt x="75" y="132"/>
                  <a:pt x="77" y="128"/>
                  <a:pt x="81" y="125"/>
                </a:cubicBezTo>
                <a:cubicBezTo>
                  <a:pt x="85" y="123"/>
                  <a:pt x="90" y="122"/>
                  <a:pt x="91" y="123"/>
                </a:cubicBezTo>
                <a:cubicBezTo>
                  <a:pt x="91" y="125"/>
                  <a:pt x="94" y="127"/>
                  <a:pt x="96" y="126"/>
                </a:cubicBezTo>
                <a:cubicBezTo>
                  <a:pt x="97" y="125"/>
                  <a:pt x="99" y="125"/>
                  <a:pt x="102" y="124"/>
                </a:cubicBezTo>
                <a:cubicBezTo>
                  <a:pt x="105" y="123"/>
                  <a:pt x="110" y="122"/>
                  <a:pt x="111" y="123"/>
                </a:cubicBezTo>
                <a:cubicBezTo>
                  <a:pt x="113" y="123"/>
                  <a:pt x="118" y="115"/>
                  <a:pt x="126" y="115"/>
                </a:cubicBezTo>
                <a:cubicBezTo>
                  <a:pt x="133" y="115"/>
                  <a:pt x="135" y="116"/>
                  <a:pt x="138" y="113"/>
                </a:cubicBezTo>
                <a:cubicBezTo>
                  <a:pt x="141" y="109"/>
                  <a:pt x="166" y="84"/>
                  <a:pt x="168" y="83"/>
                </a:cubicBezTo>
                <a:cubicBezTo>
                  <a:pt x="170" y="81"/>
                  <a:pt x="167" y="80"/>
                  <a:pt x="164" y="80"/>
                </a:cubicBezTo>
                <a:cubicBezTo>
                  <a:pt x="162" y="80"/>
                  <a:pt x="157" y="80"/>
                  <a:pt x="149" y="77"/>
                </a:cubicBezTo>
                <a:cubicBezTo>
                  <a:pt x="141" y="73"/>
                  <a:pt x="128" y="69"/>
                  <a:pt x="126" y="69"/>
                </a:cubicBezTo>
                <a:cubicBezTo>
                  <a:pt x="124" y="68"/>
                  <a:pt x="120" y="63"/>
                  <a:pt x="118" y="62"/>
                </a:cubicBezTo>
                <a:cubicBezTo>
                  <a:pt x="116" y="61"/>
                  <a:pt x="112" y="54"/>
                  <a:pt x="111" y="52"/>
                </a:cubicBezTo>
                <a:cubicBezTo>
                  <a:pt x="111" y="51"/>
                  <a:pt x="112" y="49"/>
                  <a:pt x="113" y="47"/>
                </a:cubicBezTo>
                <a:cubicBezTo>
                  <a:pt x="111" y="45"/>
                  <a:pt x="109" y="44"/>
                  <a:pt x="108" y="45"/>
                </a:cubicBezTo>
                <a:cubicBezTo>
                  <a:pt x="106" y="47"/>
                  <a:pt x="102" y="47"/>
                  <a:pt x="101" y="46"/>
                </a:cubicBezTo>
                <a:cubicBezTo>
                  <a:pt x="101" y="44"/>
                  <a:pt x="99" y="39"/>
                  <a:pt x="102" y="36"/>
                </a:cubicBezTo>
                <a:cubicBezTo>
                  <a:pt x="104" y="34"/>
                  <a:pt x="107" y="28"/>
                  <a:pt x="107" y="28"/>
                </a:cubicBezTo>
                <a:cubicBezTo>
                  <a:pt x="107" y="28"/>
                  <a:pt x="86" y="5"/>
                  <a:pt x="84" y="5"/>
                </a:cubicBezTo>
                <a:cubicBezTo>
                  <a:pt x="81" y="5"/>
                  <a:pt x="74" y="6"/>
                  <a:pt x="72" y="5"/>
                </a:cubicBezTo>
                <a:cubicBezTo>
                  <a:pt x="71" y="4"/>
                  <a:pt x="71" y="3"/>
                  <a:pt x="67" y="5"/>
                </a:cubicBezTo>
                <a:cubicBezTo>
                  <a:pt x="64" y="7"/>
                  <a:pt x="62" y="4"/>
                  <a:pt x="60" y="2"/>
                </a:cubicBezTo>
                <a:cubicBezTo>
                  <a:pt x="58" y="0"/>
                  <a:pt x="56" y="0"/>
                  <a:pt x="55" y="4"/>
                </a:cubicBezTo>
                <a:cubicBezTo>
                  <a:pt x="54" y="7"/>
                  <a:pt x="53" y="9"/>
                  <a:pt x="52" y="7"/>
                </a:cubicBezTo>
                <a:cubicBezTo>
                  <a:pt x="51" y="6"/>
                  <a:pt x="46" y="6"/>
                  <a:pt x="42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3" y="12"/>
                  <a:pt x="38" y="17"/>
                  <a:pt x="38" y="20"/>
                </a:cubicBezTo>
                <a:cubicBezTo>
                  <a:pt x="38" y="23"/>
                  <a:pt x="35" y="26"/>
                  <a:pt x="33" y="26"/>
                </a:cubicBezTo>
                <a:cubicBezTo>
                  <a:pt x="31" y="26"/>
                  <a:pt x="29" y="31"/>
                  <a:pt x="26" y="34"/>
                </a:cubicBezTo>
                <a:cubicBezTo>
                  <a:pt x="23" y="37"/>
                  <a:pt x="25" y="43"/>
                  <a:pt x="23" y="45"/>
                </a:cubicBezTo>
                <a:cubicBezTo>
                  <a:pt x="20" y="47"/>
                  <a:pt x="16" y="48"/>
                  <a:pt x="18" y="50"/>
                </a:cubicBezTo>
                <a:cubicBezTo>
                  <a:pt x="20" y="52"/>
                  <a:pt x="14" y="56"/>
                  <a:pt x="14" y="60"/>
                </a:cubicBezTo>
                <a:cubicBezTo>
                  <a:pt x="14" y="65"/>
                  <a:pt x="14" y="72"/>
                  <a:pt x="13" y="73"/>
                </a:cubicBezTo>
                <a:cubicBezTo>
                  <a:pt x="12" y="74"/>
                  <a:pt x="4" y="72"/>
                  <a:pt x="4" y="75"/>
                </a:cubicBezTo>
                <a:cubicBezTo>
                  <a:pt x="4" y="79"/>
                  <a:pt x="0" y="79"/>
                  <a:pt x="2" y="81"/>
                </a:cubicBezTo>
                <a:cubicBezTo>
                  <a:pt x="3" y="84"/>
                  <a:pt x="11" y="83"/>
                  <a:pt x="12" y="8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4" name="Freeform 45"/>
          <p:cNvSpPr>
            <a:spLocks/>
          </p:cNvSpPr>
          <p:nvPr/>
        </p:nvSpPr>
        <p:spPr bwMode="auto">
          <a:xfrm>
            <a:off x="6459569" y="3260862"/>
            <a:ext cx="36026" cy="42888"/>
          </a:xfrm>
          <a:custGeom>
            <a:avLst/>
            <a:gdLst/>
            <a:ahLst/>
            <a:cxnLst>
              <a:cxn ang="0">
                <a:pos x="14" y="9"/>
              </a:cxn>
              <a:cxn ang="0">
                <a:pos x="8" y="0"/>
              </a:cxn>
              <a:cxn ang="0">
                <a:pos x="8" y="2"/>
              </a:cxn>
              <a:cxn ang="0">
                <a:pos x="0" y="18"/>
              </a:cxn>
              <a:cxn ang="0">
                <a:pos x="5" y="21"/>
              </a:cxn>
              <a:cxn ang="0">
                <a:pos x="14" y="9"/>
              </a:cxn>
            </a:cxnLst>
            <a:rect l="0" t="0" r="r" b="b"/>
            <a:pathLst>
              <a:path w="17" h="21">
                <a:moveTo>
                  <a:pt x="14" y="9"/>
                </a:moveTo>
                <a:cubicBezTo>
                  <a:pt x="16" y="7"/>
                  <a:pt x="17" y="0"/>
                  <a:pt x="8" y="0"/>
                </a:cubicBezTo>
                <a:cubicBezTo>
                  <a:pt x="8" y="1"/>
                  <a:pt x="8" y="1"/>
                  <a:pt x="8" y="2"/>
                </a:cubicBezTo>
                <a:cubicBezTo>
                  <a:pt x="8" y="5"/>
                  <a:pt x="3" y="12"/>
                  <a:pt x="0" y="18"/>
                </a:cubicBezTo>
                <a:cubicBezTo>
                  <a:pt x="5" y="21"/>
                  <a:pt x="5" y="21"/>
                  <a:pt x="5" y="21"/>
                </a:cubicBezTo>
                <a:cubicBezTo>
                  <a:pt x="8" y="16"/>
                  <a:pt x="12" y="10"/>
                  <a:pt x="14" y="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5" name="Freeform 46"/>
          <p:cNvSpPr>
            <a:spLocks/>
          </p:cNvSpPr>
          <p:nvPr/>
        </p:nvSpPr>
        <p:spPr bwMode="auto">
          <a:xfrm>
            <a:off x="6469862" y="3193957"/>
            <a:ext cx="161255" cy="128662"/>
          </a:xfrm>
          <a:custGeom>
            <a:avLst/>
            <a:gdLst/>
            <a:ahLst/>
            <a:cxnLst>
              <a:cxn ang="0">
                <a:pos x="9" y="41"/>
              </a:cxn>
              <a:cxn ang="0">
                <a:pos x="0" y="53"/>
              </a:cxn>
              <a:cxn ang="0">
                <a:pos x="1" y="53"/>
              </a:cxn>
              <a:cxn ang="0">
                <a:pos x="2" y="57"/>
              </a:cxn>
              <a:cxn ang="0">
                <a:pos x="12" y="62"/>
              </a:cxn>
              <a:cxn ang="0">
                <a:pos x="23" y="56"/>
              </a:cxn>
              <a:cxn ang="0">
                <a:pos x="61" y="37"/>
              </a:cxn>
              <a:cxn ang="0">
                <a:pos x="64" y="30"/>
              </a:cxn>
              <a:cxn ang="0">
                <a:pos x="65" y="21"/>
              </a:cxn>
              <a:cxn ang="0">
                <a:pos x="64" y="12"/>
              </a:cxn>
              <a:cxn ang="0">
                <a:pos x="71" y="7"/>
              </a:cxn>
              <a:cxn ang="0">
                <a:pos x="78" y="2"/>
              </a:cxn>
              <a:cxn ang="0">
                <a:pos x="73" y="0"/>
              </a:cxn>
              <a:cxn ang="0">
                <a:pos x="61" y="2"/>
              </a:cxn>
              <a:cxn ang="0">
                <a:pos x="46" y="7"/>
              </a:cxn>
              <a:cxn ang="0">
                <a:pos x="33" y="6"/>
              </a:cxn>
              <a:cxn ang="0">
                <a:pos x="26" y="8"/>
              </a:cxn>
              <a:cxn ang="0">
                <a:pos x="16" y="8"/>
              </a:cxn>
              <a:cxn ang="0">
                <a:pos x="11" y="10"/>
              </a:cxn>
              <a:cxn ang="0">
                <a:pos x="4" y="18"/>
              </a:cxn>
              <a:cxn ang="0">
                <a:pos x="4" y="24"/>
              </a:cxn>
              <a:cxn ang="0">
                <a:pos x="3" y="32"/>
              </a:cxn>
              <a:cxn ang="0">
                <a:pos x="9" y="41"/>
              </a:cxn>
            </a:cxnLst>
            <a:rect l="0" t="0" r="r" b="b"/>
            <a:pathLst>
              <a:path w="78" h="62">
                <a:moveTo>
                  <a:pt x="9" y="41"/>
                </a:moveTo>
                <a:cubicBezTo>
                  <a:pt x="7" y="42"/>
                  <a:pt x="3" y="48"/>
                  <a:pt x="0" y="53"/>
                </a:cubicBezTo>
                <a:cubicBezTo>
                  <a:pt x="1" y="53"/>
                  <a:pt x="1" y="53"/>
                  <a:pt x="1" y="53"/>
                </a:cubicBezTo>
                <a:cubicBezTo>
                  <a:pt x="2" y="57"/>
                  <a:pt x="2" y="57"/>
                  <a:pt x="2" y="57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2"/>
                  <a:pt x="20" y="57"/>
                  <a:pt x="23" y="56"/>
                </a:cubicBezTo>
                <a:cubicBezTo>
                  <a:pt x="26" y="56"/>
                  <a:pt x="61" y="37"/>
                  <a:pt x="61" y="37"/>
                </a:cubicBezTo>
                <a:cubicBezTo>
                  <a:pt x="61" y="37"/>
                  <a:pt x="65" y="32"/>
                  <a:pt x="64" y="30"/>
                </a:cubicBezTo>
                <a:cubicBezTo>
                  <a:pt x="64" y="28"/>
                  <a:pt x="63" y="24"/>
                  <a:pt x="65" y="21"/>
                </a:cubicBezTo>
                <a:cubicBezTo>
                  <a:pt x="67" y="19"/>
                  <a:pt x="63" y="16"/>
                  <a:pt x="64" y="12"/>
                </a:cubicBezTo>
                <a:cubicBezTo>
                  <a:pt x="65" y="8"/>
                  <a:pt x="71" y="7"/>
                  <a:pt x="71" y="7"/>
                </a:cubicBezTo>
                <a:cubicBezTo>
                  <a:pt x="78" y="2"/>
                  <a:pt x="78" y="2"/>
                  <a:pt x="78" y="2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68" y="3"/>
                  <a:pt x="61" y="2"/>
                </a:cubicBezTo>
                <a:cubicBezTo>
                  <a:pt x="54" y="2"/>
                  <a:pt x="53" y="7"/>
                  <a:pt x="46" y="7"/>
                </a:cubicBezTo>
                <a:cubicBezTo>
                  <a:pt x="39" y="7"/>
                  <a:pt x="35" y="8"/>
                  <a:pt x="33" y="6"/>
                </a:cubicBezTo>
                <a:cubicBezTo>
                  <a:pt x="31" y="4"/>
                  <a:pt x="31" y="5"/>
                  <a:pt x="26" y="8"/>
                </a:cubicBezTo>
                <a:cubicBezTo>
                  <a:pt x="21" y="10"/>
                  <a:pt x="18" y="9"/>
                  <a:pt x="16" y="8"/>
                </a:cubicBezTo>
                <a:cubicBezTo>
                  <a:pt x="13" y="6"/>
                  <a:pt x="12" y="8"/>
                  <a:pt x="11" y="10"/>
                </a:cubicBezTo>
                <a:cubicBezTo>
                  <a:pt x="11" y="12"/>
                  <a:pt x="11" y="17"/>
                  <a:pt x="4" y="18"/>
                </a:cubicBezTo>
                <a:cubicBezTo>
                  <a:pt x="4" y="20"/>
                  <a:pt x="3" y="22"/>
                  <a:pt x="4" y="24"/>
                </a:cubicBezTo>
                <a:cubicBezTo>
                  <a:pt x="6" y="26"/>
                  <a:pt x="4" y="28"/>
                  <a:pt x="3" y="32"/>
                </a:cubicBezTo>
                <a:cubicBezTo>
                  <a:pt x="12" y="32"/>
                  <a:pt x="11" y="39"/>
                  <a:pt x="9" y="4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6" name="Freeform 47"/>
          <p:cNvSpPr>
            <a:spLocks/>
          </p:cNvSpPr>
          <p:nvPr/>
        </p:nvSpPr>
        <p:spPr bwMode="auto">
          <a:xfrm>
            <a:off x="8567888" y="3168225"/>
            <a:ext cx="87490" cy="109790"/>
          </a:xfrm>
          <a:custGeom>
            <a:avLst/>
            <a:gdLst/>
            <a:ahLst/>
            <a:cxnLst>
              <a:cxn ang="0">
                <a:pos x="10" y="4"/>
              </a:cxn>
              <a:cxn ang="0">
                <a:pos x="4" y="9"/>
              </a:cxn>
              <a:cxn ang="0">
                <a:pos x="7" y="15"/>
              </a:cxn>
              <a:cxn ang="0">
                <a:pos x="7" y="20"/>
              </a:cxn>
              <a:cxn ang="0">
                <a:pos x="6" y="30"/>
              </a:cxn>
              <a:cxn ang="0">
                <a:pos x="3" y="44"/>
              </a:cxn>
              <a:cxn ang="0">
                <a:pos x="4" y="51"/>
              </a:cxn>
              <a:cxn ang="0">
                <a:pos x="26" y="44"/>
              </a:cxn>
              <a:cxn ang="0">
                <a:pos x="37" y="40"/>
              </a:cxn>
              <a:cxn ang="0">
                <a:pos x="41" y="35"/>
              </a:cxn>
              <a:cxn ang="0">
                <a:pos x="38" y="19"/>
              </a:cxn>
              <a:cxn ang="0">
                <a:pos x="27" y="0"/>
              </a:cxn>
              <a:cxn ang="0">
                <a:pos x="21" y="2"/>
              </a:cxn>
              <a:cxn ang="0">
                <a:pos x="10" y="4"/>
              </a:cxn>
            </a:cxnLst>
            <a:rect l="0" t="0" r="r" b="b"/>
            <a:pathLst>
              <a:path w="43" h="53">
                <a:moveTo>
                  <a:pt x="10" y="4"/>
                </a:moveTo>
                <a:cubicBezTo>
                  <a:pt x="9" y="5"/>
                  <a:pt x="6" y="7"/>
                  <a:pt x="4" y="9"/>
                </a:cubicBezTo>
                <a:cubicBezTo>
                  <a:pt x="5" y="11"/>
                  <a:pt x="5" y="15"/>
                  <a:pt x="7" y="15"/>
                </a:cubicBezTo>
                <a:cubicBezTo>
                  <a:pt x="11" y="15"/>
                  <a:pt x="11" y="21"/>
                  <a:pt x="7" y="20"/>
                </a:cubicBezTo>
                <a:cubicBezTo>
                  <a:pt x="3" y="19"/>
                  <a:pt x="3" y="25"/>
                  <a:pt x="6" y="30"/>
                </a:cubicBezTo>
                <a:cubicBezTo>
                  <a:pt x="10" y="35"/>
                  <a:pt x="0" y="41"/>
                  <a:pt x="3" y="44"/>
                </a:cubicBezTo>
                <a:cubicBezTo>
                  <a:pt x="5" y="47"/>
                  <a:pt x="3" y="50"/>
                  <a:pt x="4" y="51"/>
                </a:cubicBezTo>
                <a:cubicBezTo>
                  <a:pt x="5" y="53"/>
                  <a:pt x="20" y="51"/>
                  <a:pt x="26" y="44"/>
                </a:cubicBezTo>
                <a:cubicBezTo>
                  <a:pt x="32" y="38"/>
                  <a:pt x="34" y="39"/>
                  <a:pt x="37" y="40"/>
                </a:cubicBezTo>
                <a:cubicBezTo>
                  <a:pt x="40" y="41"/>
                  <a:pt x="43" y="37"/>
                  <a:pt x="41" y="35"/>
                </a:cubicBezTo>
                <a:cubicBezTo>
                  <a:pt x="40" y="32"/>
                  <a:pt x="38" y="26"/>
                  <a:pt x="38" y="19"/>
                </a:cubicBezTo>
                <a:cubicBezTo>
                  <a:pt x="39" y="14"/>
                  <a:pt x="33" y="6"/>
                  <a:pt x="27" y="0"/>
                </a:cubicBezTo>
                <a:cubicBezTo>
                  <a:pt x="25" y="1"/>
                  <a:pt x="23" y="2"/>
                  <a:pt x="21" y="2"/>
                </a:cubicBezTo>
                <a:cubicBezTo>
                  <a:pt x="17" y="2"/>
                  <a:pt x="12" y="2"/>
                  <a:pt x="10" y="4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7" name="Freeform 48"/>
          <p:cNvSpPr>
            <a:spLocks/>
          </p:cNvSpPr>
          <p:nvPr/>
        </p:nvSpPr>
        <p:spPr bwMode="auto">
          <a:xfrm>
            <a:off x="7691281" y="3477011"/>
            <a:ext cx="102929" cy="138955"/>
          </a:xfrm>
          <a:custGeom>
            <a:avLst/>
            <a:gdLst/>
            <a:ahLst/>
            <a:cxnLst>
              <a:cxn ang="0">
                <a:pos x="50" y="56"/>
              </a:cxn>
              <a:cxn ang="0">
                <a:pos x="46" y="34"/>
              </a:cxn>
              <a:cxn ang="0">
                <a:pos x="37" y="43"/>
              </a:cxn>
              <a:cxn ang="0">
                <a:pos x="38" y="31"/>
              </a:cxn>
              <a:cxn ang="0">
                <a:pos x="47" y="19"/>
              </a:cxn>
              <a:cxn ang="0">
                <a:pos x="39" y="17"/>
              </a:cxn>
              <a:cxn ang="0">
                <a:pos x="26" y="17"/>
              </a:cxn>
              <a:cxn ang="0">
                <a:pos x="21" y="12"/>
              </a:cxn>
              <a:cxn ang="0">
                <a:pos x="13" y="6"/>
              </a:cxn>
              <a:cxn ang="0">
                <a:pos x="4" y="6"/>
              </a:cxn>
              <a:cxn ang="0">
                <a:pos x="11" y="15"/>
              </a:cxn>
              <a:cxn ang="0">
                <a:pos x="5" y="20"/>
              </a:cxn>
              <a:cxn ang="0">
                <a:pos x="8" y="37"/>
              </a:cxn>
              <a:cxn ang="0">
                <a:pos x="12" y="57"/>
              </a:cxn>
              <a:cxn ang="0">
                <a:pos x="19" y="55"/>
              </a:cxn>
              <a:cxn ang="0">
                <a:pos x="28" y="51"/>
              </a:cxn>
              <a:cxn ang="0">
                <a:pos x="35" y="46"/>
              </a:cxn>
              <a:cxn ang="0">
                <a:pos x="41" y="61"/>
              </a:cxn>
              <a:cxn ang="0">
                <a:pos x="43" y="67"/>
              </a:cxn>
              <a:cxn ang="0">
                <a:pos x="47" y="63"/>
              </a:cxn>
              <a:cxn ang="0">
                <a:pos x="50" y="56"/>
              </a:cxn>
            </a:cxnLst>
            <a:rect l="0" t="0" r="r" b="b"/>
            <a:pathLst>
              <a:path w="50" h="67">
                <a:moveTo>
                  <a:pt x="50" y="56"/>
                </a:moveTo>
                <a:cubicBezTo>
                  <a:pt x="48" y="45"/>
                  <a:pt x="47" y="34"/>
                  <a:pt x="46" y="34"/>
                </a:cubicBezTo>
                <a:cubicBezTo>
                  <a:pt x="43" y="34"/>
                  <a:pt x="41" y="44"/>
                  <a:pt x="37" y="43"/>
                </a:cubicBezTo>
                <a:cubicBezTo>
                  <a:pt x="34" y="42"/>
                  <a:pt x="34" y="31"/>
                  <a:pt x="38" y="31"/>
                </a:cubicBezTo>
                <a:cubicBezTo>
                  <a:pt x="42" y="31"/>
                  <a:pt x="47" y="22"/>
                  <a:pt x="47" y="19"/>
                </a:cubicBezTo>
                <a:cubicBezTo>
                  <a:pt x="47" y="17"/>
                  <a:pt x="43" y="17"/>
                  <a:pt x="39" y="17"/>
                </a:cubicBezTo>
                <a:cubicBezTo>
                  <a:pt x="35" y="17"/>
                  <a:pt x="26" y="17"/>
                  <a:pt x="26" y="17"/>
                </a:cubicBezTo>
                <a:cubicBezTo>
                  <a:pt x="26" y="17"/>
                  <a:pt x="21" y="15"/>
                  <a:pt x="21" y="12"/>
                </a:cubicBezTo>
                <a:cubicBezTo>
                  <a:pt x="21" y="8"/>
                  <a:pt x="18" y="6"/>
                  <a:pt x="13" y="6"/>
                </a:cubicBezTo>
                <a:cubicBezTo>
                  <a:pt x="8" y="6"/>
                  <a:pt x="8" y="0"/>
                  <a:pt x="4" y="6"/>
                </a:cubicBezTo>
                <a:cubicBezTo>
                  <a:pt x="0" y="11"/>
                  <a:pt x="12" y="11"/>
                  <a:pt x="11" y="15"/>
                </a:cubicBezTo>
                <a:cubicBezTo>
                  <a:pt x="10" y="19"/>
                  <a:pt x="6" y="17"/>
                  <a:pt x="5" y="20"/>
                </a:cubicBezTo>
                <a:cubicBezTo>
                  <a:pt x="4" y="23"/>
                  <a:pt x="6" y="32"/>
                  <a:pt x="8" y="37"/>
                </a:cubicBezTo>
                <a:cubicBezTo>
                  <a:pt x="9" y="40"/>
                  <a:pt x="12" y="50"/>
                  <a:pt x="12" y="57"/>
                </a:cubicBezTo>
                <a:cubicBezTo>
                  <a:pt x="15" y="57"/>
                  <a:pt x="16" y="55"/>
                  <a:pt x="19" y="55"/>
                </a:cubicBezTo>
                <a:cubicBezTo>
                  <a:pt x="23" y="55"/>
                  <a:pt x="28" y="55"/>
                  <a:pt x="28" y="51"/>
                </a:cubicBezTo>
                <a:cubicBezTo>
                  <a:pt x="29" y="47"/>
                  <a:pt x="33" y="44"/>
                  <a:pt x="35" y="46"/>
                </a:cubicBezTo>
                <a:cubicBezTo>
                  <a:pt x="37" y="47"/>
                  <a:pt x="41" y="56"/>
                  <a:pt x="41" y="61"/>
                </a:cubicBezTo>
                <a:cubicBezTo>
                  <a:pt x="41" y="62"/>
                  <a:pt x="42" y="64"/>
                  <a:pt x="43" y="67"/>
                </a:cubicBezTo>
                <a:cubicBezTo>
                  <a:pt x="45" y="65"/>
                  <a:pt x="47" y="63"/>
                  <a:pt x="47" y="63"/>
                </a:cubicBezTo>
                <a:cubicBezTo>
                  <a:pt x="47" y="63"/>
                  <a:pt x="48" y="58"/>
                  <a:pt x="50" y="5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8" name="Freeform 49"/>
          <p:cNvSpPr>
            <a:spLocks/>
          </p:cNvSpPr>
          <p:nvPr/>
        </p:nvSpPr>
        <p:spPr bwMode="auto">
          <a:xfrm>
            <a:off x="7243541" y="3243706"/>
            <a:ext cx="650166" cy="686189"/>
          </a:xfrm>
          <a:custGeom>
            <a:avLst/>
            <a:gdLst/>
            <a:ahLst/>
            <a:cxnLst>
              <a:cxn ang="0">
                <a:pos x="222" y="133"/>
              </a:cxn>
              <a:cxn ang="0">
                <a:pos x="221" y="119"/>
              </a:cxn>
              <a:cxn ang="0">
                <a:pos x="238" y="125"/>
              </a:cxn>
              <a:cxn ang="0">
                <a:pos x="256" y="130"/>
              </a:cxn>
              <a:cxn ang="0">
                <a:pos x="255" y="144"/>
              </a:cxn>
              <a:cxn ang="0">
                <a:pos x="263" y="147"/>
              </a:cxn>
              <a:cxn ang="0">
                <a:pos x="269" y="168"/>
              </a:cxn>
              <a:cxn ang="0">
                <a:pos x="274" y="145"/>
              </a:cxn>
              <a:cxn ang="0">
                <a:pos x="287" y="131"/>
              </a:cxn>
              <a:cxn ang="0">
                <a:pos x="298" y="109"/>
              </a:cxn>
              <a:cxn ang="0">
                <a:pos x="312" y="105"/>
              </a:cxn>
              <a:cxn ang="0">
                <a:pos x="314" y="92"/>
              </a:cxn>
              <a:cxn ang="0">
                <a:pos x="303" y="81"/>
              </a:cxn>
              <a:cxn ang="0">
                <a:pos x="283" y="82"/>
              </a:cxn>
              <a:cxn ang="0">
                <a:pos x="269" y="93"/>
              </a:cxn>
              <a:cxn ang="0">
                <a:pos x="258" y="100"/>
              </a:cxn>
              <a:cxn ang="0">
                <a:pos x="248" y="111"/>
              </a:cxn>
              <a:cxn ang="0">
                <a:pos x="230" y="108"/>
              </a:cxn>
              <a:cxn ang="0">
                <a:pos x="223" y="95"/>
              </a:cxn>
              <a:cxn ang="0">
                <a:pos x="218" y="112"/>
              </a:cxn>
              <a:cxn ang="0">
                <a:pos x="184" y="108"/>
              </a:cxn>
              <a:cxn ang="0">
                <a:pos x="167" y="103"/>
              </a:cxn>
              <a:cxn ang="0">
                <a:pos x="149" y="93"/>
              </a:cxn>
              <a:cxn ang="0">
                <a:pos x="134" y="85"/>
              </a:cxn>
              <a:cxn ang="0">
                <a:pos x="141" y="69"/>
              </a:cxn>
              <a:cxn ang="0">
                <a:pos x="130" y="58"/>
              </a:cxn>
              <a:cxn ang="0">
                <a:pos x="116" y="43"/>
              </a:cxn>
              <a:cxn ang="0">
                <a:pos x="126" y="34"/>
              </a:cxn>
              <a:cxn ang="0">
                <a:pos x="119" y="13"/>
              </a:cxn>
              <a:cxn ang="0">
                <a:pos x="108" y="0"/>
              </a:cxn>
              <a:cxn ang="0">
                <a:pos x="99" y="9"/>
              </a:cxn>
              <a:cxn ang="0">
                <a:pos x="71" y="10"/>
              </a:cxn>
              <a:cxn ang="0">
                <a:pos x="67" y="27"/>
              </a:cxn>
              <a:cxn ang="0">
                <a:pos x="79" y="43"/>
              </a:cxn>
              <a:cxn ang="0">
                <a:pos x="71" y="60"/>
              </a:cxn>
              <a:cxn ang="0">
                <a:pos x="59" y="71"/>
              </a:cxn>
              <a:cxn ang="0">
                <a:pos x="45" y="89"/>
              </a:cxn>
              <a:cxn ang="0">
                <a:pos x="31" y="98"/>
              </a:cxn>
              <a:cxn ang="0">
                <a:pos x="15" y="108"/>
              </a:cxn>
              <a:cxn ang="0">
                <a:pos x="27" y="127"/>
              </a:cxn>
              <a:cxn ang="0">
                <a:pos x="22" y="140"/>
              </a:cxn>
              <a:cxn ang="0">
                <a:pos x="1" y="147"/>
              </a:cxn>
              <a:cxn ang="0">
                <a:pos x="11" y="158"/>
              </a:cxn>
              <a:cxn ang="0">
                <a:pos x="8" y="164"/>
              </a:cxn>
              <a:cxn ang="0">
                <a:pos x="43" y="172"/>
              </a:cxn>
              <a:cxn ang="0">
                <a:pos x="50" y="177"/>
              </a:cxn>
              <a:cxn ang="0">
                <a:pos x="52" y="207"/>
              </a:cxn>
              <a:cxn ang="0">
                <a:pos x="68" y="257"/>
              </a:cxn>
              <a:cxn ang="0">
                <a:pos x="89" y="310"/>
              </a:cxn>
              <a:cxn ang="0">
                <a:pos x="111" y="323"/>
              </a:cxn>
              <a:cxn ang="0">
                <a:pos x="126" y="305"/>
              </a:cxn>
              <a:cxn ang="0">
                <a:pos x="132" y="283"/>
              </a:cxn>
              <a:cxn ang="0">
                <a:pos x="134" y="250"/>
              </a:cxn>
              <a:cxn ang="0">
                <a:pos x="150" y="233"/>
              </a:cxn>
              <a:cxn ang="0">
                <a:pos x="185" y="201"/>
              </a:cxn>
              <a:cxn ang="0">
                <a:pos x="206" y="178"/>
              </a:cxn>
              <a:cxn ang="0">
                <a:pos x="229" y="170"/>
              </a:cxn>
            </a:cxnLst>
            <a:rect l="0" t="0" r="r" b="b"/>
            <a:pathLst>
              <a:path w="315" h="332">
                <a:moveTo>
                  <a:pt x="225" y="150"/>
                </a:moveTo>
                <a:cubicBezTo>
                  <a:pt x="223" y="145"/>
                  <a:pt x="221" y="136"/>
                  <a:pt x="222" y="133"/>
                </a:cubicBezTo>
                <a:cubicBezTo>
                  <a:pt x="223" y="130"/>
                  <a:pt x="227" y="132"/>
                  <a:pt x="228" y="128"/>
                </a:cubicBezTo>
                <a:cubicBezTo>
                  <a:pt x="229" y="124"/>
                  <a:pt x="217" y="124"/>
                  <a:pt x="221" y="119"/>
                </a:cubicBezTo>
                <a:cubicBezTo>
                  <a:pt x="225" y="113"/>
                  <a:pt x="225" y="119"/>
                  <a:pt x="230" y="119"/>
                </a:cubicBezTo>
                <a:cubicBezTo>
                  <a:pt x="235" y="119"/>
                  <a:pt x="238" y="121"/>
                  <a:pt x="238" y="125"/>
                </a:cubicBezTo>
                <a:cubicBezTo>
                  <a:pt x="238" y="128"/>
                  <a:pt x="243" y="130"/>
                  <a:pt x="243" y="130"/>
                </a:cubicBezTo>
                <a:cubicBezTo>
                  <a:pt x="243" y="130"/>
                  <a:pt x="252" y="130"/>
                  <a:pt x="256" y="130"/>
                </a:cubicBezTo>
                <a:cubicBezTo>
                  <a:pt x="260" y="130"/>
                  <a:pt x="264" y="130"/>
                  <a:pt x="264" y="132"/>
                </a:cubicBezTo>
                <a:cubicBezTo>
                  <a:pt x="264" y="135"/>
                  <a:pt x="259" y="144"/>
                  <a:pt x="255" y="144"/>
                </a:cubicBezTo>
                <a:cubicBezTo>
                  <a:pt x="251" y="144"/>
                  <a:pt x="251" y="155"/>
                  <a:pt x="254" y="156"/>
                </a:cubicBezTo>
                <a:cubicBezTo>
                  <a:pt x="258" y="157"/>
                  <a:pt x="260" y="147"/>
                  <a:pt x="263" y="147"/>
                </a:cubicBezTo>
                <a:cubicBezTo>
                  <a:pt x="264" y="147"/>
                  <a:pt x="265" y="158"/>
                  <a:pt x="267" y="169"/>
                </a:cubicBezTo>
                <a:cubicBezTo>
                  <a:pt x="268" y="168"/>
                  <a:pt x="268" y="168"/>
                  <a:pt x="269" y="168"/>
                </a:cubicBezTo>
                <a:cubicBezTo>
                  <a:pt x="271" y="168"/>
                  <a:pt x="270" y="158"/>
                  <a:pt x="272" y="156"/>
                </a:cubicBezTo>
                <a:cubicBezTo>
                  <a:pt x="274" y="153"/>
                  <a:pt x="273" y="145"/>
                  <a:pt x="274" y="145"/>
                </a:cubicBezTo>
                <a:cubicBezTo>
                  <a:pt x="275" y="145"/>
                  <a:pt x="283" y="147"/>
                  <a:pt x="283" y="145"/>
                </a:cubicBezTo>
                <a:cubicBezTo>
                  <a:pt x="283" y="143"/>
                  <a:pt x="288" y="135"/>
                  <a:pt x="287" y="131"/>
                </a:cubicBezTo>
                <a:cubicBezTo>
                  <a:pt x="286" y="127"/>
                  <a:pt x="290" y="122"/>
                  <a:pt x="290" y="117"/>
                </a:cubicBezTo>
                <a:cubicBezTo>
                  <a:pt x="290" y="113"/>
                  <a:pt x="295" y="111"/>
                  <a:pt x="298" y="109"/>
                </a:cubicBezTo>
                <a:cubicBezTo>
                  <a:pt x="301" y="106"/>
                  <a:pt x="306" y="102"/>
                  <a:pt x="307" y="105"/>
                </a:cubicBezTo>
                <a:cubicBezTo>
                  <a:pt x="308" y="107"/>
                  <a:pt x="315" y="109"/>
                  <a:pt x="312" y="105"/>
                </a:cubicBezTo>
                <a:cubicBezTo>
                  <a:pt x="309" y="101"/>
                  <a:pt x="309" y="98"/>
                  <a:pt x="311" y="97"/>
                </a:cubicBezTo>
                <a:cubicBezTo>
                  <a:pt x="313" y="96"/>
                  <a:pt x="314" y="92"/>
                  <a:pt x="314" y="92"/>
                </a:cubicBezTo>
                <a:cubicBezTo>
                  <a:pt x="314" y="92"/>
                  <a:pt x="308" y="91"/>
                  <a:pt x="307" y="88"/>
                </a:cubicBezTo>
                <a:cubicBezTo>
                  <a:pt x="306" y="85"/>
                  <a:pt x="303" y="83"/>
                  <a:pt x="303" y="81"/>
                </a:cubicBezTo>
                <a:cubicBezTo>
                  <a:pt x="303" y="78"/>
                  <a:pt x="299" y="79"/>
                  <a:pt x="297" y="81"/>
                </a:cubicBezTo>
                <a:cubicBezTo>
                  <a:pt x="294" y="84"/>
                  <a:pt x="289" y="79"/>
                  <a:pt x="283" y="82"/>
                </a:cubicBezTo>
                <a:cubicBezTo>
                  <a:pt x="278" y="85"/>
                  <a:pt x="276" y="89"/>
                  <a:pt x="274" y="88"/>
                </a:cubicBezTo>
                <a:cubicBezTo>
                  <a:pt x="271" y="88"/>
                  <a:pt x="271" y="90"/>
                  <a:pt x="269" y="93"/>
                </a:cubicBezTo>
                <a:cubicBezTo>
                  <a:pt x="267" y="95"/>
                  <a:pt x="265" y="97"/>
                  <a:pt x="264" y="97"/>
                </a:cubicBezTo>
                <a:cubicBezTo>
                  <a:pt x="262" y="97"/>
                  <a:pt x="258" y="100"/>
                  <a:pt x="258" y="100"/>
                </a:cubicBezTo>
                <a:cubicBezTo>
                  <a:pt x="258" y="100"/>
                  <a:pt x="261" y="106"/>
                  <a:pt x="259" y="109"/>
                </a:cubicBezTo>
                <a:cubicBezTo>
                  <a:pt x="258" y="113"/>
                  <a:pt x="253" y="109"/>
                  <a:pt x="248" y="111"/>
                </a:cubicBezTo>
                <a:cubicBezTo>
                  <a:pt x="243" y="112"/>
                  <a:pt x="241" y="109"/>
                  <a:pt x="238" y="110"/>
                </a:cubicBezTo>
                <a:cubicBezTo>
                  <a:pt x="234" y="111"/>
                  <a:pt x="232" y="108"/>
                  <a:pt x="230" y="108"/>
                </a:cubicBezTo>
                <a:cubicBezTo>
                  <a:pt x="228" y="109"/>
                  <a:pt x="226" y="104"/>
                  <a:pt x="226" y="101"/>
                </a:cubicBezTo>
                <a:cubicBezTo>
                  <a:pt x="227" y="97"/>
                  <a:pt x="225" y="92"/>
                  <a:pt x="223" y="95"/>
                </a:cubicBezTo>
                <a:cubicBezTo>
                  <a:pt x="221" y="97"/>
                  <a:pt x="218" y="96"/>
                  <a:pt x="218" y="100"/>
                </a:cubicBezTo>
                <a:cubicBezTo>
                  <a:pt x="218" y="104"/>
                  <a:pt x="221" y="109"/>
                  <a:pt x="218" y="112"/>
                </a:cubicBezTo>
                <a:cubicBezTo>
                  <a:pt x="215" y="114"/>
                  <a:pt x="201" y="116"/>
                  <a:pt x="198" y="113"/>
                </a:cubicBezTo>
                <a:cubicBezTo>
                  <a:pt x="196" y="111"/>
                  <a:pt x="184" y="110"/>
                  <a:pt x="184" y="108"/>
                </a:cubicBezTo>
                <a:cubicBezTo>
                  <a:pt x="183" y="105"/>
                  <a:pt x="180" y="101"/>
                  <a:pt x="177" y="101"/>
                </a:cubicBezTo>
                <a:cubicBezTo>
                  <a:pt x="175" y="101"/>
                  <a:pt x="169" y="105"/>
                  <a:pt x="167" y="103"/>
                </a:cubicBezTo>
                <a:cubicBezTo>
                  <a:pt x="165" y="102"/>
                  <a:pt x="161" y="98"/>
                  <a:pt x="157" y="98"/>
                </a:cubicBezTo>
                <a:cubicBezTo>
                  <a:pt x="154" y="97"/>
                  <a:pt x="149" y="95"/>
                  <a:pt x="149" y="93"/>
                </a:cubicBezTo>
                <a:cubicBezTo>
                  <a:pt x="149" y="92"/>
                  <a:pt x="141" y="91"/>
                  <a:pt x="140" y="89"/>
                </a:cubicBezTo>
                <a:cubicBezTo>
                  <a:pt x="139" y="87"/>
                  <a:pt x="134" y="87"/>
                  <a:pt x="134" y="85"/>
                </a:cubicBezTo>
                <a:cubicBezTo>
                  <a:pt x="134" y="82"/>
                  <a:pt x="136" y="79"/>
                  <a:pt x="136" y="76"/>
                </a:cubicBezTo>
                <a:cubicBezTo>
                  <a:pt x="136" y="73"/>
                  <a:pt x="141" y="71"/>
                  <a:pt x="141" y="69"/>
                </a:cubicBezTo>
                <a:cubicBezTo>
                  <a:pt x="141" y="67"/>
                  <a:pt x="137" y="64"/>
                  <a:pt x="137" y="64"/>
                </a:cubicBezTo>
                <a:cubicBezTo>
                  <a:pt x="137" y="64"/>
                  <a:pt x="133" y="58"/>
                  <a:pt x="130" y="58"/>
                </a:cubicBezTo>
                <a:cubicBezTo>
                  <a:pt x="126" y="58"/>
                  <a:pt x="124" y="52"/>
                  <a:pt x="120" y="52"/>
                </a:cubicBezTo>
                <a:cubicBezTo>
                  <a:pt x="117" y="51"/>
                  <a:pt x="118" y="45"/>
                  <a:pt x="116" y="43"/>
                </a:cubicBezTo>
                <a:cubicBezTo>
                  <a:pt x="115" y="40"/>
                  <a:pt x="116" y="35"/>
                  <a:pt x="119" y="38"/>
                </a:cubicBezTo>
                <a:cubicBezTo>
                  <a:pt x="122" y="40"/>
                  <a:pt x="128" y="38"/>
                  <a:pt x="126" y="34"/>
                </a:cubicBezTo>
                <a:cubicBezTo>
                  <a:pt x="124" y="30"/>
                  <a:pt x="120" y="26"/>
                  <a:pt x="120" y="24"/>
                </a:cubicBezTo>
                <a:cubicBezTo>
                  <a:pt x="120" y="22"/>
                  <a:pt x="122" y="15"/>
                  <a:pt x="119" y="13"/>
                </a:cubicBezTo>
                <a:cubicBezTo>
                  <a:pt x="116" y="12"/>
                  <a:pt x="113" y="9"/>
                  <a:pt x="112" y="6"/>
                </a:cubicBezTo>
                <a:cubicBezTo>
                  <a:pt x="112" y="3"/>
                  <a:pt x="108" y="0"/>
                  <a:pt x="108" y="0"/>
                </a:cubicBezTo>
                <a:cubicBezTo>
                  <a:pt x="104" y="1"/>
                  <a:pt x="104" y="1"/>
                  <a:pt x="104" y="1"/>
                </a:cubicBezTo>
                <a:cubicBezTo>
                  <a:pt x="104" y="1"/>
                  <a:pt x="101" y="8"/>
                  <a:pt x="99" y="9"/>
                </a:cubicBezTo>
                <a:cubicBezTo>
                  <a:pt x="97" y="10"/>
                  <a:pt x="91" y="11"/>
                  <a:pt x="88" y="13"/>
                </a:cubicBezTo>
                <a:cubicBezTo>
                  <a:pt x="85" y="16"/>
                  <a:pt x="76" y="10"/>
                  <a:pt x="71" y="10"/>
                </a:cubicBezTo>
                <a:cubicBezTo>
                  <a:pt x="66" y="10"/>
                  <a:pt x="63" y="15"/>
                  <a:pt x="65" y="16"/>
                </a:cubicBezTo>
                <a:cubicBezTo>
                  <a:pt x="68" y="18"/>
                  <a:pt x="67" y="27"/>
                  <a:pt x="67" y="27"/>
                </a:cubicBezTo>
                <a:cubicBezTo>
                  <a:pt x="67" y="27"/>
                  <a:pt x="70" y="39"/>
                  <a:pt x="74" y="38"/>
                </a:cubicBezTo>
                <a:cubicBezTo>
                  <a:pt x="78" y="37"/>
                  <a:pt x="83" y="42"/>
                  <a:pt x="79" y="43"/>
                </a:cubicBezTo>
                <a:cubicBezTo>
                  <a:pt x="76" y="44"/>
                  <a:pt x="74" y="48"/>
                  <a:pt x="73" y="51"/>
                </a:cubicBezTo>
                <a:cubicBezTo>
                  <a:pt x="73" y="55"/>
                  <a:pt x="74" y="59"/>
                  <a:pt x="71" y="60"/>
                </a:cubicBezTo>
                <a:cubicBezTo>
                  <a:pt x="68" y="60"/>
                  <a:pt x="66" y="61"/>
                  <a:pt x="66" y="66"/>
                </a:cubicBezTo>
                <a:cubicBezTo>
                  <a:pt x="66" y="71"/>
                  <a:pt x="60" y="69"/>
                  <a:pt x="59" y="71"/>
                </a:cubicBezTo>
                <a:cubicBezTo>
                  <a:pt x="58" y="73"/>
                  <a:pt x="56" y="82"/>
                  <a:pt x="55" y="83"/>
                </a:cubicBezTo>
                <a:cubicBezTo>
                  <a:pt x="53" y="85"/>
                  <a:pt x="46" y="85"/>
                  <a:pt x="45" y="89"/>
                </a:cubicBezTo>
                <a:cubicBezTo>
                  <a:pt x="45" y="93"/>
                  <a:pt x="41" y="98"/>
                  <a:pt x="39" y="97"/>
                </a:cubicBezTo>
                <a:cubicBezTo>
                  <a:pt x="37" y="97"/>
                  <a:pt x="33" y="95"/>
                  <a:pt x="31" y="98"/>
                </a:cubicBezTo>
                <a:cubicBezTo>
                  <a:pt x="30" y="101"/>
                  <a:pt x="24" y="96"/>
                  <a:pt x="23" y="97"/>
                </a:cubicBezTo>
                <a:cubicBezTo>
                  <a:pt x="22" y="98"/>
                  <a:pt x="15" y="104"/>
                  <a:pt x="15" y="108"/>
                </a:cubicBezTo>
                <a:cubicBezTo>
                  <a:pt x="15" y="111"/>
                  <a:pt x="22" y="111"/>
                  <a:pt x="22" y="116"/>
                </a:cubicBezTo>
                <a:cubicBezTo>
                  <a:pt x="21" y="120"/>
                  <a:pt x="24" y="125"/>
                  <a:pt x="27" y="127"/>
                </a:cubicBezTo>
                <a:cubicBezTo>
                  <a:pt x="29" y="130"/>
                  <a:pt x="32" y="135"/>
                  <a:pt x="31" y="138"/>
                </a:cubicBezTo>
                <a:cubicBezTo>
                  <a:pt x="29" y="140"/>
                  <a:pt x="26" y="141"/>
                  <a:pt x="22" y="140"/>
                </a:cubicBezTo>
                <a:cubicBezTo>
                  <a:pt x="18" y="139"/>
                  <a:pt x="19" y="142"/>
                  <a:pt x="11" y="140"/>
                </a:cubicBezTo>
                <a:cubicBezTo>
                  <a:pt x="4" y="139"/>
                  <a:pt x="4" y="144"/>
                  <a:pt x="1" y="147"/>
                </a:cubicBezTo>
                <a:cubicBezTo>
                  <a:pt x="1" y="148"/>
                  <a:pt x="1" y="148"/>
                  <a:pt x="0" y="148"/>
                </a:cubicBezTo>
                <a:cubicBezTo>
                  <a:pt x="4" y="151"/>
                  <a:pt x="5" y="156"/>
                  <a:pt x="11" y="158"/>
                </a:cubicBezTo>
                <a:cubicBezTo>
                  <a:pt x="17" y="160"/>
                  <a:pt x="23" y="154"/>
                  <a:pt x="23" y="158"/>
                </a:cubicBezTo>
                <a:cubicBezTo>
                  <a:pt x="23" y="163"/>
                  <a:pt x="8" y="162"/>
                  <a:pt x="8" y="164"/>
                </a:cubicBezTo>
                <a:cubicBezTo>
                  <a:pt x="7" y="165"/>
                  <a:pt x="23" y="185"/>
                  <a:pt x="32" y="183"/>
                </a:cubicBezTo>
                <a:cubicBezTo>
                  <a:pt x="40" y="182"/>
                  <a:pt x="46" y="173"/>
                  <a:pt x="43" y="172"/>
                </a:cubicBezTo>
                <a:cubicBezTo>
                  <a:pt x="41" y="170"/>
                  <a:pt x="45" y="165"/>
                  <a:pt x="47" y="166"/>
                </a:cubicBezTo>
                <a:cubicBezTo>
                  <a:pt x="49" y="167"/>
                  <a:pt x="47" y="175"/>
                  <a:pt x="50" y="177"/>
                </a:cubicBezTo>
                <a:cubicBezTo>
                  <a:pt x="52" y="179"/>
                  <a:pt x="51" y="183"/>
                  <a:pt x="50" y="188"/>
                </a:cubicBezTo>
                <a:cubicBezTo>
                  <a:pt x="48" y="192"/>
                  <a:pt x="51" y="202"/>
                  <a:pt x="52" y="207"/>
                </a:cubicBezTo>
                <a:cubicBezTo>
                  <a:pt x="52" y="212"/>
                  <a:pt x="56" y="219"/>
                  <a:pt x="57" y="227"/>
                </a:cubicBezTo>
                <a:cubicBezTo>
                  <a:pt x="58" y="235"/>
                  <a:pt x="63" y="249"/>
                  <a:pt x="68" y="257"/>
                </a:cubicBezTo>
                <a:cubicBezTo>
                  <a:pt x="72" y="266"/>
                  <a:pt x="76" y="282"/>
                  <a:pt x="79" y="286"/>
                </a:cubicBezTo>
                <a:cubicBezTo>
                  <a:pt x="82" y="290"/>
                  <a:pt x="89" y="303"/>
                  <a:pt x="89" y="310"/>
                </a:cubicBezTo>
                <a:cubicBezTo>
                  <a:pt x="89" y="318"/>
                  <a:pt x="97" y="328"/>
                  <a:pt x="100" y="330"/>
                </a:cubicBezTo>
                <a:cubicBezTo>
                  <a:pt x="103" y="332"/>
                  <a:pt x="109" y="328"/>
                  <a:pt x="111" y="323"/>
                </a:cubicBezTo>
                <a:cubicBezTo>
                  <a:pt x="112" y="318"/>
                  <a:pt x="121" y="317"/>
                  <a:pt x="121" y="313"/>
                </a:cubicBezTo>
                <a:cubicBezTo>
                  <a:pt x="122" y="309"/>
                  <a:pt x="123" y="305"/>
                  <a:pt x="126" y="305"/>
                </a:cubicBezTo>
                <a:cubicBezTo>
                  <a:pt x="129" y="304"/>
                  <a:pt x="129" y="301"/>
                  <a:pt x="129" y="297"/>
                </a:cubicBezTo>
                <a:cubicBezTo>
                  <a:pt x="129" y="293"/>
                  <a:pt x="129" y="286"/>
                  <a:pt x="132" y="283"/>
                </a:cubicBezTo>
                <a:cubicBezTo>
                  <a:pt x="135" y="279"/>
                  <a:pt x="135" y="268"/>
                  <a:pt x="134" y="264"/>
                </a:cubicBezTo>
                <a:cubicBezTo>
                  <a:pt x="132" y="260"/>
                  <a:pt x="133" y="254"/>
                  <a:pt x="134" y="250"/>
                </a:cubicBezTo>
                <a:cubicBezTo>
                  <a:pt x="136" y="246"/>
                  <a:pt x="135" y="241"/>
                  <a:pt x="139" y="241"/>
                </a:cubicBezTo>
                <a:cubicBezTo>
                  <a:pt x="142" y="240"/>
                  <a:pt x="146" y="238"/>
                  <a:pt x="150" y="233"/>
                </a:cubicBezTo>
                <a:cubicBezTo>
                  <a:pt x="153" y="229"/>
                  <a:pt x="163" y="222"/>
                  <a:pt x="167" y="219"/>
                </a:cubicBezTo>
                <a:cubicBezTo>
                  <a:pt x="171" y="216"/>
                  <a:pt x="182" y="207"/>
                  <a:pt x="185" y="201"/>
                </a:cubicBezTo>
                <a:cubicBezTo>
                  <a:pt x="188" y="196"/>
                  <a:pt x="198" y="194"/>
                  <a:pt x="202" y="189"/>
                </a:cubicBezTo>
                <a:cubicBezTo>
                  <a:pt x="207" y="185"/>
                  <a:pt x="205" y="182"/>
                  <a:pt x="206" y="178"/>
                </a:cubicBezTo>
                <a:cubicBezTo>
                  <a:pt x="207" y="173"/>
                  <a:pt x="221" y="171"/>
                  <a:pt x="226" y="171"/>
                </a:cubicBezTo>
                <a:cubicBezTo>
                  <a:pt x="227" y="171"/>
                  <a:pt x="228" y="171"/>
                  <a:pt x="229" y="170"/>
                </a:cubicBezTo>
                <a:cubicBezTo>
                  <a:pt x="229" y="163"/>
                  <a:pt x="226" y="153"/>
                  <a:pt x="225" y="15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49" name="Freeform 50"/>
          <p:cNvSpPr>
            <a:spLocks/>
          </p:cNvSpPr>
          <p:nvPr/>
        </p:nvSpPr>
        <p:spPr bwMode="auto">
          <a:xfrm>
            <a:off x="7691281" y="2766804"/>
            <a:ext cx="732509" cy="317364"/>
          </a:xfrm>
          <a:custGeom>
            <a:avLst/>
            <a:gdLst/>
            <a:ahLst/>
            <a:cxnLst>
              <a:cxn ang="0">
                <a:pos x="329" y="65"/>
              </a:cxn>
              <a:cxn ang="0">
                <a:pos x="306" y="63"/>
              </a:cxn>
              <a:cxn ang="0">
                <a:pos x="308" y="52"/>
              </a:cxn>
              <a:cxn ang="0">
                <a:pos x="309" y="33"/>
              </a:cxn>
              <a:cxn ang="0">
                <a:pos x="286" y="30"/>
              </a:cxn>
              <a:cxn ang="0">
                <a:pos x="268" y="40"/>
              </a:cxn>
              <a:cxn ang="0">
                <a:pos x="238" y="43"/>
              </a:cxn>
              <a:cxn ang="0">
                <a:pos x="218" y="34"/>
              </a:cxn>
              <a:cxn ang="0">
                <a:pos x="200" y="28"/>
              </a:cxn>
              <a:cxn ang="0">
                <a:pos x="179" y="27"/>
              </a:cxn>
              <a:cxn ang="0">
                <a:pos x="161" y="28"/>
              </a:cxn>
              <a:cxn ang="0">
                <a:pos x="153" y="13"/>
              </a:cxn>
              <a:cxn ang="0">
                <a:pos x="133" y="6"/>
              </a:cxn>
              <a:cxn ang="0">
                <a:pos x="118" y="1"/>
              </a:cxn>
              <a:cxn ang="0">
                <a:pos x="108" y="9"/>
              </a:cxn>
              <a:cxn ang="0">
                <a:pos x="107" y="24"/>
              </a:cxn>
              <a:cxn ang="0">
                <a:pos x="98" y="35"/>
              </a:cxn>
              <a:cxn ang="0">
                <a:pos x="81" y="33"/>
              </a:cxn>
              <a:cxn ang="0">
                <a:pos x="68" y="23"/>
              </a:cxn>
              <a:cxn ang="0">
                <a:pos x="44" y="22"/>
              </a:cxn>
              <a:cxn ang="0">
                <a:pos x="29" y="30"/>
              </a:cxn>
              <a:cxn ang="0">
                <a:pos x="10" y="40"/>
              </a:cxn>
              <a:cxn ang="0">
                <a:pos x="0" y="44"/>
              </a:cxn>
              <a:cxn ang="0">
                <a:pos x="9" y="55"/>
              </a:cxn>
              <a:cxn ang="0">
                <a:pos x="29" y="69"/>
              </a:cxn>
              <a:cxn ang="0">
                <a:pos x="34" y="88"/>
              </a:cxn>
              <a:cxn ang="0">
                <a:pos x="57" y="104"/>
              </a:cxn>
              <a:cxn ang="0">
                <a:pos x="72" y="114"/>
              </a:cxn>
              <a:cxn ang="0">
                <a:pos x="88" y="135"/>
              </a:cxn>
              <a:cxn ang="0">
                <a:pos x="129" y="137"/>
              </a:cxn>
              <a:cxn ang="0">
                <a:pos x="162" y="145"/>
              </a:cxn>
              <a:cxn ang="0">
                <a:pos x="182" y="152"/>
              </a:cxn>
              <a:cxn ang="0">
                <a:pos x="227" y="141"/>
              </a:cxn>
              <a:cxn ang="0">
                <a:pos x="261" y="121"/>
              </a:cxn>
              <a:cxn ang="0">
                <a:pos x="269" y="105"/>
              </a:cxn>
              <a:cxn ang="0">
                <a:pos x="304" y="99"/>
              </a:cxn>
              <a:cxn ang="0">
                <a:pos x="328" y="84"/>
              </a:cxn>
              <a:cxn ang="0">
                <a:pos x="354" y="79"/>
              </a:cxn>
            </a:cxnLst>
            <a:rect l="0" t="0" r="r" b="b"/>
            <a:pathLst>
              <a:path w="355" h="153">
                <a:moveTo>
                  <a:pt x="340" y="64"/>
                </a:moveTo>
                <a:cubicBezTo>
                  <a:pt x="336" y="60"/>
                  <a:pt x="330" y="62"/>
                  <a:pt x="329" y="65"/>
                </a:cubicBezTo>
                <a:cubicBezTo>
                  <a:pt x="327" y="69"/>
                  <a:pt x="324" y="64"/>
                  <a:pt x="318" y="64"/>
                </a:cubicBezTo>
                <a:cubicBezTo>
                  <a:pt x="311" y="64"/>
                  <a:pt x="311" y="68"/>
                  <a:pt x="306" y="63"/>
                </a:cubicBezTo>
                <a:cubicBezTo>
                  <a:pt x="302" y="59"/>
                  <a:pt x="308" y="57"/>
                  <a:pt x="308" y="57"/>
                </a:cubicBezTo>
                <a:cubicBezTo>
                  <a:pt x="308" y="52"/>
                  <a:pt x="308" y="52"/>
                  <a:pt x="308" y="52"/>
                </a:cubicBezTo>
                <a:cubicBezTo>
                  <a:pt x="318" y="34"/>
                  <a:pt x="318" y="34"/>
                  <a:pt x="318" y="34"/>
                </a:cubicBezTo>
                <a:cubicBezTo>
                  <a:pt x="315" y="33"/>
                  <a:pt x="311" y="32"/>
                  <a:pt x="309" y="33"/>
                </a:cubicBezTo>
                <a:cubicBezTo>
                  <a:pt x="307" y="34"/>
                  <a:pt x="300" y="33"/>
                  <a:pt x="300" y="31"/>
                </a:cubicBezTo>
                <a:cubicBezTo>
                  <a:pt x="299" y="29"/>
                  <a:pt x="288" y="28"/>
                  <a:pt x="286" y="30"/>
                </a:cubicBezTo>
                <a:cubicBezTo>
                  <a:pt x="283" y="32"/>
                  <a:pt x="277" y="34"/>
                  <a:pt x="277" y="36"/>
                </a:cubicBezTo>
                <a:cubicBezTo>
                  <a:pt x="276" y="39"/>
                  <a:pt x="270" y="38"/>
                  <a:pt x="268" y="40"/>
                </a:cubicBezTo>
                <a:cubicBezTo>
                  <a:pt x="265" y="41"/>
                  <a:pt x="253" y="42"/>
                  <a:pt x="253" y="43"/>
                </a:cubicBezTo>
                <a:cubicBezTo>
                  <a:pt x="253" y="45"/>
                  <a:pt x="240" y="45"/>
                  <a:pt x="238" y="43"/>
                </a:cubicBezTo>
                <a:cubicBezTo>
                  <a:pt x="236" y="42"/>
                  <a:pt x="225" y="43"/>
                  <a:pt x="224" y="41"/>
                </a:cubicBezTo>
                <a:cubicBezTo>
                  <a:pt x="222" y="38"/>
                  <a:pt x="218" y="37"/>
                  <a:pt x="218" y="34"/>
                </a:cubicBezTo>
                <a:cubicBezTo>
                  <a:pt x="218" y="32"/>
                  <a:pt x="209" y="32"/>
                  <a:pt x="208" y="30"/>
                </a:cubicBezTo>
                <a:cubicBezTo>
                  <a:pt x="207" y="28"/>
                  <a:pt x="201" y="27"/>
                  <a:pt x="200" y="28"/>
                </a:cubicBezTo>
                <a:cubicBezTo>
                  <a:pt x="199" y="28"/>
                  <a:pt x="191" y="26"/>
                  <a:pt x="189" y="25"/>
                </a:cubicBezTo>
                <a:cubicBezTo>
                  <a:pt x="187" y="25"/>
                  <a:pt x="181" y="27"/>
                  <a:pt x="179" y="27"/>
                </a:cubicBezTo>
                <a:cubicBezTo>
                  <a:pt x="177" y="27"/>
                  <a:pt x="173" y="30"/>
                  <a:pt x="171" y="31"/>
                </a:cubicBezTo>
                <a:cubicBezTo>
                  <a:pt x="169" y="31"/>
                  <a:pt x="162" y="27"/>
                  <a:pt x="161" y="28"/>
                </a:cubicBezTo>
                <a:cubicBezTo>
                  <a:pt x="160" y="29"/>
                  <a:pt x="156" y="24"/>
                  <a:pt x="154" y="22"/>
                </a:cubicBezTo>
                <a:cubicBezTo>
                  <a:pt x="152" y="20"/>
                  <a:pt x="154" y="15"/>
                  <a:pt x="153" y="13"/>
                </a:cubicBezTo>
                <a:cubicBezTo>
                  <a:pt x="151" y="11"/>
                  <a:pt x="144" y="11"/>
                  <a:pt x="142" y="9"/>
                </a:cubicBezTo>
                <a:cubicBezTo>
                  <a:pt x="139" y="8"/>
                  <a:pt x="136" y="6"/>
                  <a:pt x="133" y="6"/>
                </a:cubicBezTo>
                <a:cubicBezTo>
                  <a:pt x="131" y="6"/>
                  <a:pt x="127" y="5"/>
                  <a:pt x="126" y="4"/>
                </a:cubicBezTo>
                <a:cubicBezTo>
                  <a:pt x="125" y="3"/>
                  <a:pt x="120" y="2"/>
                  <a:pt x="118" y="1"/>
                </a:cubicBezTo>
                <a:cubicBezTo>
                  <a:pt x="116" y="0"/>
                  <a:pt x="115" y="3"/>
                  <a:pt x="114" y="5"/>
                </a:cubicBezTo>
                <a:cubicBezTo>
                  <a:pt x="113" y="6"/>
                  <a:pt x="109" y="6"/>
                  <a:pt x="108" y="9"/>
                </a:cubicBezTo>
                <a:cubicBezTo>
                  <a:pt x="107" y="11"/>
                  <a:pt x="103" y="12"/>
                  <a:pt x="103" y="14"/>
                </a:cubicBezTo>
                <a:cubicBezTo>
                  <a:pt x="104" y="17"/>
                  <a:pt x="106" y="22"/>
                  <a:pt x="107" y="24"/>
                </a:cubicBezTo>
                <a:cubicBezTo>
                  <a:pt x="109" y="25"/>
                  <a:pt x="108" y="29"/>
                  <a:pt x="107" y="30"/>
                </a:cubicBezTo>
                <a:cubicBezTo>
                  <a:pt x="106" y="32"/>
                  <a:pt x="99" y="33"/>
                  <a:pt x="98" y="35"/>
                </a:cubicBezTo>
                <a:cubicBezTo>
                  <a:pt x="96" y="37"/>
                  <a:pt x="93" y="35"/>
                  <a:pt x="90" y="33"/>
                </a:cubicBezTo>
                <a:cubicBezTo>
                  <a:pt x="86" y="31"/>
                  <a:pt x="82" y="32"/>
                  <a:pt x="81" y="33"/>
                </a:cubicBezTo>
                <a:cubicBezTo>
                  <a:pt x="79" y="35"/>
                  <a:pt x="73" y="30"/>
                  <a:pt x="71" y="30"/>
                </a:cubicBezTo>
                <a:cubicBezTo>
                  <a:pt x="70" y="29"/>
                  <a:pt x="69" y="23"/>
                  <a:pt x="68" y="23"/>
                </a:cubicBezTo>
                <a:cubicBezTo>
                  <a:pt x="66" y="24"/>
                  <a:pt x="54" y="21"/>
                  <a:pt x="52" y="21"/>
                </a:cubicBezTo>
                <a:cubicBezTo>
                  <a:pt x="50" y="20"/>
                  <a:pt x="45" y="20"/>
                  <a:pt x="44" y="22"/>
                </a:cubicBezTo>
                <a:cubicBezTo>
                  <a:pt x="43" y="24"/>
                  <a:pt x="37" y="23"/>
                  <a:pt x="36" y="25"/>
                </a:cubicBezTo>
                <a:cubicBezTo>
                  <a:pt x="35" y="27"/>
                  <a:pt x="31" y="28"/>
                  <a:pt x="29" y="30"/>
                </a:cubicBezTo>
                <a:cubicBezTo>
                  <a:pt x="27" y="32"/>
                  <a:pt x="22" y="32"/>
                  <a:pt x="20" y="35"/>
                </a:cubicBezTo>
                <a:cubicBezTo>
                  <a:pt x="19" y="38"/>
                  <a:pt x="12" y="40"/>
                  <a:pt x="10" y="40"/>
                </a:cubicBezTo>
                <a:cubicBezTo>
                  <a:pt x="8" y="40"/>
                  <a:pt x="3" y="41"/>
                  <a:pt x="2" y="43"/>
                </a:cubicBezTo>
                <a:cubicBezTo>
                  <a:pt x="2" y="44"/>
                  <a:pt x="1" y="44"/>
                  <a:pt x="0" y="44"/>
                </a:cubicBezTo>
                <a:cubicBezTo>
                  <a:pt x="0" y="44"/>
                  <a:pt x="1" y="44"/>
                  <a:pt x="1" y="45"/>
                </a:cubicBezTo>
                <a:cubicBezTo>
                  <a:pt x="2" y="52"/>
                  <a:pt x="5" y="52"/>
                  <a:pt x="9" y="55"/>
                </a:cubicBezTo>
                <a:cubicBezTo>
                  <a:pt x="12" y="58"/>
                  <a:pt x="15" y="61"/>
                  <a:pt x="19" y="61"/>
                </a:cubicBezTo>
                <a:cubicBezTo>
                  <a:pt x="23" y="61"/>
                  <a:pt x="28" y="65"/>
                  <a:pt x="29" y="69"/>
                </a:cubicBezTo>
                <a:cubicBezTo>
                  <a:pt x="29" y="72"/>
                  <a:pt x="33" y="76"/>
                  <a:pt x="35" y="77"/>
                </a:cubicBezTo>
                <a:cubicBezTo>
                  <a:pt x="37" y="79"/>
                  <a:pt x="34" y="84"/>
                  <a:pt x="34" y="88"/>
                </a:cubicBezTo>
                <a:cubicBezTo>
                  <a:pt x="34" y="93"/>
                  <a:pt x="29" y="94"/>
                  <a:pt x="31" y="98"/>
                </a:cubicBezTo>
                <a:cubicBezTo>
                  <a:pt x="34" y="102"/>
                  <a:pt x="52" y="104"/>
                  <a:pt x="57" y="104"/>
                </a:cubicBezTo>
                <a:cubicBezTo>
                  <a:pt x="62" y="104"/>
                  <a:pt x="64" y="109"/>
                  <a:pt x="65" y="109"/>
                </a:cubicBezTo>
                <a:cubicBezTo>
                  <a:pt x="68" y="110"/>
                  <a:pt x="69" y="113"/>
                  <a:pt x="72" y="114"/>
                </a:cubicBezTo>
                <a:cubicBezTo>
                  <a:pt x="76" y="115"/>
                  <a:pt x="80" y="117"/>
                  <a:pt x="81" y="124"/>
                </a:cubicBezTo>
                <a:cubicBezTo>
                  <a:pt x="83" y="130"/>
                  <a:pt x="87" y="132"/>
                  <a:pt x="88" y="135"/>
                </a:cubicBezTo>
                <a:cubicBezTo>
                  <a:pt x="88" y="138"/>
                  <a:pt x="96" y="136"/>
                  <a:pt x="102" y="137"/>
                </a:cubicBezTo>
                <a:cubicBezTo>
                  <a:pt x="108" y="137"/>
                  <a:pt x="125" y="137"/>
                  <a:pt x="129" y="137"/>
                </a:cubicBezTo>
                <a:cubicBezTo>
                  <a:pt x="133" y="138"/>
                  <a:pt x="144" y="137"/>
                  <a:pt x="149" y="142"/>
                </a:cubicBezTo>
                <a:cubicBezTo>
                  <a:pt x="155" y="146"/>
                  <a:pt x="158" y="142"/>
                  <a:pt x="162" y="145"/>
                </a:cubicBezTo>
                <a:cubicBezTo>
                  <a:pt x="165" y="147"/>
                  <a:pt x="168" y="148"/>
                  <a:pt x="173" y="148"/>
                </a:cubicBezTo>
                <a:cubicBezTo>
                  <a:pt x="179" y="147"/>
                  <a:pt x="179" y="151"/>
                  <a:pt x="182" y="152"/>
                </a:cubicBezTo>
                <a:cubicBezTo>
                  <a:pt x="186" y="153"/>
                  <a:pt x="192" y="146"/>
                  <a:pt x="202" y="142"/>
                </a:cubicBezTo>
                <a:cubicBezTo>
                  <a:pt x="211" y="137"/>
                  <a:pt x="222" y="140"/>
                  <a:pt x="227" y="141"/>
                </a:cubicBezTo>
                <a:cubicBezTo>
                  <a:pt x="232" y="142"/>
                  <a:pt x="242" y="139"/>
                  <a:pt x="247" y="132"/>
                </a:cubicBezTo>
                <a:cubicBezTo>
                  <a:pt x="253" y="126"/>
                  <a:pt x="261" y="127"/>
                  <a:pt x="261" y="121"/>
                </a:cubicBezTo>
                <a:cubicBezTo>
                  <a:pt x="262" y="116"/>
                  <a:pt x="255" y="113"/>
                  <a:pt x="258" y="108"/>
                </a:cubicBezTo>
                <a:cubicBezTo>
                  <a:pt x="261" y="103"/>
                  <a:pt x="266" y="104"/>
                  <a:pt x="269" y="105"/>
                </a:cubicBezTo>
                <a:cubicBezTo>
                  <a:pt x="272" y="107"/>
                  <a:pt x="280" y="109"/>
                  <a:pt x="287" y="104"/>
                </a:cubicBezTo>
                <a:cubicBezTo>
                  <a:pt x="295" y="99"/>
                  <a:pt x="298" y="100"/>
                  <a:pt x="304" y="99"/>
                </a:cubicBezTo>
                <a:cubicBezTo>
                  <a:pt x="311" y="98"/>
                  <a:pt x="310" y="94"/>
                  <a:pt x="314" y="89"/>
                </a:cubicBezTo>
                <a:cubicBezTo>
                  <a:pt x="319" y="85"/>
                  <a:pt x="324" y="84"/>
                  <a:pt x="328" y="84"/>
                </a:cubicBezTo>
                <a:cubicBezTo>
                  <a:pt x="332" y="84"/>
                  <a:pt x="338" y="79"/>
                  <a:pt x="343" y="81"/>
                </a:cubicBezTo>
                <a:cubicBezTo>
                  <a:pt x="347" y="82"/>
                  <a:pt x="354" y="83"/>
                  <a:pt x="354" y="79"/>
                </a:cubicBezTo>
                <a:cubicBezTo>
                  <a:pt x="355" y="76"/>
                  <a:pt x="343" y="68"/>
                  <a:pt x="340" y="6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0" name="Freeform 51"/>
          <p:cNvSpPr>
            <a:spLocks/>
          </p:cNvSpPr>
          <p:nvPr/>
        </p:nvSpPr>
        <p:spPr bwMode="auto">
          <a:xfrm>
            <a:off x="6457853" y="3319188"/>
            <a:ext cx="12009" cy="32595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9"/>
              </a:cxn>
              <a:cxn ang="0">
                <a:pos x="4" y="16"/>
              </a:cxn>
              <a:cxn ang="0">
                <a:pos x="5" y="3"/>
              </a:cxn>
              <a:cxn ang="0">
                <a:pos x="6" y="0"/>
              </a:cxn>
              <a:cxn ang="0">
                <a:pos x="2" y="0"/>
              </a:cxn>
            </a:cxnLst>
            <a:rect l="0" t="0" r="r" b="b"/>
            <a:pathLst>
              <a:path w="6" h="16">
                <a:moveTo>
                  <a:pt x="2" y="0"/>
                </a:moveTo>
                <a:cubicBezTo>
                  <a:pt x="1" y="1"/>
                  <a:pt x="0" y="8"/>
                  <a:pt x="0" y="9"/>
                </a:cubicBezTo>
                <a:cubicBezTo>
                  <a:pt x="0" y="9"/>
                  <a:pt x="1" y="13"/>
                  <a:pt x="4" y="16"/>
                </a:cubicBezTo>
                <a:cubicBezTo>
                  <a:pt x="5" y="11"/>
                  <a:pt x="5" y="4"/>
                  <a:pt x="5" y="3"/>
                </a:cubicBezTo>
                <a:cubicBezTo>
                  <a:pt x="5" y="2"/>
                  <a:pt x="6" y="1"/>
                  <a:pt x="6" y="0"/>
                </a:cubicBezTo>
                <a:cubicBezTo>
                  <a:pt x="4" y="0"/>
                  <a:pt x="3" y="0"/>
                  <a:pt x="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1" name="Freeform 52"/>
          <p:cNvSpPr>
            <a:spLocks/>
          </p:cNvSpPr>
          <p:nvPr/>
        </p:nvSpPr>
        <p:spPr bwMode="auto">
          <a:xfrm>
            <a:off x="6437267" y="3298601"/>
            <a:ext cx="34310" cy="97783"/>
          </a:xfrm>
          <a:custGeom>
            <a:avLst/>
            <a:gdLst/>
            <a:ahLst/>
            <a:cxnLst>
              <a:cxn ang="0">
                <a:pos x="8" y="47"/>
              </a:cxn>
              <a:cxn ang="0">
                <a:pos x="9" y="48"/>
              </a:cxn>
              <a:cxn ang="0">
                <a:pos x="13" y="31"/>
              </a:cxn>
              <a:cxn ang="0">
                <a:pos x="14" y="26"/>
              </a:cxn>
              <a:cxn ang="0">
                <a:pos x="10" y="19"/>
              </a:cxn>
              <a:cxn ang="0">
                <a:pos x="12" y="10"/>
              </a:cxn>
              <a:cxn ang="0">
                <a:pos x="16" y="10"/>
              </a:cxn>
              <a:cxn ang="0">
                <a:pos x="17" y="3"/>
              </a:cxn>
              <a:cxn ang="0">
                <a:pos x="11" y="0"/>
              </a:cxn>
              <a:cxn ang="0">
                <a:pos x="9" y="6"/>
              </a:cxn>
              <a:cxn ang="0">
                <a:pos x="0" y="26"/>
              </a:cxn>
              <a:cxn ang="0">
                <a:pos x="8" y="46"/>
              </a:cxn>
              <a:cxn ang="0">
                <a:pos x="8" y="47"/>
              </a:cxn>
            </a:cxnLst>
            <a:rect l="0" t="0" r="r" b="b"/>
            <a:pathLst>
              <a:path w="17" h="48">
                <a:moveTo>
                  <a:pt x="8" y="47"/>
                </a:moveTo>
                <a:cubicBezTo>
                  <a:pt x="8" y="47"/>
                  <a:pt x="9" y="47"/>
                  <a:pt x="9" y="48"/>
                </a:cubicBezTo>
                <a:cubicBezTo>
                  <a:pt x="10" y="41"/>
                  <a:pt x="11" y="33"/>
                  <a:pt x="13" y="31"/>
                </a:cubicBezTo>
                <a:cubicBezTo>
                  <a:pt x="13" y="30"/>
                  <a:pt x="14" y="28"/>
                  <a:pt x="14" y="26"/>
                </a:cubicBezTo>
                <a:cubicBezTo>
                  <a:pt x="11" y="23"/>
                  <a:pt x="10" y="19"/>
                  <a:pt x="10" y="19"/>
                </a:cubicBezTo>
                <a:cubicBezTo>
                  <a:pt x="10" y="18"/>
                  <a:pt x="11" y="11"/>
                  <a:pt x="12" y="10"/>
                </a:cubicBezTo>
                <a:cubicBezTo>
                  <a:pt x="13" y="10"/>
                  <a:pt x="14" y="10"/>
                  <a:pt x="16" y="10"/>
                </a:cubicBezTo>
                <a:cubicBezTo>
                  <a:pt x="16" y="8"/>
                  <a:pt x="16" y="5"/>
                  <a:pt x="17" y="3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2"/>
                  <a:pt x="9" y="4"/>
                  <a:pt x="9" y="6"/>
                </a:cubicBezTo>
                <a:cubicBezTo>
                  <a:pt x="8" y="12"/>
                  <a:pt x="3" y="22"/>
                  <a:pt x="0" y="26"/>
                </a:cubicBezTo>
                <a:cubicBezTo>
                  <a:pt x="8" y="46"/>
                  <a:pt x="8" y="46"/>
                  <a:pt x="8" y="46"/>
                </a:cubicBezTo>
                <a:lnTo>
                  <a:pt x="8" y="4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2" name="Freeform 53"/>
          <p:cNvSpPr>
            <a:spLocks/>
          </p:cNvSpPr>
          <p:nvPr/>
        </p:nvSpPr>
        <p:spPr bwMode="auto">
          <a:xfrm>
            <a:off x="6456138" y="3298601"/>
            <a:ext cx="99497" cy="106359"/>
          </a:xfrm>
          <a:custGeom>
            <a:avLst/>
            <a:gdLst/>
            <a:ahLst/>
            <a:cxnLst>
              <a:cxn ang="0">
                <a:pos x="44" y="0"/>
              </a:cxn>
              <a:cxn ang="0">
                <a:pos x="30" y="6"/>
              </a:cxn>
              <a:cxn ang="0">
                <a:pos x="19" y="12"/>
              </a:cxn>
              <a:cxn ang="0">
                <a:pos x="9" y="7"/>
              </a:cxn>
              <a:cxn ang="0">
                <a:pos x="8" y="3"/>
              </a:cxn>
              <a:cxn ang="0">
                <a:pos x="8" y="3"/>
              </a:cxn>
              <a:cxn ang="0">
                <a:pos x="6" y="13"/>
              </a:cxn>
              <a:cxn ang="0">
                <a:pos x="4" y="31"/>
              </a:cxn>
              <a:cxn ang="0">
                <a:pos x="0" y="48"/>
              </a:cxn>
              <a:cxn ang="0">
                <a:pos x="10" y="52"/>
              </a:cxn>
              <a:cxn ang="0">
                <a:pos x="19" y="45"/>
              </a:cxn>
              <a:cxn ang="0">
                <a:pos x="26" y="42"/>
              </a:cxn>
              <a:cxn ang="0">
                <a:pos x="33" y="37"/>
              </a:cxn>
              <a:cxn ang="0">
                <a:pos x="24" y="27"/>
              </a:cxn>
              <a:cxn ang="0">
                <a:pos x="35" y="20"/>
              </a:cxn>
              <a:cxn ang="0">
                <a:pos x="47" y="16"/>
              </a:cxn>
              <a:cxn ang="0">
                <a:pos x="48" y="16"/>
              </a:cxn>
              <a:cxn ang="0">
                <a:pos x="45" y="5"/>
              </a:cxn>
              <a:cxn ang="0">
                <a:pos x="44" y="0"/>
              </a:cxn>
            </a:cxnLst>
            <a:rect l="0" t="0" r="r" b="b"/>
            <a:pathLst>
              <a:path w="48" h="52">
                <a:moveTo>
                  <a:pt x="44" y="0"/>
                </a:moveTo>
                <a:cubicBezTo>
                  <a:pt x="37" y="3"/>
                  <a:pt x="31" y="6"/>
                  <a:pt x="30" y="6"/>
                </a:cubicBezTo>
                <a:cubicBezTo>
                  <a:pt x="27" y="7"/>
                  <a:pt x="19" y="12"/>
                  <a:pt x="19" y="12"/>
                </a:cubicBezTo>
                <a:cubicBezTo>
                  <a:pt x="9" y="7"/>
                  <a:pt x="9" y="7"/>
                  <a:pt x="9" y="7"/>
                </a:cubicBezTo>
                <a:cubicBezTo>
                  <a:pt x="8" y="3"/>
                  <a:pt x="8" y="3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7"/>
                  <a:pt x="7" y="11"/>
                  <a:pt x="6" y="13"/>
                </a:cubicBezTo>
                <a:cubicBezTo>
                  <a:pt x="6" y="15"/>
                  <a:pt x="6" y="29"/>
                  <a:pt x="4" y="31"/>
                </a:cubicBezTo>
                <a:cubicBezTo>
                  <a:pt x="2" y="33"/>
                  <a:pt x="1" y="41"/>
                  <a:pt x="0" y="48"/>
                </a:cubicBezTo>
                <a:cubicBezTo>
                  <a:pt x="4" y="50"/>
                  <a:pt x="8" y="52"/>
                  <a:pt x="10" y="52"/>
                </a:cubicBezTo>
                <a:cubicBezTo>
                  <a:pt x="14" y="52"/>
                  <a:pt x="19" y="48"/>
                  <a:pt x="19" y="45"/>
                </a:cubicBezTo>
                <a:cubicBezTo>
                  <a:pt x="19" y="43"/>
                  <a:pt x="23" y="42"/>
                  <a:pt x="26" y="42"/>
                </a:cubicBezTo>
                <a:cubicBezTo>
                  <a:pt x="30" y="42"/>
                  <a:pt x="30" y="38"/>
                  <a:pt x="33" y="37"/>
                </a:cubicBezTo>
                <a:cubicBezTo>
                  <a:pt x="35" y="35"/>
                  <a:pt x="27" y="28"/>
                  <a:pt x="24" y="27"/>
                </a:cubicBezTo>
                <a:cubicBezTo>
                  <a:pt x="22" y="26"/>
                  <a:pt x="27" y="20"/>
                  <a:pt x="35" y="20"/>
                </a:cubicBezTo>
                <a:cubicBezTo>
                  <a:pt x="44" y="19"/>
                  <a:pt x="42" y="16"/>
                  <a:pt x="47" y="16"/>
                </a:cubicBezTo>
                <a:cubicBezTo>
                  <a:pt x="47" y="16"/>
                  <a:pt x="47" y="16"/>
                  <a:pt x="48" y="16"/>
                </a:cubicBezTo>
                <a:cubicBezTo>
                  <a:pt x="47" y="12"/>
                  <a:pt x="46" y="8"/>
                  <a:pt x="45" y="5"/>
                </a:cubicBezTo>
                <a:cubicBezTo>
                  <a:pt x="45" y="4"/>
                  <a:pt x="44" y="2"/>
                  <a:pt x="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3" name="Freeform 54"/>
          <p:cNvSpPr>
            <a:spLocks/>
          </p:cNvSpPr>
          <p:nvPr/>
        </p:nvSpPr>
        <p:spPr bwMode="auto">
          <a:xfrm>
            <a:off x="7269274" y="3030987"/>
            <a:ext cx="253890" cy="111507"/>
          </a:xfrm>
          <a:custGeom>
            <a:avLst/>
            <a:gdLst/>
            <a:ahLst/>
            <a:cxnLst>
              <a:cxn ang="0">
                <a:pos x="114" y="10"/>
              </a:cxn>
              <a:cxn ang="0">
                <a:pos x="103" y="7"/>
              </a:cxn>
              <a:cxn ang="0">
                <a:pos x="74" y="6"/>
              </a:cxn>
              <a:cxn ang="0">
                <a:pos x="59" y="1"/>
              </a:cxn>
              <a:cxn ang="0">
                <a:pos x="47" y="6"/>
              </a:cxn>
              <a:cxn ang="0">
                <a:pos x="37" y="8"/>
              </a:cxn>
              <a:cxn ang="0">
                <a:pos x="22" y="8"/>
              </a:cxn>
              <a:cxn ang="0">
                <a:pos x="15" y="16"/>
              </a:cxn>
              <a:cxn ang="0">
                <a:pos x="12" y="22"/>
              </a:cxn>
              <a:cxn ang="0">
                <a:pos x="16" y="26"/>
              </a:cxn>
              <a:cxn ang="0">
                <a:pos x="25" y="25"/>
              </a:cxn>
              <a:cxn ang="0">
                <a:pos x="40" y="32"/>
              </a:cxn>
              <a:cxn ang="0">
                <a:pos x="35" y="38"/>
              </a:cxn>
              <a:cxn ang="0">
                <a:pos x="25" y="40"/>
              </a:cxn>
              <a:cxn ang="0">
                <a:pos x="8" y="42"/>
              </a:cxn>
              <a:cxn ang="0">
                <a:pos x="0" y="49"/>
              </a:cxn>
              <a:cxn ang="0">
                <a:pos x="16" y="50"/>
              </a:cxn>
              <a:cxn ang="0">
                <a:pos x="26" y="50"/>
              </a:cxn>
              <a:cxn ang="0">
                <a:pos x="36" y="52"/>
              </a:cxn>
              <a:cxn ang="0">
                <a:pos x="51" y="51"/>
              </a:cxn>
              <a:cxn ang="0">
                <a:pos x="52" y="46"/>
              </a:cxn>
              <a:cxn ang="0">
                <a:pos x="57" y="43"/>
              </a:cxn>
              <a:cxn ang="0">
                <a:pos x="64" y="39"/>
              </a:cxn>
              <a:cxn ang="0">
                <a:pos x="70" y="37"/>
              </a:cxn>
              <a:cxn ang="0">
                <a:pos x="77" y="39"/>
              </a:cxn>
              <a:cxn ang="0">
                <a:pos x="84" y="34"/>
              </a:cxn>
              <a:cxn ang="0">
                <a:pos x="94" y="31"/>
              </a:cxn>
              <a:cxn ang="0">
                <a:pos x="103" y="26"/>
              </a:cxn>
              <a:cxn ang="0">
                <a:pos x="112" y="21"/>
              </a:cxn>
              <a:cxn ang="0">
                <a:pos x="122" y="16"/>
              </a:cxn>
              <a:cxn ang="0">
                <a:pos x="123" y="14"/>
              </a:cxn>
              <a:cxn ang="0">
                <a:pos x="114" y="10"/>
              </a:cxn>
            </a:cxnLst>
            <a:rect l="0" t="0" r="r" b="b"/>
            <a:pathLst>
              <a:path w="123" h="54">
                <a:moveTo>
                  <a:pt x="114" y="10"/>
                </a:moveTo>
                <a:cubicBezTo>
                  <a:pt x="109" y="5"/>
                  <a:pt x="108" y="9"/>
                  <a:pt x="103" y="7"/>
                </a:cubicBezTo>
                <a:cubicBezTo>
                  <a:pt x="98" y="6"/>
                  <a:pt x="78" y="4"/>
                  <a:pt x="74" y="6"/>
                </a:cubicBezTo>
                <a:cubicBezTo>
                  <a:pt x="70" y="7"/>
                  <a:pt x="62" y="3"/>
                  <a:pt x="59" y="1"/>
                </a:cubicBezTo>
                <a:cubicBezTo>
                  <a:pt x="56" y="0"/>
                  <a:pt x="48" y="1"/>
                  <a:pt x="47" y="6"/>
                </a:cubicBezTo>
                <a:cubicBezTo>
                  <a:pt x="47" y="11"/>
                  <a:pt x="43" y="11"/>
                  <a:pt x="37" y="8"/>
                </a:cubicBezTo>
                <a:cubicBezTo>
                  <a:pt x="31" y="5"/>
                  <a:pt x="22" y="5"/>
                  <a:pt x="22" y="8"/>
                </a:cubicBezTo>
                <a:cubicBezTo>
                  <a:pt x="22" y="11"/>
                  <a:pt x="17" y="15"/>
                  <a:pt x="15" y="16"/>
                </a:cubicBezTo>
                <a:cubicBezTo>
                  <a:pt x="14" y="16"/>
                  <a:pt x="13" y="19"/>
                  <a:pt x="12" y="22"/>
                </a:cubicBezTo>
                <a:cubicBezTo>
                  <a:pt x="13" y="22"/>
                  <a:pt x="15" y="24"/>
                  <a:pt x="16" y="26"/>
                </a:cubicBezTo>
                <a:cubicBezTo>
                  <a:pt x="18" y="28"/>
                  <a:pt x="24" y="28"/>
                  <a:pt x="25" y="25"/>
                </a:cubicBezTo>
                <a:cubicBezTo>
                  <a:pt x="26" y="22"/>
                  <a:pt x="35" y="28"/>
                  <a:pt x="40" y="32"/>
                </a:cubicBezTo>
                <a:cubicBezTo>
                  <a:pt x="46" y="37"/>
                  <a:pt x="38" y="34"/>
                  <a:pt x="35" y="38"/>
                </a:cubicBezTo>
                <a:cubicBezTo>
                  <a:pt x="33" y="42"/>
                  <a:pt x="26" y="38"/>
                  <a:pt x="25" y="40"/>
                </a:cubicBezTo>
                <a:cubicBezTo>
                  <a:pt x="23" y="42"/>
                  <a:pt x="11" y="42"/>
                  <a:pt x="8" y="42"/>
                </a:cubicBezTo>
                <a:cubicBezTo>
                  <a:pt x="5" y="42"/>
                  <a:pt x="0" y="46"/>
                  <a:pt x="0" y="49"/>
                </a:cubicBezTo>
                <a:cubicBezTo>
                  <a:pt x="1" y="51"/>
                  <a:pt x="12" y="47"/>
                  <a:pt x="16" y="50"/>
                </a:cubicBezTo>
                <a:cubicBezTo>
                  <a:pt x="20" y="53"/>
                  <a:pt x="24" y="47"/>
                  <a:pt x="26" y="50"/>
                </a:cubicBezTo>
                <a:cubicBezTo>
                  <a:pt x="29" y="54"/>
                  <a:pt x="34" y="51"/>
                  <a:pt x="36" y="52"/>
                </a:cubicBezTo>
                <a:cubicBezTo>
                  <a:pt x="38" y="53"/>
                  <a:pt x="50" y="51"/>
                  <a:pt x="51" y="51"/>
                </a:cubicBezTo>
                <a:cubicBezTo>
                  <a:pt x="52" y="50"/>
                  <a:pt x="52" y="48"/>
                  <a:pt x="52" y="46"/>
                </a:cubicBezTo>
                <a:cubicBezTo>
                  <a:pt x="52" y="43"/>
                  <a:pt x="55" y="44"/>
                  <a:pt x="57" y="43"/>
                </a:cubicBezTo>
                <a:cubicBezTo>
                  <a:pt x="60" y="42"/>
                  <a:pt x="62" y="39"/>
                  <a:pt x="64" y="39"/>
                </a:cubicBezTo>
                <a:cubicBezTo>
                  <a:pt x="66" y="39"/>
                  <a:pt x="68" y="36"/>
                  <a:pt x="70" y="37"/>
                </a:cubicBezTo>
                <a:cubicBezTo>
                  <a:pt x="72" y="37"/>
                  <a:pt x="75" y="41"/>
                  <a:pt x="77" y="39"/>
                </a:cubicBezTo>
                <a:cubicBezTo>
                  <a:pt x="80" y="37"/>
                  <a:pt x="81" y="39"/>
                  <a:pt x="84" y="34"/>
                </a:cubicBezTo>
                <a:cubicBezTo>
                  <a:pt x="88" y="30"/>
                  <a:pt x="90" y="31"/>
                  <a:pt x="94" y="31"/>
                </a:cubicBezTo>
                <a:cubicBezTo>
                  <a:pt x="100" y="32"/>
                  <a:pt x="102" y="29"/>
                  <a:pt x="103" y="26"/>
                </a:cubicBezTo>
                <a:cubicBezTo>
                  <a:pt x="105" y="23"/>
                  <a:pt x="109" y="23"/>
                  <a:pt x="112" y="21"/>
                </a:cubicBezTo>
                <a:cubicBezTo>
                  <a:pt x="115" y="19"/>
                  <a:pt x="120" y="17"/>
                  <a:pt x="122" y="16"/>
                </a:cubicBezTo>
                <a:cubicBezTo>
                  <a:pt x="123" y="16"/>
                  <a:pt x="123" y="15"/>
                  <a:pt x="123" y="14"/>
                </a:cubicBezTo>
                <a:cubicBezTo>
                  <a:pt x="119" y="11"/>
                  <a:pt x="117" y="14"/>
                  <a:pt x="114" y="1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4" name="Freeform 55"/>
          <p:cNvSpPr>
            <a:spLocks/>
          </p:cNvSpPr>
          <p:nvPr/>
        </p:nvSpPr>
        <p:spPr bwMode="auto">
          <a:xfrm>
            <a:off x="6571075" y="3018978"/>
            <a:ext cx="161255" cy="72050"/>
          </a:xfrm>
          <a:custGeom>
            <a:avLst/>
            <a:gdLst/>
            <a:ahLst/>
            <a:cxnLst>
              <a:cxn ang="0">
                <a:pos x="31" y="27"/>
              </a:cxn>
              <a:cxn ang="0">
                <a:pos x="39" y="33"/>
              </a:cxn>
              <a:cxn ang="0">
                <a:pos x="40" y="34"/>
              </a:cxn>
              <a:cxn ang="0">
                <a:pos x="51" y="32"/>
              </a:cxn>
              <a:cxn ang="0">
                <a:pos x="61" y="33"/>
              </a:cxn>
              <a:cxn ang="0">
                <a:pos x="60" y="30"/>
              </a:cxn>
              <a:cxn ang="0">
                <a:pos x="68" y="33"/>
              </a:cxn>
              <a:cxn ang="0">
                <a:pos x="77" y="33"/>
              </a:cxn>
              <a:cxn ang="0">
                <a:pos x="73" y="28"/>
              </a:cxn>
              <a:cxn ang="0">
                <a:pos x="75" y="24"/>
              </a:cxn>
              <a:cxn ang="0">
                <a:pos x="68" y="21"/>
              </a:cxn>
              <a:cxn ang="0">
                <a:pos x="65" y="14"/>
              </a:cxn>
              <a:cxn ang="0">
                <a:pos x="61" y="12"/>
              </a:cxn>
              <a:cxn ang="0">
                <a:pos x="49" y="14"/>
              </a:cxn>
              <a:cxn ang="0">
                <a:pos x="42" y="10"/>
              </a:cxn>
              <a:cxn ang="0">
                <a:pos x="35" y="6"/>
              </a:cxn>
              <a:cxn ang="0">
                <a:pos x="18" y="4"/>
              </a:cxn>
              <a:cxn ang="0">
                <a:pos x="4" y="0"/>
              </a:cxn>
              <a:cxn ang="0">
                <a:pos x="0" y="2"/>
              </a:cxn>
              <a:cxn ang="0">
                <a:pos x="18" y="12"/>
              </a:cxn>
              <a:cxn ang="0">
                <a:pos x="22" y="23"/>
              </a:cxn>
              <a:cxn ang="0">
                <a:pos x="19" y="27"/>
              </a:cxn>
              <a:cxn ang="0">
                <a:pos x="31" y="27"/>
              </a:cxn>
            </a:cxnLst>
            <a:rect l="0" t="0" r="r" b="b"/>
            <a:pathLst>
              <a:path w="78" h="35">
                <a:moveTo>
                  <a:pt x="31" y="27"/>
                </a:moveTo>
                <a:cubicBezTo>
                  <a:pt x="35" y="25"/>
                  <a:pt x="36" y="29"/>
                  <a:pt x="39" y="33"/>
                </a:cubicBezTo>
                <a:cubicBezTo>
                  <a:pt x="39" y="33"/>
                  <a:pt x="39" y="34"/>
                  <a:pt x="40" y="34"/>
                </a:cubicBezTo>
                <a:cubicBezTo>
                  <a:pt x="44" y="33"/>
                  <a:pt x="47" y="32"/>
                  <a:pt x="51" y="32"/>
                </a:cubicBezTo>
                <a:cubicBezTo>
                  <a:pt x="54" y="31"/>
                  <a:pt x="58" y="32"/>
                  <a:pt x="61" y="33"/>
                </a:cubicBezTo>
                <a:cubicBezTo>
                  <a:pt x="60" y="32"/>
                  <a:pt x="60" y="31"/>
                  <a:pt x="60" y="30"/>
                </a:cubicBezTo>
                <a:cubicBezTo>
                  <a:pt x="61" y="28"/>
                  <a:pt x="66" y="31"/>
                  <a:pt x="68" y="33"/>
                </a:cubicBezTo>
                <a:cubicBezTo>
                  <a:pt x="70" y="34"/>
                  <a:pt x="75" y="35"/>
                  <a:pt x="77" y="33"/>
                </a:cubicBezTo>
                <a:cubicBezTo>
                  <a:pt x="78" y="32"/>
                  <a:pt x="74" y="30"/>
                  <a:pt x="73" y="28"/>
                </a:cubicBezTo>
                <a:cubicBezTo>
                  <a:pt x="73" y="27"/>
                  <a:pt x="74" y="26"/>
                  <a:pt x="75" y="24"/>
                </a:cubicBezTo>
                <a:cubicBezTo>
                  <a:pt x="72" y="22"/>
                  <a:pt x="69" y="20"/>
                  <a:pt x="68" y="21"/>
                </a:cubicBezTo>
                <a:cubicBezTo>
                  <a:pt x="67" y="21"/>
                  <a:pt x="67" y="14"/>
                  <a:pt x="65" y="14"/>
                </a:cubicBezTo>
                <a:cubicBezTo>
                  <a:pt x="63" y="14"/>
                  <a:pt x="63" y="12"/>
                  <a:pt x="61" y="12"/>
                </a:cubicBezTo>
                <a:cubicBezTo>
                  <a:pt x="59" y="12"/>
                  <a:pt x="51" y="12"/>
                  <a:pt x="49" y="14"/>
                </a:cubicBezTo>
                <a:cubicBezTo>
                  <a:pt x="47" y="15"/>
                  <a:pt x="45" y="10"/>
                  <a:pt x="42" y="10"/>
                </a:cubicBezTo>
                <a:cubicBezTo>
                  <a:pt x="40" y="10"/>
                  <a:pt x="37" y="8"/>
                  <a:pt x="35" y="6"/>
                </a:cubicBezTo>
                <a:cubicBezTo>
                  <a:pt x="34" y="4"/>
                  <a:pt x="21" y="7"/>
                  <a:pt x="18" y="4"/>
                </a:cubicBezTo>
                <a:cubicBezTo>
                  <a:pt x="14" y="2"/>
                  <a:pt x="8" y="0"/>
                  <a:pt x="4" y="0"/>
                </a:cubicBezTo>
                <a:cubicBezTo>
                  <a:pt x="3" y="0"/>
                  <a:pt x="2" y="1"/>
                  <a:pt x="0" y="2"/>
                </a:cubicBezTo>
                <a:cubicBezTo>
                  <a:pt x="7" y="6"/>
                  <a:pt x="16" y="5"/>
                  <a:pt x="18" y="12"/>
                </a:cubicBezTo>
                <a:cubicBezTo>
                  <a:pt x="19" y="20"/>
                  <a:pt x="24" y="17"/>
                  <a:pt x="22" y="23"/>
                </a:cubicBezTo>
                <a:cubicBezTo>
                  <a:pt x="22" y="25"/>
                  <a:pt x="21" y="26"/>
                  <a:pt x="19" y="27"/>
                </a:cubicBezTo>
                <a:cubicBezTo>
                  <a:pt x="24" y="28"/>
                  <a:pt x="29" y="28"/>
                  <a:pt x="31" y="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5" name="Freeform 56"/>
          <p:cNvSpPr>
            <a:spLocks noEditPoints="1"/>
          </p:cNvSpPr>
          <p:nvPr/>
        </p:nvSpPr>
        <p:spPr bwMode="auto">
          <a:xfrm>
            <a:off x="6248565" y="3058435"/>
            <a:ext cx="439162" cy="173264"/>
          </a:xfrm>
          <a:custGeom>
            <a:avLst/>
            <a:gdLst/>
            <a:ahLst/>
            <a:cxnLst>
              <a:cxn ang="0">
                <a:pos x="206" y="59"/>
              </a:cxn>
              <a:cxn ang="0">
                <a:pos x="206" y="47"/>
              </a:cxn>
              <a:cxn ang="0">
                <a:pos x="206" y="37"/>
              </a:cxn>
              <a:cxn ang="0">
                <a:pos x="209" y="32"/>
              </a:cxn>
              <a:cxn ang="0">
                <a:pos x="207" y="28"/>
              </a:cxn>
              <a:cxn ang="0">
                <a:pos x="198" y="24"/>
              </a:cxn>
              <a:cxn ang="0">
                <a:pos x="195" y="14"/>
              </a:cxn>
              <a:cxn ang="0">
                <a:pos x="187" y="8"/>
              </a:cxn>
              <a:cxn ang="0">
                <a:pos x="175" y="8"/>
              </a:cxn>
              <a:cxn ang="0">
                <a:pos x="154" y="15"/>
              </a:cxn>
              <a:cxn ang="0">
                <a:pos x="135" y="16"/>
              </a:cxn>
              <a:cxn ang="0">
                <a:pos x="121" y="11"/>
              </a:cxn>
              <a:cxn ang="0">
                <a:pos x="111" y="7"/>
              </a:cxn>
              <a:cxn ang="0">
                <a:pos x="95" y="2"/>
              </a:cxn>
              <a:cxn ang="0">
                <a:pos x="60" y="13"/>
              </a:cxn>
              <a:cxn ang="0">
                <a:pos x="36" y="14"/>
              </a:cxn>
              <a:cxn ang="0">
                <a:pos x="30" y="23"/>
              </a:cxn>
              <a:cxn ang="0">
                <a:pos x="6" y="25"/>
              </a:cxn>
              <a:cxn ang="0">
                <a:pos x="4" y="33"/>
              </a:cxn>
              <a:cxn ang="0">
                <a:pos x="9" y="36"/>
              </a:cxn>
              <a:cxn ang="0">
                <a:pos x="10" y="45"/>
              </a:cxn>
              <a:cxn ang="0">
                <a:pos x="10" y="53"/>
              </a:cxn>
              <a:cxn ang="0">
                <a:pos x="10" y="59"/>
              </a:cxn>
              <a:cxn ang="0">
                <a:pos x="16" y="65"/>
              </a:cxn>
              <a:cxn ang="0">
                <a:pos x="23" y="69"/>
              </a:cxn>
              <a:cxn ang="0">
                <a:pos x="29" y="71"/>
              </a:cxn>
              <a:cxn ang="0">
                <a:pos x="36" y="78"/>
              </a:cxn>
              <a:cxn ang="0">
                <a:pos x="50" y="75"/>
              </a:cxn>
              <a:cxn ang="0">
                <a:pos x="59" y="71"/>
              </a:cxn>
              <a:cxn ang="0">
                <a:pos x="75" y="80"/>
              </a:cxn>
              <a:cxn ang="0">
                <a:pos x="86" y="78"/>
              </a:cxn>
              <a:cxn ang="0">
                <a:pos x="97" y="71"/>
              </a:cxn>
              <a:cxn ang="0">
                <a:pos x="106" y="74"/>
              </a:cxn>
              <a:cxn ang="0">
                <a:pos x="114" y="71"/>
              </a:cxn>
              <a:cxn ang="0">
                <a:pos x="111" y="80"/>
              </a:cxn>
              <a:cxn ang="0">
                <a:pos x="111" y="84"/>
              </a:cxn>
              <a:cxn ang="0">
                <a:pos x="118" y="76"/>
              </a:cxn>
              <a:cxn ang="0">
                <a:pos x="123" y="74"/>
              </a:cxn>
              <a:cxn ang="0">
                <a:pos x="133" y="74"/>
              </a:cxn>
              <a:cxn ang="0">
                <a:pos x="140" y="72"/>
              </a:cxn>
              <a:cxn ang="0">
                <a:pos x="153" y="73"/>
              </a:cxn>
              <a:cxn ang="0">
                <a:pos x="168" y="68"/>
              </a:cxn>
              <a:cxn ang="0">
                <a:pos x="180" y="66"/>
              </a:cxn>
              <a:cxn ang="0">
                <a:pos x="185" y="68"/>
              </a:cxn>
              <a:cxn ang="0">
                <a:pos x="190" y="64"/>
              </a:cxn>
              <a:cxn ang="0">
                <a:pos x="200" y="66"/>
              </a:cxn>
              <a:cxn ang="0">
                <a:pos x="212" y="68"/>
              </a:cxn>
              <a:cxn ang="0">
                <a:pos x="206" y="59"/>
              </a:cxn>
              <a:cxn ang="0">
                <a:pos x="19" y="16"/>
              </a:cxn>
              <a:cxn ang="0">
                <a:pos x="34" y="14"/>
              </a:cxn>
              <a:cxn ang="0">
                <a:pos x="25" y="8"/>
              </a:cxn>
              <a:cxn ang="0">
                <a:pos x="22" y="2"/>
              </a:cxn>
              <a:cxn ang="0">
                <a:pos x="18" y="3"/>
              </a:cxn>
              <a:cxn ang="0">
                <a:pos x="6" y="3"/>
              </a:cxn>
              <a:cxn ang="0">
                <a:pos x="7" y="10"/>
              </a:cxn>
              <a:cxn ang="0">
                <a:pos x="4" y="15"/>
              </a:cxn>
              <a:cxn ang="0">
                <a:pos x="1" y="19"/>
              </a:cxn>
              <a:cxn ang="0">
                <a:pos x="8" y="22"/>
              </a:cxn>
              <a:cxn ang="0">
                <a:pos x="19" y="16"/>
              </a:cxn>
            </a:cxnLst>
            <a:rect l="0" t="0" r="r" b="b"/>
            <a:pathLst>
              <a:path w="212" h="84">
                <a:moveTo>
                  <a:pt x="206" y="59"/>
                </a:moveTo>
                <a:cubicBezTo>
                  <a:pt x="204" y="58"/>
                  <a:pt x="207" y="49"/>
                  <a:pt x="206" y="47"/>
                </a:cubicBezTo>
                <a:cubicBezTo>
                  <a:pt x="205" y="45"/>
                  <a:pt x="203" y="37"/>
                  <a:pt x="206" y="37"/>
                </a:cubicBezTo>
                <a:cubicBezTo>
                  <a:pt x="208" y="37"/>
                  <a:pt x="206" y="32"/>
                  <a:pt x="209" y="32"/>
                </a:cubicBezTo>
                <a:cubicBezTo>
                  <a:pt x="208" y="30"/>
                  <a:pt x="207" y="28"/>
                  <a:pt x="207" y="28"/>
                </a:cubicBezTo>
                <a:cubicBezTo>
                  <a:pt x="205" y="26"/>
                  <a:pt x="200" y="29"/>
                  <a:pt x="198" y="24"/>
                </a:cubicBezTo>
                <a:cubicBezTo>
                  <a:pt x="196" y="19"/>
                  <a:pt x="198" y="18"/>
                  <a:pt x="195" y="14"/>
                </a:cubicBezTo>
                <a:cubicBezTo>
                  <a:pt x="192" y="10"/>
                  <a:pt x="191" y="6"/>
                  <a:pt x="187" y="8"/>
                </a:cubicBezTo>
                <a:cubicBezTo>
                  <a:pt x="185" y="9"/>
                  <a:pt x="180" y="9"/>
                  <a:pt x="175" y="8"/>
                </a:cubicBezTo>
                <a:cubicBezTo>
                  <a:pt x="170" y="13"/>
                  <a:pt x="158" y="17"/>
                  <a:pt x="154" y="15"/>
                </a:cubicBezTo>
                <a:cubicBezTo>
                  <a:pt x="150" y="14"/>
                  <a:pt x="141" y="16"/>
                  <a:pt x="135" y="16"/>
                </a:cubicBezTo>
                <a:cubicBezTo>
                  <a:pt x="128" y="16"/>
                  <a:pt x="126" y="11"/>
                  <a:pt x="121" y="11"/>
                </a:cubicBezTo>
                <a:cubicBezTo>
                  <a:pt x="116" y="12"/>
                  <a:pt x="116" y="7"/>
                  <a:pt x="111" y="7"/>
                </a:cubicBezTo>
                <a:cubicBezTo>
                  <a:pt x="106" y="7"/>
                  <a:pt x="110" y="4"/>
                  <a:pt x="95" y="2"/>
                </a:cubicBezTo>
                <a:cubicBezTo>
                  <a:pt x="79" y="0"/>
                  <a:pt x="65" y="9"/>
                  <a:pt x="60" y="13"/>
                </a:cubicBezTo>
                <a:cubicBezTo>
                  <a:pt x="55" y="17"/>
                  <a:pt x="37" y="13"/>
                  <a:pt x="36" y="14"/>
                </a:cubicBezTo>
                <a:cubicBezTo>
                  <a:pt x="34" y="15"/>
                  <a:pt x="36" y="21"/>
                  <a:pt x="30" y="23"/>
                </a:cubicBezTo>
                <a:cubicBezTo>
                  <a:pt x="24" y="25"/>
                  <a:pt x="11" y="23"/>
                  <a:pt x="6" y="25"/>
                </a:cubicBezTo>
                <a:cubicBezTo>
                  <a:pt x="2" y="27"/>
                  <a:pt x="0" y="34"/>
                  <a:pt x="4" y="33"/>
                </a:cubicBezTo>
                <a:cubicBezTo>
                  <a:pt x="8" y="33"/>
                  <a:pt x="10" y="35"/>
                  <a:pt x="9" y="36"/>
                </a:cubicBezTo>
                <a:cubicBezTo>
                  <a:pt x="8" y="38"/>
                  <a:pt x="12" y="43"/>
                  <a:pt x="10" y="45"/>
                </a:cubicBezTo>
                <a:cubicBezTo>
                  <a:pt x="8" y="47"/>
                  <a:pt x="7" y="51"/>
                  <a:pt x="10" y="53"/>
                </a:cubicBezTo>
                <a:cubicBezTo>
                  <a:pt x="13" y="55"/>
                  <a:pt x="13" y="58"/>
                  <a:pt x="10" y="59"/>
                </a:cubicBezTo>
                <a:cubicBezTo>
                  <a:pt x="7" y="59"/>
                  <a:pt x="16" y="63"/>
                  <a:pt x="16" y="65"/>
                </a:cubicBezTo>
                <a:cubicBezTo>
                  <a:pt x="16" y="66"/>
                  <a:pt x="23" y="67"/>
                  <a:pt x="23" y="69"/>
                </a:cubicBezTo>
                <a:cubicBezTo>
                  <a:pt x="23" y="71"/>
                  <a:pt x="25" y="72"/>
                  <a:pt x="29" y="71"/>
                </a:cubicBezTo>
                <a:cubicBezTo>
                  <a:pt x="32" y="70"/>
                  <a:pt x="34" y="75"/>
                  <a:pt x="36" y="78"/>
                </a:cubicBezTo>
                <a:cubicBezTo>
                  <a:pt x="38" y="81"/>
                  <a:pt x="50" y="79"/>
                  <a:pt x="50" y="75"/>
                </a:cubicBezTo>
                <a:cubicBezTo>
                  <a:pt x="50" y="72"/>
                  <a:pt x="54" y="71"/>
                  <a:pt x="59" y="71"/>
                </a:cubicBezTo>
                <a:cubicBezTo>
                  <a:pt x="65" y="72"/>
                  <a:pt x="72" y="79"/>
                  <a:pt x="75" y="80"/>
                </a:cubicBezTo>
                <a:cubicBezTo>
                  <a:pt x="77" y="81"/>
                  <a:pt x="83" y="78"/>
                  <a:pt x="86" y="78"/>
                </a:cubicBezTo>
                <a:cubicBezTo>
                  <a:pt x="90" y="78"/>
                  <a:pt x="95" y="73"/>
                  <a:pt x="97" y="71"/>
                </a:cubicBezTo>
                <a:cubicBezTo>
                  <a:pt x="99" y="70"/>
                  <a:pt x="102" y="75"/>
                  <a:pt x="106" y="74"/>
                </a:cubicBezTo>
                <a:cubicBezTo>
                  <a:pt x="109" y="72"/>
                  <a:pt x="112" y="70"/>
                  <a:pt x="114" y="71"/>
                </a:cubicBezTo>
                <a:cubicBezTo>
                  <a:pt x="116" y="72"/>
                  <a:pt x="109" y="78"/>
                  <a:pt x="111" y="80"/>
                </a:cubicBezTo>
                <a:cubicBezTo>
                  <a:pt x="112" y="81"/>
                  <a:pt x="112" y="83"/>
                  <a:pt x="111" y="84"/>
                </a:cubicBezTo>
                <a:cubicBezTo>
                  <a:pt x="118" y="83"/>
                  <a:pt x="118" y="78"/>
                  <a:pt x="118" y="76"/>
                </a:cubicBezTo>
                <a:cubicBezTo>
                  <a:pt x="119" y="74"/>
                  <a:pt x="120" y="72"/>
                  <a:pt x="123" y="74"/>
                </a:cubicBezTo>
                <a:cubicBezTo>
                  <a:pt x="125" y="75"/>
                  <a:pt x="128" y="76"/>
                  <a:pt x="133" y="74"/>
                </a:cubicBezTo>
                <a:cubicBezTo>
                  <a:pt x="138" y="71"/>
                  <a:pt x="138" y="70"/>
                  <a:pt x="140" y="72"/>
                </a:cubicBezTo>
                <a:cubicBezTo>
                  <a:pt x="142" y="74"/>
                  <a:pt x="146" y="73"/>
                  <a:pt x="153" y="73"/>
                </a:cubicBezTo>
                <a:cubicBezTo>
                  <a:pt x="160" y="73"/>
                  <a:pt x="161" y="68"/>
                  <a:pt x="168" y="68"/>
                </a:cubicBezTo>
                <a:cubicBezTo>
                  <a:pt x="175" y="69"/>
                  <a:pt x="180" y="66"/>
                  <a:pt x="180" y="66"/>
                </a:cubicBezTo>
                <a:cubicBezTo>
                  <a:pt x="185" y="68"/>
                  <a:pt x="185" y="68"/>
                  <a:pt x="185" y="68"/>
                </a:cubicBezTo>
                <a:cubicBezTo>
                  <a:pt x="186" y="66"/>
                  <a:pt x="186" y="64"/>
                  <a:pt x="190" y="64"/>
                </a:cubicBezTo>
                <a:cubicBezTo>
                  <a:pt x="195" y="63"/>
                  <a:pt x="197" y="67"/>
                  <a:pt x="200" y="66"/>
                </a:cubicBezTo>
                <a:cubicBezTo>
                  <a:pt x="202" y="65"/>
                  <a:pt x="211" y="74"/>
                  <a:pt x="212" y="68"/>
                </a:cubicBezTo>
                <a:cubicBezTo>
                  <a:pt x="212" y="66"/>
                  <a:pt x="208" y="59"/>
                  <a:pt x="206" y="59"/>
                </a:cubicBezTo>
                <a:close/>
                <a:moveTo>
                  <a:pt x="19" y="16"/>
                </a:moveTo>
                <a:cubicBezTo>
                  <a:pt x="23" y="14"/>
                  <a:pt x="32" y="16"/>
                  <a:pt x="34" y="14"/>
                </a:cubicBezTo>
                <a:cubicBezTo>
                  <a:pt x="36" y="12"/>
                  <a:pt x="28" y="10"/>
                  <a:pt x="25" y="8"/>
                </a:cubicBezTo>
                <a:cubicBezTo>
                  <a:pt x="24" y="6"/>
                  <a:pt x="23" y="4"/>
                  <a:pt x="22" y="2"/>
                </a:cubicBezTo>
                <a:cubicBezTo>
                  <a:pt x="21" y="3"/>
                  <a:pt x="19" y="3"/>
                  <a:pt x="18" y="3"/>
                </a:cubicBezTo>
                <a:cubicBezTo>
                  <a:pt x="15" y="1"/>
                  <a:pt x="8" y="2"/>
                  <a:pt x="6" y="3"/>
                </a:cubicBezTo>
                <a:cubicBezTo>
                  <a:pt x="5" y="3"/>
                  <a:pt x="7" y="7"/>
                  <a:pt x="7" y="10"/>
                </a:cubicBezTo>
                <a:cubicBezTo>
                  <a:pt x="7" y="13"/>
                  <a:pt x="4" y="14"/>
                  <a:pt x="4" y="15"/>
                </a:cubicBezTo>
                <a:cubicBezTo>
                  <a:pt x="4" y="17"/>
                  <a:pt x="3" y="18"/>
                  <a:pt x="1" y="19"/>
                </a:cubicBezTo>
                <a:cubicBezTo>
                  <a:pt x="4" y="21"/>
                  <a:pt x="6" y="22"/>
                  <a:pt x="8" y="22"/>
                </a:cubicBezTo>
                <a:cubicBezTo>
                  <a:pt x="13" y="22"/>
                  <a:pt x="15" y="17"/>
                  <a:pt x="19" y="1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6" name="Freeform 57"/>
          <p:cNvSpPr>
            <a:spLocks/>
          </p:cNvSpPr>
          <p:nvPr/>
        </p:nvSpPr>
        <p:spPr bwMode="auto">
          <a:xfrm>
            <a:off x="7471699" y="3233414"/>
            <a:ext cx="54895" cy="51464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0" y="8"/>
              </a:cxn>
              <a:cxn ang="0">
                <a:pos x="1" y="11"/>
              </a:cxn>
              <a:cxn ang="0">
                <a:pos x="8" y="18"/>
              </a:cxn>
              <a:cxn ang="0">
                <a:pos x="9" y="25"/>
              </a:cxn>
              <a:cxn ang="0">
                <a:pos x="14" y="25"/>
              </a:cxn>
              <a:cxn ang="0">
                <a:pos x="25" y="11"/>
              </a:cxn>
              <a:cxn ang="0">
                <a:pos x="12" y="0"/>
              </a:cxn>
            </a:cxnLst>
            <a:rect l="0" t="0" r="r" b="b"/>
            <a:pathLst>
              <a:path w="26" h="25">
                <a:moveTo>
                  <a:pt x="12" y="0"/>
                </a:moveTo>
                <a:cubicBezTo>
                  <a:pt x="8" y="0"/>
                  <a:pt x="1" y="4"/>
                  <a:pt x="0" y="8"/>
                </a:cubicBezTo>
                <a:cubicBezTo>
                  <a:pt x="0" y="8"/>
                  <a:pt x="1" y="10"/>
                  <a:pt x="1" y="11"/>
                </a:cubicBezTo>
                <a:cubicBezTo>
                  <a:pt x="2" y="14"/>
                  <a:pt x="5" y="17"/>
                  <a:pt x="8" y="18"/>
                </a:cubicBezTo>
                <a:cubicBezTo>
                  <a:pt x="10" y="19"/>
                  <a:pt x="10" y="22"/>
                  <a:pt x="9" y="25"/>
                </a:cubicBezTo>
                <a:cubicBezTo>
                  <a:pt x="11" y="25"/>
                  <a:pt x="13" y="25"/>
                  <a:pt x="14" y="25"/>
                </a:cubicBezTo>
                <a:cubicBezTo>
                  <a:pt x="17" y="24"/>
                  <a:pt x="24" y="14"/>
                  <a:pt x="25" y="11"/>
                </a:cubicBezTo>
                <a:cubicBezTo>
                  <a:pt x="26" y="8"/>
                  <a:pt x="17" y="1"/>
                  <a:pt x="1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7" name="Freeform 58"/>
          <p:cNvSpPr>
            <a:spLocks/>
          </p:cNvSpPr>
          <p:nvPr/>
        </p:nvSpPr>
        <p:spPr bwMode="auto">
          <a:xfrm>
            <a:off x="8523285" y="3039565"/>
            <a:ext cx="159540" cy="152678"/>
          </a:xfrm>
          <a:custGeom>
            <a:avLst/>
            <a:gdLst/>
            <a:ahLst/>
            <a:cxnLst>
              <a:cxn ang="0">
                <a:pos x="74" y="4"/>
              </a:cxn>
              <a:cxn ang="0">
                <a:pos x="65" y="0"/>
              </a:cxn>
              <a:cxn ang="0">
                <a:pos x="58" y="9"/>
              </a:cxn>
              <a:cxn ang="0">
                <a:pos x="50" y="15"/>
              </a:cxn>
              <a:cxn ang="0">
                <a:pos x="46" y="19"/>
              </a:cxn>
              <a:cxn ang="0">
                <a:pos x="38" y="21"/>
              </a:cxn>
              <a:cxn ang="0">
                <a:pos x="31" y="18"/>
              </a:cxn>
              <a:cxn ang="0">
                <a:pos x="24" y="26"/>
              </a:cxn>
              <a:cxn ang="0">
                <a:pos x="3" y="38"/>
              </a:cxn>
              <a:cxn ang="0">
                <a:pos x="0" y="43"/>
              </a:cxn>
              <a:cxn ang="0">
                <a:pos x="13" y="49"/>
              </a:cxn>
              <a:cxn ang="0">
                <a:pos x="6" y="62"/>
              </a:cxn>
              <a:cxn ang="0">
                <a:pos x="8" y="68"/>
              </a:cxn>
              <a:cxn ang="0">
                <a:pos x="14" y="71"/>
              </a:cxn>
              <a:cxn ang="0">
                <a:pos x="22" y="70"/>
              </a:cxn>
              <a:cxn ang="0">
                <a:pos x="25" y="71"/>
              </a:cxn>
              <a:cxn ang="0">
                <a:pos x="31" y="66"/>
              </a:cxn>
              <a:cxn ang="0">
                <a:pos x="42" y="64"/>
              </a:cxn>
              <a:cxn ang="0">
                <a:pos x="48" y="62"/>
              </a:cxn>
              <a:cxn ang="0">
                <a:pos x="38" y="52"/>
              </a:cxn>
              <a:cxn ang="0">
                <a:pos x="41" y="42"/>
              </a:cxn>
              <a:cxn ang="0">
                <a:pos x="61" y="30"/>
              </a:cxn>
              <a:cxn ang="0">
                <a:pos x="65" y="17"/>
              </a:cxn>
              <a:cxn ang="0">
                <a:pos x="77" y="4"/>
              </a:cxn>
              <a:cxn ang="0">
                <a:pos x="74" y="4"/>
              </a:cxn>
            </a:cxnLst>
            <a:rect l="0" t="0" r="r" b="b"/>
            <a:pathLst>
              <a:path w="77" h="74">
                <a:moveTo>
                  <a:pt x="74" y="4"/>
                </a:moveTo>
                <a:cubicBezTo>
                  <a:pt x="70" y="5"/>
                  <a:pt x="68" y="0"/>
                  <a:pt x="65" y="0"/>
                </a:cubicBezTo>
                <a:cubicBezTo>
                  <a:pt x="61" y="0"/>
                  <a:pt x="62" y="9"/>
                  <a:pt x="58" y="9"/>
                </a:cubicBezTo>
                <a:cubicBezTo>
                  <a:pt x="54" y="9"/>
                  <a:pt x="55" y="14"/>
                  <a:pt x="50" y="15"/>
                </a:cubicBezTo>
                <a:cubicBezTo>
                  <a:pt x="45" y="16"/>
                  <a:pt x="43" y="16"/>
                  <a:pt x="46" y="19"/>
                </a:cubicBezTo>
                <a:cubicBezTo>
                  <a:pt x="48" y="23"/>
                  <a:pt x="43" y="21"/>
                  <a:pt x="38" y="21"/>
                </a:cubicBezTo>
                <a:cubicBezTo>
                  <a:pt x="34" y="21"/>
                  <a:pt x="34" y="18"/>
                  <a:pt x="31" y="18"/>
                </a:cubicBezTo>
                <a:cubicBezTo>
                  <a:pt x="28" y="18"/>
                  <a:pt x="26" y="24"/>
                  <a:pt x="24" y="26"/>
                </a:cubicBezTo>
                <a:cubicBezTo>
                  <a:pt x="22" y="29"/>
                  <a:pt x="7" y="36"/>
                  <a:pt x="3" y="38"/>
                </a:cubicBezTo>
                <a:cubicBezTo>
                  <a:pt x="2" y="39"/>
                  <a:pt x="1" y="41"/>
                  <a:pt x="0" y="43"/>
                </a:cubicBezTo>
                <a:cubicBezTo>
                  <a:pt x="5" y="43"/>
                  <a:pt x="10" y="46"/>
                  <a:pt x="13" y="49"/>
                </a:cubicBezTo>
                <a:cubicBezTo>
                  <a:pt x="16" y="53"/>
                  <a:pt x="9" y="58"/>
                  <a:pt x="6" y="62"/>
                </a:cubicBezTo>
                <a:cubicBezTo>
                  <a:pt x="3" y="65"/>
                  <a:pt x="8" y="65"/>
                  <a:pt x="8" y="68"/>
                </a:cubicBezTo>
                <a:cubicBezTo>
                  <a:pt x="8" y="71"/>
                  <a:pt x="12" y="74"/>
                  <a:pt x="14" y="71"/>
                </a:cubicBezTo>
                <a:cubicBezTo>
                  <a:pt x="15" y="69"/>
                  <a:pt x="18" y="70"/>
                  <a:pt x="22" y="70"/>
                </a:cubicBezTo>
                <a:cubicBezTo>
                  <a:pt x="24" y="70"/>
                  <a:pt x="24" y="70"/>
                  <a:pt x="25" y="71"/>
                </a:cubicBezTo>
                <a:cubicBezTo>
                  <a:pt x="27" y="69"/>
                  <a:pt x="30" y="67"/>
                  <a:pt x="31" y="66"/>
                </a:cubicBezTo>
                <a:cubicBezTo>
                  <a:pt x="33" y="64"/>
                  <a:pt x="38" y="64"/>
                  <a:pt x="42" y="64"/>
                </a:cubicBezTo>
                <a:cubicBezTo>
                  <a:pt x="44" y="64"/>
                  <a:pt x="46" y="63"/>
                  <a:pt x="48" y="62"/>
                </a:cubicBezTo>
                <a:cubicBezTo>
                  <a:pt x="43" y="57"/>
                  <a:pt x="39" y="53"/>
                  <a:pt x="38" y="52"/>
                </a:cubicBezTo>
                <a:cubicBezTo>
                  <a:pt x="34" y="50"/>
                  <a:pt x="36" y="43"/>
                  <a:pt x="41" y="42"/>
                </a:cubicBezTo>
                <a:cubicBezTo>
                  <a:pt x="46" y="41"/>
                  <a:pt x="57" y="32"/>
                  <a:pt x="61" y="30"/>
                </a:cubicBezTo>
                <a:cubicBezTo>
                  <a:pt x="64" y="28"/>
                  <a:pt x="62" y="22"/>
                  <a:pt x="65" y="17"/>
                </a:cubicBezTo>
                <a:cubicBezTo>
                  <a:pt x="66" y="14"/>
                  <a:pt x="72" y="9"/>
                  <a:pt x="77" y="4"/>
                </a:cubicBezTo>
                <a:cubicBezTo>
                  <a:pt x="76" y="4"/>
                  <a:pt x="75" y="4"/>
                  <a:pt x="74" y="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8" name="Freeform 59"/>
          <p:cNvSpPr>
            <a:spLocks/>
          </p:cNvSpPr>
          <p:nvPr/>
        </p:nvSpPr>
        <p:spPr bwMode="auto">
          <a:xfrm>
            <a:off x="7519733" y="3380944"/>
            <a:ext cx="180126" cy="102929"/>
          </a:xfrm>
          <a:custGeom>
            <a:avLst/>
            <a:gdLst/>
            <a:ahLst/>
            <a:cxnLst>
              <a:cxn ang="0">
                <a:pos x="85" y="32"/>
              </a:cxn>
              <a:cxn ang="0">
                <a:pos x="83" y="32"/>
              </a:cxn>
              <a:cxn ang="0">
                <a:pos x="68" y="29"/>
              </a:cxn>
              <a:cxn ang="0">
                <a:pos x="46" y="20"/>
              </a:cxn>
              <a:cxn ang="0">
                <a:pos x="23" y="3"/>
              </a:cxn>
              <a:cxn ang="0">
                <a:pos x="14" y="2"/>
              </a:cxn>
              <a:cxn ang="0">
                <a:pos x="7" y="4"/>
              </a:cxn>
              <a:cxn ang="0">
                <a:pos x="2" y="10"/>
              </a:cxn>
              <a:cxn ang="0">
                <a:pos x="0" y="19"/>
              </a:cxn>
              <a:cxn ang="0">
                <a:pos x="6" y="23"/>
              </a:cxn>
              <a:cxn ang="0">
                <a:pos x="15" y="27"/>
              </a:cxn>
              <a:cxn ang="0">
                <a:pos x="23" y="32"/>
              </a:cxn>
              <a:cxn ang="0">
                <a:pos x="33" y="37"/>
              </a:cxn>
              <a:cxn ang="0">
                <a:pos x="43" y="35"/>
              </a:cxn>
              <a:cxn ang="0">
                <a:pos x="50" y="42"/>
              </a:cxn>
              <a:cxn ang="0">
                <a:pos x="64" y="47"/>
              </a:cxn>
              <a:cxn ang="0">
                <a:pos x="84" y="46"/>
              </a:cxn>
              <a:cxn ang="0">
                <a:pos x="84" y="34"/>
              </a:cxn>
              <a:cxn ang="0">
                <a:pos x="85" y="32"/>
              </a:cxn>
            </a:cxnLst>
            <a:rect l="0" t="0" r="r" b="b"/>
            <a:pathLst>
              <a:path w="87" h="50">
                <a:moveTo>
                  <a:pt x="85" y="32"/>
                </a:moveTo>
                <a:cubicBezTo>
                  <a:pt x="84" y="32"/>
                  <a:pt x="84" y="31"/>
                  <a:pt x="83" y="32"/>
                </a:cubicBezTo>
                <a:cubicBezTo>
                  <a:pt x="76" y="32"/>
                  <a:pt x="72" y="29"/>
                  <a:pt x="68" y="29"/>
                </a:cubicBezTo>
                <a:cubicBezTo>
                  <a:pt x="64" y="29"/>
                  <a:pt x="51" y="24"/>
                  <a:pt x="46" y="20"/>
                </a:cubicBezTo>
                <a:cubicBezTo>
                  <a:pt x="41" y="16"/>
                  <a:pt x="27" y="7"/>
                  <a:pt x="23" y="3"/>
                </a:cubicBezTo>
                <a:cubicBezTo>
                  <a:pt x="20" y="0"/>
                  <a:pt x="15" y="0"/>
                  <a:pt x="14" y="2"/>
                </a:cubicBezTo>
                <a:cubicBezTo>
                  <a:pt x="14" y="3"/>
                  <a:pt x="11" y="3"/>
                  <a:pt x="7" y="4"/>
                </a:cubicBezTo>
                <a:cubicBezTo>
                  <a:pt x="6" y="5"/>
                  <a:pt x="2" y="8"/>
                  <a:pt x="2" y="10"/>
                </a:cubicBezTo>
                <a:cubicBezTo>
                  <a:pt x="2" y="13"/>
                  <a:pt x="0" y="16"/>
                  <a:pt x="0" y="19"/>
                </a:cubicBezTo>
                <a:cubicBezTo>
                  <a:pt x="0" y="21"/>
                  <a:pt x="5" y="21"/>
                  <a:pt x="6" y="23"/>
                </a:cubicBezTo>
                <a:cubicBezTo>
                  <a:pt x="7" y="25"/>
                  <a:pt x="15" y="26"/>
                  <a:pt x="15" y="27"/>
                </a:cubicBezTo>
                <a:cubicBezTo>
                  <a:pt x="15" y="29"/>
                  <a:pt x="20" y="31"/>
                  <a:pt x="23" y="32"/>
                </a:cubicBezTo>
                <a:cubicBezTo>
                  <a:pt x="27" y="32"/>
                  <a:pt x="31" y="36"/>
                  <a:pt x="33" y="37"/>
                </a:cubicBezTo>
                <a:cubicBezTo>
                  <a:pt x="35" y="39"/>
                  <a:pt x="41" y="35"/>
                  <a:pt x="43" y="35"/>
                </a:cubicBezTo>
                <a:cubicBezTo>
                  <a:pt x="46" y="35"/>
                  <a:pt x="49" y="39"/>
                  <a:pt x="50" y="42"/>
                </a:cubicBezTo>
                <a:cubicBezTo>
                  <a:pt x="50" y="44"/>
                  <a:pt x="62" y="45"/>
                  <a:pt x="64" y="47"/>
                </a:cubicBezTo>
                <a:cubicBezTo>
                  <a:pt x="67" y="50"/>
                  <a:pt x="81" y="48"/>
                  <a:pt x="84" y="46"/>
                </a:cubicBezTo>
                <a:cubicBezTo>
                  <a:pt x="87" y="43"/>
                  <a:pt x="84" y="38"/>
                  <a:pt x="84" y="34"/>
                </a:cubicBezTo>
                <a:cubicBezTo>
                  <a:pt x="84" y="33"/>
                  <a:pt x="85" y="32"/>
                  <a:pt x="85" y="3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59" name="Freeform 60"/>
          <p:cNvSpPr>
            <a:spLocks/>
          </p:cNvSpPr>
          <p:nvPr/>
        </p:nvSpPr>
        <p:spPr bwMode="auto">
          <a:xfrm>
            <a:off x="7780485" y="3427261"/>
            <a:ext cx="197280" cy="440878"/>
          </a:xfrm>
          <a:custGeom>
            <a:avLst/>
            <a:gdLst/>
            <a:ahLst/>
            <a:cxnLst>
              <a:cxn ang="0">
                <a:pos x="78" y="193"/>
              </a:cxn>
              <a:cxn ang="0">
                <a:pos x="74" y="185"/>
              </a:cxn>
              <a:cxn ang="0">
                <a:pos x="70" y="171"/>
              </a:cxn>
              <a:cxn ang="0">
                <a:pos x="66" y="159"/>
              </a:cxn>
              <a:cxn ang="0">
                <a:pos x="67" y="151"/>
              </a:cxn>
              <a:cxn ang="0">
                <a:pos x="68" y="146"/>
              </a:cxn>
              <a:cxn ang="0">
                <a:pos x="66" y="138"/>
              </a:cxn>
              <a:cxn ang="0">
                <a:pos x="57" y="128"/>
              </a:cxn>
              <a:cxn ang="0">
                <a:pos x="59" y="110"/>
              </a:cxn>
              <a:cxn ang="0">
                <a:pos x="66" y="106"/>
              </a:cxn>
              <a:cxn ang="0">
                <a:pos x="74" y="104"/>
              </a:cxn>
              <a:cxn ang="0">
                <a:pos x="84" y="98"/>
              </a:cxn>
              <a:cxn ang="0">
                <a:pos x="90" y="93"/>
              </a:cxn>
              <a:cxn ang="0">
                <a:pos x="96" y="84"/>
              </a:cxn>
              <a:cxn ang="0">
                <a:pos x="96" y="84"/>
              </a:cxn>
              <a:cxn ang="0">
                <a:pos x="91" y="85"/>
              </a:cxn>
              <a:cxn ang="0">
                <a:pos x="84" y="81"/>
              </a:cxn>
              <a:cxn ang="0">
                <a:pos x="78" y="78"/>
              </a:cxn>
              <a:cxn ang="0">
                <a:pos x="78" y="71"/>
              </a:cxn>
              <a:cxn ang="0">
                <a:pos x="74" y="66"/>
              </a:cxn>
              <a:cxn ang="0">
                <a:pos x="70" y="56"/>
              </a:cxn>
              <a:cxn ang="0">
                <a:pos x="60" y="54"/>
              </a:cxn>
              <a:cxn ang="0">
                <a:pos x="58" y="49"/>
              </a:cxn>
              <a:cxn ang="0">
                <a:pos x="67" y="33"/>
              </a:cxn>
              <a:cxn ang="0">
                <a:pos x="70" y="17"/>
              </a:cxn>
              <a:cxn ang="0">
                <a:pos x="65" y="11"/>
              </a:cxn>
              <a:cxn ang="0">
                <a:pos x="63" y="5"/>
              </a:cxn>
              <a:cxn ang="0">
                <a:pos x="55" y="2"/>
              </a:cxn>
              <a:cxn ang="0">
                <a:pos x="53" y="3"/>
              </a:cxn>
              <a:cxn ang="0">
                <a:pos x="54" y="3"/>
              </a:cxn>
              <a:cxn ang="0">
                <a:pos x="51" y="8"/>
              </a:cxn>
              <a:cxn ang="0">
                <a:pos x="52" y="16"/>
              </a:cxn>
              <a:cxn ang="0">
                <a:pos x="47" y="16"/>
              </a:cxn>
              <a:cxn ang="0">
                <a:pos x="38" y="20"/>
              </a:cxn>
              <a:cxn ang="0">
                <a:pos x="30" y="28"/>
              </a:cxn>
              <a:cxn ang="0">
                <a:pos x="27" y="42"/>
              </a:cxn>
              <a:cxn ang="0">
                <a:pos x="23" y="56"/>
              </a:cxn>
              <a:cxn ang="0">
                <a:pos x="14" y="56"/>
              </a:cxn>
              <a:cxn ang="0">
                <a:pos x="12" y="67"/>
              </a:cxn>
              <a:cxn ang="0">
                <a:pos x="9" y="79"/>
              </a:cxn>
              <a:cxn ang="0">
                <a:pos x="4" y="87"/>
              </a:cxn>
              <a:cxn ang="0">
                <a:pos x="0" y="91"/>
              </a:cxn>
              <a:cxn ang="0">
                <a:pos x="10" y="102"/>
              </a:cxn>
              <a:cxn ang="0">
                <a:pos x="23" y="125"/>
              </a:cxn>
              <a:cxn ang="0">
                <a:pos x="22" y="143"/>
              </a:cxn>
              <a:cxn ang="0">
                <a:pos x="26" y="149"/>
              </a:cxn>
              <a:cxn ang="0">
                <a:pos x="37" y="148"/>
              </a:cxn>
              <a:cxn ang="0">
                <a:pos x="47" y="136"/>
              </a:cxn>
              <a:cxn ang="0">
                <a:pos x="53" y="141"/>
              </a:cxn>
              <a:cxn ang="0">
                <a:pos x="57" y="153"/>
              </a:cxn>
              <a:cxn ang="0">
                <a:pos x="63" y="178"/>
              </a:cxn>
              <a:cxn ang="0">
                <a:pos x="67" y="195"/>
              </a:cxn>
              <a:cxn ang="0">
                <a:pos x="69" y="209"/>
              </a:cxn>
              <a:cxn ang="0">
                <a:pos x="68" y="212"/>
              </a:cxn>
              <a:cxn ang="0">
                <a:pos x="78" y="193"/>
              </a:cxn>
            </a:cxnLst>
            <a:rect l="0" t="0" r="r" b="b"/>
            <a:pathLst>
              <a:path w="96" h="213">
                <a:moveTo>
                  <a:pt x="78" y="193"/>
                </a:moveTo>
                <a:cubicBezTo>
                  <a:pt x="78" y="189"/>
                  <a:pt x="74" y="188"/>
                  <a:pt x="74" y="185"/>
                </a:cubicBezTo>
                <a:cubicBezTo>
                  <a:pt x="74" y="181"/>
                  <a:pt x="74" y="175"/>
                  <a:pt x="70" y="171"/>
                </a:cubicBezTo>
                <a:cubicBezTo>
                  <a:pt x="65" y="167"/>
                  <a:pt x="63" y="161"/>
                  <a:pt x="66" y="159"/>
                </a:cubicBezTo>
                <a:cubicBezTo>
                  <a:pt x="68" y="157"/>
                  <a:pt x="66" y="150"/>
                  <a:pt x="67" y="151"/>
                </a:cubicBezTo>
                <a:cubicBezTo>
                  <a:pt x="69" y="151"/>
                  <a:pt x="71" y="147"/>
                  <a:pt x="68" y="146"/>
                </a:cubicBezTo>
                <a:cubicBezTo>
                  <a:pt x="65" y="144"/>
                  <a:pt x="68" y="139"/>
                  <a:pt x="66" y="138"/>
                </a:cubicBezTo>
                <a:cubicBezTo>
                  <a:pt x="63" y="137"/>
                  <a:pt x="57" y="130"/>
                  <a:pt x="57" y="128"/>
                </a:cubicBezTo>
                <a:cubicBezTo>
                  <a:pt x="57" y="126"/>
                  <a:pt x="59" y="113"/>
                  <a:pt x="59" y="110"/>
                </a:cubicBezTo>
                <a:cubicBezTo>
                  <a:pt x="60" y="107"/>
                  <a:pt x="64" y="106"/>
                  <a:pt x="66" y="106"/>
                </a:cubicBezTo>
                <a:cubicBezTo>
                  <a:pt x="67" y="106"/>
                  <a:pt x="72" y="107"/>
                  <a:pt x="74" y="104"/>
                </a:cubicBezTo>
                <a:cubicBezTo>
                  <a:pt x="76" y="101"/>
                  <a:pt x="83" y="100"/>
                  <a:pt x="84" y="98"/>
                </a:cubicBezTo>
                <a:cubicBezTo>
                  <a:pt x="85" y="96"/>
                  <a:pt x="90" y="96"/>
                  <a:pt x="90" y="93"/>
                </a:cubicBezTo>
                <a:cubicBezTo>
                  <a:pt x="90" y="90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3"/>
                  <a:pt x="94" y="84"/>
                  <a:pt x="91" y="85"/>
                </a:cubicBezTo>
                <a:cubicBezTo>
                  <a:pt x="86" y="87"/>
                  <a:pt x="84" y="84"/>
                  <a:pt x="84" y="81"/>
                </a:cubicBezTo>
                <a:cubicBezTo>
                  <a:pt x="85" y="78"/>
                  <a:pt x="81" y="78"/>
                  <a:pt x="78" y="78"/>
                </a:cubicBezTo>
                <a:cubicBezTo>
                  <a:pt x="75" y="78"/>
                  <a:pt x="77" y="74"/>
                  <a:pt x="78" y="71"/>
                </a:cubicBezTo>
                <a:cubicBezTo>
                  <a:pt x="79" y="68"/>
                  <a:pt x="77" y="66"/>
                  <a:pt x="74" y="66"/>
                </a:cubicBezTo>
                <a:cubicBezTo>
                  <a:pt x="70" y="65"/>
                  <a:pt x="69" y="58"/>
                  <a:pt x="70" y="56"/>
                </a:cubicBezTo>
                <a:cubicBezTo>
                  <a:pt x="71" y="54"/>
                  <a:pt x="63" y="53"/>
                  <a:pt x="60" y="54"/>
                </a:cubicBezTo>
                <a:cubicBezTo>
                  <a:pt x="56" y="56"/>
                  <a:pt x="59" y="51"/>
                  <a:pt x="58" y="49"/>
                </a:cubicBezTo>
                <a:cubicBezTo>
                  <a:pt x="57" y="46"/>
                  <a:pt x="62" y="38"/>
                  <a:pt x="67" y="33"/>
                </a:cubicBezTo>
                <a:cubicBezTo>
                  <a:pt x="72" y="28"/>
                  <a:pt x="70" y="22"/>
                  <a:pt x="70" y="17"/>
                </a:cubicBezTo>
                <a:cubicBezTo>
                  <a:pt x="70" y="11"/>
                  <a:pt x="68" y="11"/>
                  <a:pt x="65" y="11"/>
                </a:cubicBezTo>
                <a:cubicBezTo>
                  <a:pt x="63" y="11"/>
                  <a:pt x="63" y="8"/>
                  <a:pt x="63" y="5"/>
                </a:cubicBezTo>
                <a:cubicBezTo>
                  <a:pt x="63" y="2"/>
                  <a:pt x="58" y="0"/>
                  <a:pt x="55" y="2"/>
                </a:cubicBezTo>
                <a:cubicBezTo>
                  <a:pt x="55" y="2"/>
                  <a:pt x="54" y="2"/>
                  <a:pt x="53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3"/>
                  <a:pt x="53" y="7"/>
                  <a:pt x="51" y="8"/>
                </a:cubicBezTo>
                <a:cubicBezTo>
                  <a:pt x="49" y="9"/>
                  <a:pt x="49" y="12"/>
                  <a:pt x="52" y="16"/>
                </a:cubicBezTo>
                <a:cubicBezTo>
                  <a:pt x="55" y="20"/>
                  <a:pt x="48" y="18"/>
                  <a:pt x="47" y="16"/>
                </a:cubicBezTo>
                <a:cubicBezTo>
                  <a:pt x="46" y="13"/>
                  <a:pt x="41" y="17"/>
                  <a:pt x="38" y="20"/>
                </a:cubicBezTo>
                <a:cubicBezTo>
                  <a:pt x="35" y="22"/>
                  <a:pt x="30" y="24"/>
                  <a:pt x="30" y="28"/>
                </a:cubicBezTo>
                <a:cubicBezTo>
                  <a:pt x="30" y="33"/>
                  <a:pt x="26" y="38"/>
                  <a:pt x="27" y="42"/>
                </a:cubicBezTo>
                <a:cubicBezTo>
                  <a:pt x="28" y="46"/>
                  <a:pt x="23" y="54"/>
                  <a:pt x="23" y="56"/>
                </a:cubicBezTo>
                <a:cubicBezTo>
                  <a:pt x="23" y="58"/>
                  <a:pt x="15" y="56"/>
                  <a:pt x="14" y="56"/>
                </a:cubicBezTo>
                <a:cubicBezTo>
                  <a:pt x="13" y="56"/>
                  <a:pt x="14" y="64"/>
                  <a:pt x="12" y="67"/>
                </a:cubicBezTo>
                <a:cubicBezTo>
                  <a:pt x="10" y="69"/>
                  <a:pt x="11" y="79"/>
                  <a:pt x="9" y="79"/>
                </a:cubicBezTo>
                <a:cubicBezTo>
                  <a:pt x="6" y="79"/>
                  <a:pt x="4" y="87"/>
                  <a:pt x="4" y="87"/>
                </a:cubicBezTo>
                <a:cubicBezTo>
                  <a:pt x="4" y="87"/>
                  <a:pt x="2" y="89"/>
                  <a:pt x="0" y="91"/>
                </a:cubicBezTo>
                <a:cubicBezTo>
                  <a:pt x="2" y="95"/>
                  <a:pt x="6" y="100"/>
                  <a:pt x="10" y="102"/>
                </a:cubicBezTo>
                <a:cubicBezTo>
                  <a:pt x="17" y="104"/>
                  <a:pt x="21" y="118"/>
                  <a:pt x="23" y="125"/>
                </a:cubicBezTo>
                <a:cubicBezTo>
                  <a:pt x="25" y="132"/>
                  <a:pt x="24" y="139"/>
                  <a:pt x="22" y="143"/>
                </a:cubicBezTo>
                <a:cubicBezTo>
                  <a:pt x="19" y="147"/>
                  <a:pt x="22" y="147"/>
                  <a:pt x="26" y="149"/>
                </a:cubicBezTo>
                <a:cubicBezTo>
                  <a:pt x="30" y="151"/>
                  <a:pt x="34" y="152"/>
                  <a:pt x="37" y="148"/>
                </a:cubicBezTo>
                <a:cubicBezTo>
                  <a:pt x="40" y="144"/>
                  <a:pt x="46" y="141"/>
                  <a:pt x="47" y="136"/>
                </a:cubicBezTo>
                <a:cubicBezTo>
                  <a:pt x="48" y="132"/>
                  <a:pt x="50" y="138"/>
                  <a:pt x="53" y="141"/>
                </a:cubicBezTo>
                <a:cubicBezTo>
                  <a:pt x="55" y="143"/>
                  <a:pt x="57" y="148"/>
                  <a:pt x="57" y="153"/>
                </a:cubicBezTo>
                <a:cubicBezTo>
                  <a:pt x="58" y="159"/>
                  <a:pt x="58" y="173"/>
                  <a:pt x="63" y="178"/>
                </a:cubicBezTo>
                <a:cubicBezTo>
                  <a:pt x="68" y="182"/>
                  <a:pt x="69" y="192"/>
                  <a:pt x="67" y="195"/>
                </a:cubicBezTo>
                <a:cubicBezTo>
                  <a:pt x="66" y="199"/>
                  <a:pt x="70" y="205"/>
                  <a:pt x="69" y="209"/>
                </a:cubicBezTo>
                <a:cubicBezTo>
                  <a:pt x="68" y="209"/>
                  <a:pt x="68" y="211"/>
                  <a:pt x="68" y="212"/>
                </a:cubicBezTo>
                <a:cubicBezTo>
                  <a:pt x="72" y="213"/>
                  <a:pt x="78" y="193"/>
                  <a:pt x="78" y="19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0" name="Freeform 61"/>
          <p:cNvSpPr>
            <a:spLocks/>
          </p:cNvSpPr>
          <p:nvPr/>
        </p:nvSpPr>
        <p:spPr bwMode="auto">
          <a:xfrm>
            <a:off x="7711866" y="3434123"/>
            <a:ext cx="70336" cy="42888"/>
          </a:xfrm>
          <a:custGeom>
            <a:avLst/>
            <a:gdLst/>
            <a:ahLst/>
            <a:cxnLst>
              <a:cxn ang="0">
                <a:pos x="33" y="7"/>
              </a:cxn>
              <a:cxn ang="0">
                <a:pos x="20" y="3"/>
              </a:cxn>
              <a:cxn ang="0">
                <a:pos x="11" y="2"/>
              </a:cxn>
              <a:cxn ang="0">
                <a:pos x="3" y="9"/>
              </a:cxn>
              <a:cxn ang="0">
                <a:pos x="0" y="14"/>
              </a:cxn>
              <a:cxn ang="0">
                <a:pos x="3" y="16"/>
              </a:cxn>
              <a:cxn ang="0">
                <a:pos x="11" y="18"/>
              </a:cxn>
              <a:cxn ang="0">
                <a:pos x="21" y="19"/>
              </a:cxn>
              <a:cxn ang="0">
                <a:pos x="32" y="17"/>
              </a:cxn>
              <a:cxn ang="0">
                <a:pos x="31" y="8"/>
              </a:cxn>
              <a:cxn ang="0">
                <a:pos x="33" y="7"/>
              </a:cxn>
            </a:cxnLst>
            <a:rect l="0" t="0" r="r" b="b"/>
            <a:pathLst>
              <a:path w="34" h="21">
                <a:moveTo>
                  <a:pt x="33" y="7"/>
                </a:moveTo>
                <a:cubicBezTo>
                  <a:pt x="26" y="1"/>
                  <a:pt x="24" y="6"/>
                  <a:pt x="20" y="3"/>
                </a:cubicBezTo>
                <a:cubicBezTo>
                  <a:pt x="15" y="1"/>
                  <a:pt x="13" y="0"/>
                  <a:pt x="11" y="2"/>
                </a:cubicBezTo>
                <a:cubicBezTo>
                  <a:pt x="8" y="4"/>
                  <a:pt x="5" y="3"/>
                  <a:pt x="3" y="9"/>
                </a:cubicBezTo>
                <a:cubicBezTo>
                  <a:pt x="2" y="11"/>
                  <a:pt x="1" y="12"/>
                  <a:pt x="0" y="14"/>
                </a:cubicBezTo>
                <a:cubicBezTo>
                  <a:pt x="1" y="15"/>
                  <a:pt x="2" y="16"/>
                  <a:pt x="3" y="16"/>
                </a:cubicBezTo>
                <a:cubicBezTo>
                  <a:pt x="5" y="16"/>
                  <a:pt x="7" y="19"/>
                  <a:pt x="11" y="18"/>
                </a:cubicBezTo>
                <a:cubicBezTo>
                  <a:pt x="14" y="17"/>
                  <a:pt x="16" y="20"/>
                  <a:pt x="21" y="19"/>
                </a:cubicBezTo>
                <a:cubicBezTo>
                  <a:pt x="26" y="17"/>
                  <a:pt x="31" y="21"/>
                  <a:pt x="32" y="17"/>
                </a:cubicBezTo>
                <a:cubicBezTo>
                  <a:pt x="34" y="14"/>
                  <a:pt x="31" y="8"/>
                  <a:pt x="31" y="8"/>
                </a:cubicBezTo>
                <a:cubicBezTo>
                  <a:pt x="31" y="8"/>
                  <a:pt x="32" y="7"/>
                  <a:pt x="33" y="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1" name="Freeform 62"/>
          <p:cNvSpPr>
            <a:spLocks/>
          </p:cNvSpPr>
          <p:nvPr/>
        </p:nvSpPr>
        <p:spPr bwMode="auto">
          <a:xfrm>
            <a:off x="8003498" y="3555922"/>
            <a:ext cx="173264" cy="358535"/>
          </a:xfrm>
          <a:custGeom>
            <a:avLst/>
            <a:gdLst/>
            <a:ahLst/>
            <a:cxnLst>
              <a:cxn ang="0">
                <a:pos x="62" y="22"/>
              </a:cxn>
              <a:cxn ang="0">
                <a:pos x="51" y="13"/>
              </a:cxn>
              <a:cxn ang="0">
                <a:pos x="48" y="7"/>
              </a:cxn>
              <a:cxn ang="0">
                <a:pos x="38" y="2"/>
              </a:cxn>
              <a:cxn ang="0">
                <a:pos x="29" y="7"/>
              </a:cxn>
              <a:cxn ang="0">
                <a:pos x="22" y="9"/>
              </a:cxn>
              <a:cxn ang="0">
                <a:pos x="12" y="9"/>
              </a:cxn>
              <a:cxn ang="0">
                <a:pos x="4" y="10"/>
              </a:cxn>
              <a:cxn ang="0">
                <a:pos x="0" y="12"/>
              </a:cxn>
              <a:cxn ang="0">
                <a:pos x="5" y="18"/>
              </a:cxn>
              <a:cxn ang="0">
                <a:pos x="10" y="27"/>
              </a:cxn>
              <a:cxn ang="0">
                <a:pos x="20" y="32"/>
              </a:cxn>
              <a:cxn ang="0">
                <a:pos x="27" y="34"/>
              </a:cxn>
              <a:cxn ang="0">
                <a:pos x="31" y="42"/>
              </a:cxn>
              <a:cxn ang="0">
                <a:pos x="22" y="47"/>
              </a:cxn>
              <a:cxn ang="0">
                <a:pos x="35" y="58"/>
              </a:cxn>
              <a:cxn ang="0">
                <a:pos x="40" y="68"/>
              </a:cxn>
              <a:cxn ang="0">
                <a:pos x="50" y="80"/>
              </a:cxn>
              <a:cxn ang="0">
                <a:pos x="59" y="89"/>
              </a:cxn>
              <a:cxn ang="0">
                <a:pos x="61" y="100"/>
              </a:cxn>
              <a:cxn ang="0">
                <a:pos x="65" y="119"/>
              </a:cxn>
              <a:cxn ang="0">
                <a:pos x="57" y="132"/>
              </a:cxn>
              <a:cxn ang="0">
                <a:pos x="47" y="138"/>
              </a:cxn>
              <a:cxn ang="0">
                <a:pos x="47" y="148"/>
              </a:cxn>
              <a:cxn ang="0">
                <a:pos x="34" y="148"/>
              </a:cxn>
              <a:cxn ang="0">
                <a:pos x="27" y="153"/>
              </a:cxn>
              <a:cxn ang="0">
                <a:pos x="32" y="157"/>
              </a:cxn>
              <a:cxn ang="0">
                <a:pos x="29" y="167"/>
              </a:cxn>
              <a:cxn ang="0">
                <a:pos x="34" y="172"/>
              </a:cxn>
              <a:cxn ang="0">
                <a:pos x="45" y="164"/>
              </a:cxn>
              <a:cxn ang="0">
                <a:pos x="47" y="159"/>
              </a:cxn>
              <a:cxn ang="0">
                <a:pos x="50" y="153"/>
              </a:cxn>
              <a:cxn ang="0">
                <a:pos x="57" y="152"/>
              </a:cxn>
              <a:cxn ang="0">
                <a:pos x="73" y="145"/>
              </a:cxn>
              <a:cxn ang="0">
                <a:pos x="81" y="130"/>
              </a:cxn>
              <a:cxn ang="0">
                <a:pos x="79" y="104"/>
              </a:cxn>
              <a:cxn ang="0">
                <a:pos x="68" y="86"/>
              </a:cxn>
              <a:cxn ang="0">
                <a:pos x="50" y="71"/>
              </a:cxn>
              <a:cxn ang="0">
                <a:pos x="45" y="62"/>
              </a:cxn>
              <a:cxn ang="0">
                <a:pos x="42" y="47"/>
              </a:cxn>
              <a:cxn ang="0">
                <a:pos x="50" y="37"/>
              </a:cxn>
              <a:cxn ang="0">
                <a:pos x="54" y="30"/>
              </a:cxn>
              <a:cxn ang="0">
                <a:pos x="63" y="24"/>
              </a:cxn>
              <a:cxn ang="0">
                <a:pos x="64" y="24"/>
              </a:cxn>
              <a:cxn ang="0">
                <a:pos x="62" y="22"/>
              </a:cxn>
            </a:cxnLst>
            <a:rect l="0" t="0" r="r" b="b"/>
            <a:pathLst>
              <a:path w="84" h="174">
                <a:moveTo>
                  <a:pt x="62" y="22"/>
                </a:moveTo>
                <a:cubicBezTo>
                  <a:pt x="59" y="21"/>
                  <a:pt x="51" y="15"/>
                  <a:pt x="51" y="13"/>
                </a:cubicBezTo>
                <a:cubicBezTo>
                  <a:pt x="51" y="11"/>
                  <a:pt x="55" y="7"/>
                  <a:pt x="48" y="7"/>
                </a:cubicBezTo>
                <a:cubicBezTo>
                  <a:pt x="40" y="6"/>
                  <a:pt x="40" y="3"/>
                  <a:pt x="38" y="2"/>
                </a:cubicBezTo>
                <a:cubicBezTo>
                  <a:pt x="37" y="0"/>
                  <a:pt x="31" y="4"/>
                  <a:pt x="29" y="7"/>
                </a:cubicBezTo>
                <a:cubicBezTo>
                  <a:pt x="28" y="11"/>
                  <a:pt x="26" y="7"/>
                  <a:pt x="22" y="9"/>
                </a:cubicBezTo>
                <a:cubicBezTo>
                  <a:pt x="18" y="11"/>
                  <a:pt x="14" y="6"/>
                  <a:pt x="12" y="9"/>
                </a:cubicBezTo>
                <a:cubicBezTo>
                  <a:pt x="10" y="12"/>
                  <a:pt x="6" y="7"/>
                  <a:pt x="4" y="10"/>
                </a:cubicBezTo>
                <a:cubicBezTo>
                  <a:pt x="3" y="11"/>
                  <a:pt x="2" y="11"/>
                  <a:pt x="0" y="12"/>
                </a:cubicBezTo>
                <a:cubicBezTo>
                  <a:pt x="2" y="14"/>
                  <a:pt x="5" y="16"/>
                  <a:pt x="5" y="18"/>
                </a:cubicBezTo>
                <a:cubicBezTo>
                  <a:pt x="5" y="21"/>
                  <a:pt x="10" y="23"/>
                  <a:pt x="10" y="27"/>
                </a:cubicBezTo>
                <a:cubicBezTo>
                  <a:pt x="10" y="30"/>
                  <a:pt x="17" y="33"/>
                  <a:pt x="20" y="32"/>
                </a:cubicBezTo>
                <a:cubicBezTo>
                  <a:pt x="22" y="30"/>
                  <a:pt x="27" y="29"/>
                  <a:pt x="27" y="34"/>
                </a:cubicBezTo>
                <a:cubicBezTo>
                  <a:pt x="28" y="39"/>
                  <a:pt x="31" y="39"/>
                  <a:pt x="31" y="42"/>
                </a:cubicBezTo>
                <a:cubicBezTo>
                  <a:pt x="31" y="46"/>
                  <a:pt x="24" y="44"/>
                  <a:pt x="22" y="47"/>
                </a:cubicBezTo>
                <a:cubicBezTo>
                  <a:pt x="21" y="51"/>
                  <a:pt x="35" y="55"/>
                  <a:pt x="35" y="58"/>
                </a:cubicBezTo>
                <a:cubicBezTo>
                  <a:pt x="35" y="61"/>
                  <a:pt x="39" y="64"/>
                  <a:pt x="40" y="68"/>
                </a:cubicBezTo>
                <a:cubicBezTo>
                  <a:pt x="42" y="72"/>
                  <a:pt x="48" y="76"/>
                  <a:pt x="50" y="80"/>
                </a:cubicBezTo>
                <a:cubicBezTo>
                  <a:pt x="51" y="84"/>
                  <a:pt x="57" y="87"/>
                  <a:pt x="59" y="89"/>
                </a:cubicBezTo>
                <a:cubicBezTo>
                  <a:pt x="61" y="91"/>
                  <a:pt x="62" y="96"/>
                  <a:pt x="61" y="100"/>
                </a:cubicBezTo>
                <a:cubicBezTo>
                  <a:pt x="60" y="104"/>
                  <a:pt x="60" y="112"/>
                  <a:pt x="65" y="119"/>
                </a:cubicBezTo>
                <a:cubicBezTo>
                  <a:pt x="69" y="125"/>
                  <a:pt x="60" y="128"/>
                  <a:pt x="57" y="132"/>
                </a:cubicBezTo>
                <a:cubicBezTo>
                  <a:pt x="54" y="135"/>
                  <a:pt x="55" y="140"/>
                  <a:pt x="47" y="138"/>
                </a:cubicBezTo>
                <a:cubicBezTo>
                  <a:pt x="38" y="136"/>
                  <a:pt x="48" y="145"/>
                  <a:pt x="47" y="148"/>
                </a:cubicBezTo>
                <a:cubicBezTo>
                  <a:pt x="45" y="151"/>
                  <a:pt x="34" y="145"/>
                  <a:pt x="34" y="148"/>
                </a:cubicBezTo>
                <a:cubicBezTo>
                  <a:pt x="34" y="150"/>
                  <a:pt x="30" y="152"/>
                  <a:pt x="27" y="153"/>
                </a:cubicBezTo>
                <a:cubicBezTo>
                  <a:pt x="28" y="155"/>
                  <a:pt x="30" y="156"/>
                  <a:pt x="32" y="157"/>
                </a:cubicBezTo>
                <a:cubicBezTo>
                  <a:pt x="35" y="159"/>
                  <a:pt x="29" y="162"/>
                  <a:pt x="29" y="167"/>
                </a:cubicBezTo>
                <a:cubicBezTo>
                  <a:pt x="29" y="172"/>
                  <a:pt x="33" y="174"/>
                  <a:pt x="34" y="172"/>
                </a:cubicBezTo>
                <a:cubicBezTo>
                  <a:pt x="36" y="169"/>
                  <a:pt x="42" y="165"/>
                  <a:pt x="45" y="164"/>
                </a:cubicBezTo>
                <a:cubicBezTo>
                  <a:pt x="47" y="163"/>
                  <a:pt x="45" y="159"/>
                  <a:pt x="47" y="159"/>
                </a:cubicBezTo>
                <a:cubicBezTo>
                  <a:pt x="50" y="160"/>
                  <a:pt x="49" y="156"/>
                  <a:pt x="50" y="153"/>
                </a:cubicBezTo>
                <a:cubicBezTo>
                  <a:pt x="51" y="151"/>
                  <a:pt x="53" y="152"/>
                  <a:pt x="57" y="152"/>
                </a:cubicBezTo>
                <a:cubicBezTo>
                  <a:pt x="61" y="152"/>
                  <a:pt x="67" y="149"/>
                  <a:pt x="73" y="145"/>
                </a:cubicBezTo>
                <a:cubicBezTo>
                  <a:pt x="78" y="141"/>
                  <a:pt x="79" y="140"/>
                  <a:pt x="81" y="130"/>
                </a:cubicBezTo>
                <a:cubicBezTo>
                  <a:pt x="84" y="119"/>
                  <a:pt x="79" y="107"/>
                  <a:pt x="79" y="104"/>
                </a:cubicBezTo>
                <a:cubicBezTo>
                  <a:pt x="79" y="101"/>
                  <a:pt x="71" y="86"/>
                  <a:pt x="68" y="86"/>
                </a:cubicBezTo>
                <a:cubicBezTo>
                  <a:pt x="65" y="86"/>
                  <a:pt x="52" y="73"/>
                  <a:pt x="50" y="71"/>
                </a:cubicBezTo>
                <a:cubicBezTo>
                  <a:pt x="48" y="69"/>
                  <a:pt x="48" y="65"/>
                  <a:pt x="45" y="62"/>
                </a:cubicBezTo>
                <a:cubicBezTo>
                  <a:pt x="42" y="59"/>
                  <a:pt x="41" y="52"/>
                  <a:pt x="42" y="47"/>
                </a:cubicBezTo>
                <a:cubicBezTo>
                  <a:pt x="43" y="42"/>
                  <a:pt x="50" y="40"/>
                  <a:pt x="50" y="37"/>
                </a:cubicBezTo>
                <a:cubicBezTo>
                  <a:pt x="50" y="33"/>
                  <a:pt x="51" y="30"/>
                  <a:pt x="54" y="30"/>
                </a:cubicBezTo>
                <a:cubicBezTo>
                  <a:pt x="58" y="30"/>
                  <a:pt x="62" y="27"/>
                  <a:pt x="63" y="24"/>
                </a:cubicBezTo>
                <a:cubicBezTo>
                  <a:pt x="63" y="24"/>
                  <a:pt x="64" y="24"/>
                  <a:pt x="64" y="24"/>
                </a:cubicBezTo>
                <a:cubicBezTo>
                  <a:pt x="63" y="22"/>
                  <a:pt x="62" y="22"/>
                  <a:pt x="62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2" name="Freeform 63"/>
          <p:cNvSpPr>
            <a:spLocks/>
          </p:cNvSpPr>
          <p:nvPr/>
        </p:nvSpPr>
        <p:spPr bwMode="auto">
          <a:xfrm>
            <a:off x="8003498" y="3770357"/>
            <a:ext cx="142385" cy="101214"/>
          </a:xfrm>
          <a:custGeom>
            <a:avLst/>
            <a:gdLst/>
            <a:ahLst/>
            <a:cxnLst>
              <a:cxn ang="0">
                <a:pos x="34" y="44"/>
              </a:cxn>
              <a:cxn ang="0">
                <a:pos x="47" y="44"/>
              </a:cxn>
              <a:cxn ang="0">
                <a:pos x="47" y="34"/>
              </a:cxn>
              <a:cxn ang="0">
                <a:pos x="57" y="28"/>
              </a:cxn>
              <a:cxn ang="0">
                <a:pos x="65" y="15"/>
              </a:cxn>
              <a:cxn ang="0">
                <a:pos x="61" y="1"/>
              </a:cxn>
              <a:cxn ang="0">
                <a:pos x="53" y="2"/>
              </a:cxn>
              <a:cxn ang="0">
                <a:pos x="45" y="5"/>
              </a:cxn>
              <a:cxn ang="0">
                <a:pos x="42" y="8"/>
              </a:cxn>
              <a:cxn ang="0">
                <a:pos x="35" y="3"/>
              </a:cxn>
              <a:cxn ang="0">
                <a:pos x="20" y="3"/>
              </a:cxn>
              <a:cxn ang="0">
                <a:pos x="4" y="10"/>
              </a:cxn>
              <a:cxn ang="0">
                <a:pos x="5" y="21"/>
              </a:cxn>
              <a:cxn ang="0">
                <a:pos x="6" y="29"/>
              </a:cxn>
              <a:cxn ang="0">
                <a:pos x="6" y="30"/>
              </a:cxn>
              <a:cxn ang="0">
                <a:pos x="9" y="40"/>
              </a:cxn>
              <a:cxn ang="0">
                <a:pos x="16" y="41"/>
              </a:cxn>
              <a:cxn ang="0">
                <a:pos x="17" y="47"/>
              </a:cxn>
              <a:cxn ang="0">
                <a:pos x="26" y="48"/>
              </a:cxn>
              <a:cxn ang="0">
                <a:pos x="27" y="49"/>
              </a:cxn>
              <a:cxn ang="0">
                <a:pos x="34" y="44"/>
              </a:cxn>
            </a:cxnLst>
            <a:rect l="0" t="0" r="r" b="b"/>
            <a:pathLst>
              <a:path w="69" h="49">
                <a:moveTo>
                  <a:pt x="34" y="44"/>
                </a:moveTo>
                <a:cubicBezTo>
                  <a:pt x="34" y="41"/>
                  <a:pt x="45" y="47"/>
                  <a:pt x="47" y="44"/>
                </a:cubicBezTo>
                <a:cubicBezTo>
                  <a:pt x="48" y="41"/>
                  <a:pt x="38" y="32"/>
                  <a:pt x="47" y="34"/>
                </a:cubicBezTo>
                <a:cubicBezTo>
                  <a:pt x="55" y="36"/>
                  <a:pt x="54" y="31"/>
                  <a:pt x="57" y="28"/>
                </a:cubicBezTo>
                <a:cubicBezTo>
                  <a:pt x="60" y="24"/>
                  <a:pt x="69" y="21"/>
                  <a:pt x="65" y="15"/>
                </a:cubicBezTo>
                <a:cubicBezTo>
                  <a:pt x="61" y="10"/>
                  <a:pt x="61" y="5"/>
                  <a:pt x="61" y="1"/>
                </a:cubicBezTo>
                <a:cubicBezTo>
                  <a:pt x="58" y="3"/>
                  <a:pt x="54" y="3"/>
                  <a:pt x="53" y="2"/>
                </a:cubicBezTo>
                <a:cubicBezTo>
                  <a:pt x="50" y="1"/>
                  <a:pt x="45" y="1"/>
                  <a:pt x="45" y="5"/>
                </a:cubicBezTo>
                <a:cubicBezTo>
                  <a:pt x="45" y="9"/>
                  <a:pt x="41" y="9"/>
                  <a:pt x="42" y="8"/>
                </a:cubicBezTo>
                <a:cubicBezTo>
                  <a:pt x="42" y="6"/>
                  <a:pt x="38" y="6"/>
                  <a:pt x="35" y="3"/>
                </a:cubicBezTo>
                <a:cubicBezTo>
                  <a:pt x="33" y="0"/>
                  <a:pt x="24" y="4"/>
                  <a:pt x="20" y="3"/>
                </a:cubicBezTo>
                <a:cubicBezTo>
                  <a:pt x="16" y="1"/>
                  <a:pt x="9" y="5"/>
                  <a:pt x="4" y="10"/>
                </a:cubicBezTo>
                <a:cubicBezTo>
                  <a:pt x="0" y="16"/>
                  <a:pt x="5" y="16"/>
                  <a:pt x="5" y="21"/>
                </a:cubicBezTo>
                <a:cubicBezTo>
                  <a:pt x="5" y="25"/>
                  <a:pt x="8" y="25"/>
                  <a:pt x="6" y="29"/>
                </a:cubicBezTo>
                <a:cubicBezTo>
                  <a:pt x="6" y="29"/>
                  <a:pt x="6" y="29"/>
                  <a:pt x="6" y="30"/>
                </a:cubicBezTo>
                <a:cubicBezTo>
                  <a:pt x="11" y="31"/>
                  <a:pt x="9" y="37"/>
                  <a:pt x="9" y="40"/>
                </a:cubicBezTo>
                <a:cubicBezTo>
                  <a:pt x="10" y="43"/>
                  <a:pt x="14" y="41"/>
                  <a:pt x="16" y="41"/>
                </a:cubicBezTo>
                <a:cubicBezTo>
                  <a:pt x="19" y="41"/>
                  <a:pt x="15" y="45"/>
                  <a:pt x="17" y="47"/>
                </a:cubicBezTo>
                <a:cubicBezTo>
                  <a:pt x="19" y="49"/>
                  <a:pt x="25" y="45"/>
                  <a:pt x="26" y="48"/>
                </a:cubicBezTo>
                <a:cubicBezTo>
                  <a:pt x="26" y="48"/>
                  <a:pt x="26" y="49"/>
                  <a:pt x="27" y="49"/>
                </a:cubicBezTo>
                <a:cubicBezTo>
                  <a:pt x="30" y="48"/>
                  <a:pt x="34" y="46"/>
                  <a:pt x="34" y="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3" name="Freeform 64"/>
          <p:cNvSpPr>
            <a:spLocks/>
          </p:cNvSpPr>
          <p:nvPr/>
        </p:nvSpPr>
        <p:spPr bwMode="auto">
          <a:xfrm>
            <a:off x="7957179" y="3578224"/>
            <a:ext cx="173264" cy="211004"/>
          </a:xfrm>
          <a:custGeom>
            <a:avLst/>
            <a:gdLst/>
            <a:ahLst/>
            <a:cxnLst>
              <a:cxn ang="0">
                <a:pos x="57" y="47"/>
              </a:cxn>
              <a:cxn ang="0">
                <a:pos x="44" y="36"/>
              </a:cxn>
              <a:cxn ang="0">
                <a:pos x="53" y="31"/>
              </a:cxn>
              <a:cxn ang="0">
                <a:pos x="49" y="23"/>
              </a:cxn>
              <a:cxn ang="0">
                <a:pos x="42" y="21"/>
              </a:cxn>
              <a:cxn ang="0">
                <a:pos x="32" y="16"/>
              </a:cxn>
              <a:cxn ang="0">
                <a:pos x="27" y="7"/>
              </a:cxn>
              <a:cxn ang="0">
                <a:pos x="22" y="1"/>
              </a:cxn>
              <a:cxn ang="0">
                <a:pos x="18" y="1"/>
              </a:cxn>
              <a:cxn ang="0">
                <a:pos x="16" y="7"/>
              </a:cxn>
              <a:cxn ang="0">
                <a:pos x="16" y="16"/>
              </a:cxn>
              <a:cxn ang="0">
                <a:pos x="10" y="11"/>
              </a:cxn>
              <a:cxn ang="0">
                <a:pos x="4" y="20"/>
              </a:cxn>
              <a:cxn ang="0">
                <a:pos x="0" y="23"/>
              </a:cxn>
              <a:cxn ang="0">
                <a:pos x="2" y="25"/>
              </a:cxn>
              <a:cxn ang="0">
                <a:pos x="3" y="34"/>
              </a:cxn>
              <a:cxn ang="0">
                <a:pos x="11" y="37"/>
              </a:cxn>
              <a:cxn ang="0">
                <a:pos x="10" y="49"/>
              </a:cxn>
              <a:cxn ang="0">
                <a:pos x="7" y="58"/>
              </a:cxn>
              <a:cxn ang="0">
                <a:pos x="17" y="54"/>
              </a:cxn>
              <a:cxn ang="0">
                <a:pos x="26" y="53"/>
              </a:cxn>
              <a:cxn ang="0">
                <a:pos x="33" y="51"/>
              </a:cxn>
              <a:cxn ang="0">
                <a:pos x="43" y="51"/>
              </a:cxn>
              <a:cxn ang="0">
                <a:pos x="52" y="59"/>
              </a:cxn>
              <a:cxn ang="0">
                <a:pos x="52" y="73"/>
              </a:cxn>
              <a:cxn ang="0">
                <a:pos x="60" y="85"/>
              </a:cxn>
              <a:cxn ang="0">
                <a:pos x="59" y="97"/>
              </a:cxn>
              <a:cxn ang="0">
                <a:pos x="64" y="101"/>
              </a:cxn>
              <a:cxn ang="0">
                <a:pos x="67" y="98"/>
              </a:cxn>
              <a:cxn ang="0">
                <a:pos x="75" y="95"/>
              </a:cxn>
              <a:cxn ang="0">
                <a:pos x="83" y="94"/>
              </a:cxn>
              <a:cxn ang="0">
                <a:pos x="83" y="89"/>
              </a:cxn>
              <a:cxn ang="0">
                <a:pos x="81" y="78"/>
              </a:cxn>
              <a:cxn ang="0">
                <a:pos x="72" y="69"/>
              </a:cxn>
              <a:cxn ang="0">
                <a:pos x="62" y="57"/>
              </a:cxn>
              <a:cxn ang="0">
                <a:pos x="57" y="47"/>
              </a:cxn>
            </a:cxnLst>
            <a:rect l="0" t="0" r="r" b="b"/>
            <a:pathLst>
              <a:path w="84" h="102">
                <a:moveTo>
                  <a:pt x="57" y="47"/>
                </a:moveTo>
                <a:cubicBezTo>
                  <a:pt x="57" y="44"/>
                  <a:pt x="43" y="40"/>
                  <a:pt x="44" y="36"/>
                </a:cubicBezTo>
                <a:cubicBezTo>
                  <a:pt x="46" y="33"/>
                  <a:pt x="53" y="35"/>
                  <a:pt x="53" y="31"/>
                </a:cubicBezTo>
                <a:cubicBezTo>
                  <a:pt x="53" y="28"/>
                  <a:pt x="50" y="28"/>
                  <a:pt x="49" y="23"/>
                </a:cubicBezTo>
                <a:cubicBezTo>
                  <a:pt x="49" y="18"/>
                  <a:pt x="44" y="19"/>
                  <a:pt x="42" y="21"/>
                </a:cubicBezTo>
                <a:cubicBezTo>
                  <a:pt x="39" y="22"/>
                  <a:pt x="32" y="19"/>
                  <a:pt x="32" y="16"/>
                </a:cubicBezTo>
                <a:cubicBezTo>
                  <a:pt x="32" y="12"/>
                  <a:pt x="27" y="10"/>
                  <a:pt x="27" y="7"/>
                </a:cubicBezTo>
                <a:cubicBezTo>
                  <a:pt x="27" y="5"/>
                  <a:pt x="24" y="3"/>
                  <a:pt x="22" y="1"/>
                </a:cubicBezTo>
                <a:cubicBezTo>
                  <a:pt x="21" y="2"/>
                  <a:pt x="19" y="2"/>
                  <a:pt x="18" y="1"/>
                </a:cubicBezTo>
                <a:cubicBezTo>
                  <a:pt x="17" y="0"/>
                  <a:pt x="15" y="6"/>
                  <a:pt x="16" y="7"/>
                </a:cubicBezTo>
                <a:cubicBezTo>
                  <a:pt x="18" y="8"/>
                  <a:pt x="19" y="17"/>
                  <a:pt x="16" y="16"/>
                </a:cubicBezTo>
                <a:cubicBezTo>
                  <a:pt x="12" y="15"/>
                  <a:pt x="12" y="10"/>
                  <a:pt x="10" y="11"/>
                </a:cubicBezTo>
                <a:cubicBezTo>
                  <a:pt x="10" y="11"/>
                  <a:pt x="4" y="17"/>
                  <a:pt x="4" y="20"/>
                </a:cubicBezTo>
                <a:cubicBezTo>
                  <a:pt x="4" y="22"/>
                  <a:pt x="2" y="22"/>
                  <a:pt x="0" y="23"/>
                </a:cubicBezTo>
                <a:cubicBezTo>
                  <a:pt x="1" y="24"/>
                  <a:pt x="2" y="25"/>
                  <a:pt x="2" y="25"/>
                </a:cubicBezTo>
                <a:cubicBezTo>
                  <a:pt x="3" y="27"/>
                  <a:pt x="2" y="31"/>
                  <a:pt x="3" y="34"/>
                </a:cubicBezTo>
                <a:cubicBezTo>
                  <a:pt x="5" y="38"/>
                  <a:pt x="10" y="32"/>
                  <a:pt x="11" y="37"/>
                </a:cubicBezTo>
                <a:cubicBezTo>
                  <a:pt x="13" y="42"/>
                  <a:pt x="10" y="44"/>
                  <a:pt x="10" y="49"/>
                </a:cubicBezTo>
                <a:cubicBezTo>
                  <a:pt x="10" y="54"/>
                  <a:pt x="6" y="53"/>
                  <a:pt x="7" y="58"/>
                </a:cubicBezTo>
                <a:cubicBezTo>
                  <a:pt x="8" y="62"/>
                  <a:pt x="14" y="57"/>
                  <a:pt x="17" y="54"/>
                </a:cubicBezTo>
                <a:cubicBezTo>
                  <a:pt x="21" y="51"/>
                  <a:pt x="24" y="51"/>
                  <a:pt x="26" y="53"/>
                </a:cubicBezTo>
                <a:cubicBezTo>
                  <a:pt x="27" y="55"/>
                  <a:pt x="32" y="54"/>
                  <a:pt x="33" y="51"/>
                </a:cubicBezTo>
                <a:cubicBezTo>
                  <a:pt x="34" y="49"/>
                  <a:pt x="41" y="48"/>
                  <a:pt x="43" y="51"/>
                </a:cubicBezTo>
                <a:cubicBezTo>
                  <a:pt x="46" y="54"/>
                  <a:pt x="48" y="57"/>
                  <a:pt x="52" y="59"/>
                </a:cubicBezTo>
                <a:cubicBezTo>
                  <a:pt x="55" y="61"/>
                  <a:pt x="49" y="72"/>
                  <a:pt x="52" y="73"/>
                </a:cubicBezTo>
                <a:cubicBezTo>
                  <a:pt x="56" y="74"/>
                  <a:pt x="61" y="79"/>
                  <a:pt x="60" y="85"/>
                </a:cubicBezTo>
                <a:cubicBezTo>
                  <a:pt x="60" y="90"/>
                  <a:pt x="63" y="93"/>
                  <a:pt x="59" y="97"/>
                </a:cubicBezTo>
                <a:cubicBezTo>
                  <a:pt x="61" y="99"/>
                  <a:pt x="64" y="99"/>
                  <a:pt x="64" y="101"/>
                </a:cubicBezTo>
                <a:cubicBezTo>
                  <a:pt x="63" y="102"/>
                  <a:pt x="67" y="102"/>
                  <a:pt x="67" y="98"/>
                </a:cubicBezTo>
                <a:cubicBezTo>
                  <a:pt x="67" y="94"/>
                  <a:pt x="72" y="94"/>
                  <a:pt x="75" y="95"/>
                </a:cubicBezTo>
                <a:cubicBezTo>
                  <a:pt x="76" y="96"/>
                  <a:pt x="80" y="96"/>
                  <a:pt x="83" y="94"/>
                </a:cubicBezTo>
                <a:cubicBezTo>
                  <a:pt x="83" y="92"/>
                  <a:pt x="83" y="90"/>
                  <a:pt x="83" y="89"/>
                </a:cubicBezTo>
                <a:cubicBezTo>
                  <a:pt x="84" y="85"/>
                  <a:pt x="83" y="80"/>
                  <a:pt x="81" y="78"/>
                </a:cubicBezTo>
                <a:cubicBezTo>
                  <a:pt x="79" y="76"/>
                  <a:pt x="73" y="73"/>
                  <a:pt x="72" y="69"/>
                </a:cubicBezTo>
                <a:cubicBezTo>
                  <a:pt x="70" y="65"/>
                  <a:pt x="64" y="61"/>
                  <a:pt x="62" y="57"/>
                </a:cubicBezTo>
                <a:cubicBezTo>
                  <a:pt x="61" y="53"/>
                  <a:pt x="57" y="50"/>
                  <a:pt x="57" y="4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4" name="Freeform 65"/>
          <p:cNvSpPr>
            <a:spLocks/>
          </p:cNvSpPr>
          <p:nvPr/>
        </p:nvSpPr>
        <p:spPr bwMode="auto">
          <a:xfrm>
            <a:off x="7897138" y="3626257"/>
            <a:ext cx="190418" cy="355104"/>
          </a:xfrm>
          <a:custGeom>
            <a:avLst/>
            <a:gdLst/>
            <a:ahLst/>
            <a:cxnLst>
              <a:cxn ang="0">
                <a:pos x="56" y="91"/>
              </a:cxn>
              <a:cxn ang="0">
                <a:pos x="55" y="80"/>
              </a:cxn>
              <a:cxn ang="0">
                <a:pos x="71" y="73"/>
              </a:cxn>
              <a:cxn ang="0">
                <a:pos x="86" y="73"/>
              </a:cxn>
              <a:cxn ang="0">
                <a:pos x="88" y="74"/>
              </a:cxn>
              <a:cxn ang="0">
                <a:pos x="89" y="62"/>
              </a:cxn>
              <a:cxn ang="0">
                <a:pos x="81" y="50"/>
              </a:cxn>
              <a:cxn ang="0">
                <a:pos x="81" y="36"/>
              </a:cxn>
              <a:cxn ang="0">
                <a:pos x="72" y="28"/>
              </a:cxn>
              <a:cxn ang="0">
                <a:pos x="62" y="28"/>
              </a:cxn>
              <a:cxn ang="0">
                <a:pos x="55" y="30"/>
              </a:cxn>
              <a:cxn ang="0">
                <a:pos x="46" y="31"/>
              </a:cxn>
              <a:cxn ang="0">
                <a:pos x="36" y="35"/>
              </a:cxn>
              <a:cxn ang="0">
                <a:pos x="39" y="26"/>
              </a:cxn>
              <a:cxn ang="0">
                <a:pos x="40" y="14"/>
              </a:cxn>
              <a:cxn ang="0">
                <a:pos x="32" y="11"/>
              </a:cxn>
              <a:cxn ang="0">
                <a:pos x="31" y="2"/>
              </a:cxn>
              <a:cxn ang="0">
                <a:pos x="29" y="0"/>
              </a:cxn>
              <a:cxn ang="0">
                <a:pos x="27" y="2"/>
              </a:cxn>
              <a:cxn ang="0">
                <a:pos x="17" y="8"/>
              </a:cxn>
              <a:cxn ang="0">
                <a:pos x="9" y="10"/>
              </a:cxn>
              <a:cxn ang="0">
                <a:pos x="2" y="14"/>
              </a:cxn>
              <a:cxn ang="0">
                <a:pos x="0" y="32"/>
              </a:cxn>
              <a:cxn ang="0">
                <a:pos x="9" y="42"/>
              </a:cxn>
              <a:cxn ang="0">
                <a:pos x="11" y="50"/>
              </a:cxn>
              <a:cxn ang="0">
                <a:pos x="10" y="55"/>
              </a:cxn>
              <a:cxn ang="0">
                <a:pos x="9" y="63"/>
              </a:cxn>
              <a:cxn ang="0">
                <a:pos x="13" y="75"/>
              </a:cxn>
              <a:cxn ang="0">
                <a:pos x="17" y="89"/>
              </a:cxn>
              <a:cxn ang="0">
                <a:pos x="21" y="97"/>
              </a:cxn>
              <a:cxn ang="0">
                <a:pos x="11" y="116"/>
              </a:cxn>
              <a:cxn ang="0">
                <a:pos x="8" y="132"/>
              </a:cxn>
              <a:cxn ang="0">
                <a:pos x="9" y="142"/>
              </a:cxn>
              <a:cxn ang="0">
                <a:pos x="23" y="157"/>
              </a:cxn>
              <a:cxn ang="0">
                <a:pos x="27" y="162"/>
              </a:cxn>
              <a:cxn ang="0">
                <a:pos x="33" y="163"/>
              </a:cxn>
              <a:cxn ang="0">
                <a:pos x="39" y="170"/>
              </a:cxn>
              <a:cxn ang="0">
                <a:pos x="48" y="171"/>
              </a:cxn>
              <a:cxn ang="0">
                <a:pos x="51" y="166"/>
              </a:cxn>
              <a:cxn ang="0">
                <a:pos x="38" y="159"/>
              </a:cxn>
              <a:cxn ang="0">
                <a:pos x="30" y="146"/>
              </a:cxn>
              <a:cxn ang="0">
                <a:pos x="26" y="135"/>
              </a:cxn>
              <a:cxn ang="0">
                <a:pos x="19" y="130"/>
              </a:cxn>
              <a:cxn ang="0">
                <a:pos x="20" y="112"/>
              </a:cxn>
              <a:cxn ang="0">
                <a:pos x="27" y="89"/>
              </a:cxn>
              <a:cxn ang="0">
                <a:pos x="36" y="86"/>
              </a:cxn>
              <a:cxn ang="0">
                <a:pos x="45" y="93"/>
              </a:cxn>
              <a:cxn ang="0">
                <a:pos x="57" y="99"/>
              </a:cxn>
              <a:cxn ang="0">
                <a:pos x="57" y="100"/>
              </a:cxn>
              <a:cxn ang="0">
                <a:pos x="57" y="99"/>
              </a:cxn>
              <a:cxn ang="0">
                <a:pos x="56" y="91"/>
              </a:cxn>
            </a:cxnLst>
            <a:rect l="0" t="0" r="r" b="b"/>
            <a:pathLst>
              <a:path w="92" h="172">
                <a:moveTo>
                  <a:pt x="56" y="91"/>
                </a:moveTo>
                <a:cubicBezTo>
                  <a:pt x="56" y="86"/>
                  <a:pt x="51" y="86"/>
                  <a:pt x="55" y="80"/>
                </a:cubicBezTo>
                <a:cubicBezTo>
                  <a:pt x="60" y="75"/>
                  <a:pt x="67" y="71"/>
                  <a:pt x="71" y="73"/>
                </a:cubicBezTo>
                <a:cubicBezTo>
                  <a:pt x="75" y="74"/>
                  <a:pt x="84" y="70"/>
                  <a:pt x="86" y="73"/>
                </a:cubicBezTo>
                <a:cubicBezTo>
                  <a:pt x="87" y="74"/>
                  <a:pt x="87" y="74"/>
                  <a:pt x="88" y="74"/>
                </a:cubicBezTo>
                <a:cubicBezTo>
                  <a:pt x="92" y="70"/>
                  <a:pt x="89" y="67"/>
                  <a:pt x="89" y="62"/>
                </a:cubicBezTo>
                <a:cubicBezTo>
                  <a:pt x="90" y="56"/>
                  <a:pt x="85" y="51"/>
                  <a:pt x="81" y="50"/>
                </a:cubicBezTo>
                <a:cubicBezTo>
                  <a:pt x="78" y="49"/>
                  <a:pt x="84" y="38"/>
                  <a:pt x="81" y="36"/>
                </a:cubicBezTo>
                <a:cubicBezTo>
                  <a:pt x="77" y="34"/>
                  <a:pt x="75" y="31"/>
                  <a:pt x="72" y="28"/>
                </a:cubicBezTo>
                <a:cubicBezTo>
                  <a:pt x="70" y="25"/>
                  <a:pt x="63" y="26"/>
                  <a:pt x="62" y="28"/>
                </a:cubicBezTo>
                <a:cubicBezTo>
                  <a:pt x="61" y="31"/>
                  <a:pt x="56" y="32"/>
                  <a:pt x="55" y="30"/>
                </a:cubicBezTo>
                <a:cubicBezTo>
                  <a:pt x="53" y="28"/>
                  <a:pt x="50" y="28"/>
                  <a:pt x="46" y="31"/>
                </a:cubicBezTo>
                <a:cubicBezTo>
                  <a:pt x="43" y="34"/>
                  <a:pt x="37" y="39"/>
                  <a:pt x="36" y="35"/>
                </a:cubicBezTo>
                <a:cubicBezTo>
                  <a:pt x="35" y="30"/>
                  <a:pt x="39" y="31"/>
                  <a:pt x="39" y="26"/>
                </a:cubicBezTo>
                <a:cubicBezTo>
                  <a:pt x="39" y="21"/>
                  <a:pt x="42" y="19"/>
                  <a:pt x="40" y="14"/>
                </a:cubicBezTo>
                <a:cubicBezTo>
                  <a:pt x="39" y="9"/>
                  <a:pt x="34" y="15"/>
                  <a:pt x="32" y="11"/>
                </a:cubicBezTo>
                <a:cubicBezTo>
                  <a:pt x="31" y="8"/>
                  <a:pt x="32" y="4"/>
                  <a:pt x="31" y="2"/>
                </a:cubicBezTo>
                <a:cubicBezTo>
                  <a:pt x="31" y="2"/>
                  <a:pt x="30" y="1"/>
                  <a:pt x="29" y="0"/>
                </a:cubicBezTo>
                <a:cubicBezTo>
                  <a:pt x="28" y="1"/>
                  <a:pt x="28" y="1"/>
                  <a:pt x="27" y="2"/>
                </a:cubicBezTo>
                <a:cubicBezTo>
                  <a:pt x="26" y="4"/>
                  <a:pt x="19" y="5"/>
                  <a:pt x="17" y="8"/>
                </a:cubicBezTo>
                <a:cubicBezTo>
                  <a:pt x="15" y="11"/>
                  <a:pt x="10" y="10"/>
                  <a:pt x="9" y="10"/>
                </a:cubicBezTo>
                <a:cubicBezTo>
                  <a:pt x="7" y="10"/>
                  <a:pt x="3" y="11"/>
                  <a:pt x="2" y="14"/>
                </a:cubicBezTo>
                <a:cubicBezTo>
                  <a:pt x="2" y="17"/>
                  <a:pt x="0" y="30"/>
                  <a:pt x="0" y="32"/>
                </a:cubicBezTo>
                <a:cubicBezTo>
                  <a:pt x="0" y="34"/>
                  <a:pt x="6" y="41"/>
                  <a:pt x="9" y="42"/>
                </a:cubicBezTo>
                <a:cubicBezTo>
                  <a:pt x="11" y="43"/>
                  <a:pt x="8" y="48"/>
                  <a:pt x="11" y="50"/>
                </a:cubicBezTo>
                <a:cubicBezTo>
                  <a:pt x="14" y="51"/>
                  <a:pt x="12" y="55"/>
                  <a:pt x="10" y="55"/>
                </a:cubicBezTo>
                <a:cubicBezTo>
                  <a:pt x="9" y="54"/>
                  <a:pt x="11" y="61"/>
                  <a:pt x="9" y="63"/>
                </a:cubicBezTo>
                <a:cubicBezTo>
                  <a:pt x="6" y="65"/>
                  <a:pt x="8" y="71"/>
                  <a:pt x="13" y="75"/>
                </a:cubicBezTo>
                <a:cubicBezTo>
                  <a:pt x="17" y="79"/>
                  <a:pt x="17" y="85"/>
                  <a:pt x="17" y="89"/>
                </a:cubicBezTo>
                <a:cubicBezTo>
                  <a:pt x="17" y="92"/>
                  <a:pt x="21" y="93"/>
                  <a:pt x="21" y="97"/>
                </a:cubicBezTo>
                <a:cubicBezTo>
                  <a:pt x="21" y="97"/>
                  <a:pt x="15" y="117"/>
                  <a:pt x="11" y="116"/>
                </a:cubicBezTo>
                <a:cubicBezTo>
                  <a:pt x="10" y="121"/>
                  <a:pt x="9" y="128"/>
                  <a:pt x="8" y="132"/>
                </a:cubicBezTo>
                <a:cubicBezTo>
                  <a:pt x="7" y="138"/>
                  <a:pt x="6" y="142"/>
                  <a:pt x="9" y="142"/>
                </a:cubicBezTo>
                <a:cubicBezTo>
                  <a:pt x="12" y="143"/>
                  <a:pt x="18" y="150"/>
                  <a:pt x="23" y="157"/>
                </a:cubicBezTo>
                <a:cubicBezTo>
                  <a:pt x="25" y="159"/>
                  <a:pt x="26" y="161"/>
                  <a:pt x="27" y="162"/>
                </a:cubicBezTo>
                <a:cubicBezTo>
                  <a:pt x="29" y="162"/>
                  <a:pt x="31" y="162"/>
                  <a:pt x="33" y="163"/>
                </a:cubicBezTo>
                <a:cubicBezTo>
                  <a:pt x="38" y="164"/>
                  <a:pt x="39" y="167"/>
                  <a:pt x="39" y="170"/>
                </a:cubicBezTo>
                <a:cubicBezTo>
                  <a:pt x="39" y="172"/>
                  <a:pt x="46" y="171"/>
                  <a:pt x="48" y="171"/>
                </a:cubicBezTo>
                <a:cubicBezTo>
                  <a:pt x="49" y="170"/>
                  <a:pt x="47" y="167"/>
                  <a:pt x="51" y="166"/>
                </a:cubicBezTo>
                <a:cubicBezTo>
                  <a:pt x="49" y="163"/>
                  <a:pt x="43" y="159"/>
                  <a:pt x="38" y="159"/>
                </a:cubicBezTo>
                <a:cubicBezTo>
                  <a:pt x="33" y="158"/>
                  <a:pt x="30" y="150"/>
                  <a:pt x="30" y="146"/>
                </a:cubicBezTo>
                <a:cubicBezTo>
                  <a:pt x="31" y="142"/>
                  <a:pt x="26" y="139"/>
                  <a:pt x="26" y="135"/>
                </a:cubicBezTo>
                <a:cubicBezTo>
                  <a:pt x="26" y="132"/>
                  <a:pt x="23" y="132"/>
                  <a:pt x="19" y="130"/>
                </a:cubicBezTo>
                <a:cubicBezTo>
                  <a:pt x="15" y="128"/>
                  <a:pt x="20" y="117"/>
                  <a:pt x="20" y="112"/>
                </a:cubicBezTo>
                <a:cubicBezTo>
                  <a:pt x="21" y="107"/>
                  <a:pt x="29" y="93"/>
                  <a:pt x="27" y="89"/>
                </a:cubicBezTo>
                <a:cubicBezTo>
                  <a:pt x="24" y="85"/>
                  <a:pt x="35" y="81"/>
                  <a:pt x="36" y="86"/>
                </a:cubicBezTo>
                <a:cubicBezTo>
                  <a:pt x="37" y="91"/>
                  <a:pt x="38" y="93"/>
                  <a:pt x="45" y="93"/>
                </a:cubicBezTo>
                <a:cubicBezTo>
                  <a:pt x="51" y="93"/>
                  <a:pt x="51" y="98"/>
                  <a:pt x="57" y="99"/>
                </a:cubicBezTo>
                <a:cubicBezTo>
                  <a:pt x="57" y="99"/>
                  <a:pt x="57" y="99"/>
                  <a:pt x="57" y="100"/>
                </a:cubicBezTo>
                <a:cubicBezTo>
                  <a:pt x="57" y="99"/>
                  <a:pt x="57" y="99"/>
                  <a:pt x="57" y="99"/>
                </a:cubicBezTo>
                <a:cubicBezTo>
                  <a:pt x="59" y="95"/>
                  <a:pt x="56" y="95"/>
                  <a:pt x="56" y="9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5" name="Freeform 66"/>
          <p:cNvSpPr>
            <a:spLocks/>
          </p:cNvSpPr>
          <p:nvPr/>
        </p:nvSpPr>
        <p:spPr bwMode="auto">
          <a:xfrm>
            <a:off x="5982667" y="2670737"/>
            <a:ext cx="224728" cy="183557"/>
          </a:xfrm>
          <a:custGeom>
            <a:avLst/>
            <a:gdLst/>
            <a:ahLst/>
            <a:cxnLst>
              <a:cxn ang="0">
                <a:pos x="2" y="19"/>
              </a:cxn>
              <a:cxn ang="0">
                <a:pos x="2" y="31"/>
              </a:cxn>
              <a:cxn ang="0">
                <a:pos x="3" y="36"/>
              </a:cxn>
              <a:cxn ang="0">
                <a:pos x="5" y="41"/>
              </a:cxn>
              <a:cxn ang="0">
                <a:pos x="7" y="47"/>
              </a:cxn>
              <a:cxn ang="0">
                <a:pos x="10" y="56"/>
              </a:cxn>
              <a:cxn ang="0">
                <a:pos x="10" y="61"/>
              </a:cxn>
              <a:cxn ang="0">
                <a:pos x="16" y="65"/>
              </a:cxn>
              <a:cxn ang="0">
                <a:pos x="24" y="70"/>
              </a:cxn>
              <a:cxn ang="0">
                <a:pos x="30" y="73"/>
              </a:cxn>
              <a:cxn ang="0">
                <a:pos x="36" y="72"/>
              </a:cxn>
              <a:cxn ang="0">
                <a:pos x="39" y="76"/>
              </a:cxn>
              <a:cxn ang="0">
                <a:pos x="47" y="78"/>
              </a:cxn>
              <a:cxn ang="0">
                <a:pos x="52" y="84"/>
              </a:cxn>
              <a:cxn ang="0">
                <a:pos x="59" y="83"/>
              </a:cxn>
              <a:cxn ang="0">
                <a:pos x="68" y="85"/>
              </a:cxn>
              <a:cxn ang="0">
                <a:pos x="77" y="85"/>
              </a:cxn>
              <a:cxn ang="0">
                <a:pos x="86" y="88"/>
              </a:cxn>
              <a:cxn ang="0">
                <a:pos x="93" y="89"/>
              </a:cxn>
              <a:cxn ang="0">
                <a:pos x="93" y="82"/>
              </a:cxn>
              <a:cxn ang="0">
                <a:pos x="103" y="71"/>
              </a:cxn>
              <a:cxn ang="0">
                <a:pos x="108" y="67"/>
              </a:cxn>
              <a:cxn ang="0">
                <a:pos x="104" y="56"/>
              </a:cxn>
              <a:cxn ang="0">
                <a:pos x="103" y="46"/>
              </a:cxn>
              <a:cxn ang="0">
                <a:pos x="99" y="40"/>
              </a:cxn>
              <a:cxn ang="0">
                <a:pos x="106" y="35"/>
              </a:cxn>
              <a:cxn ang="0">
                <a:pos x="105" y="25"/>
              </a:cxn>
              <a:cxn ang="0">
                <a:pos x="103" y="16"/>
              </a:cxn>
              <a:cxn ang="0">
                <a:pos x="95" y="10"/>
              </a:cxn>
              <a:cxn ang="0">
                <a:pos x="94" y="9"/>
              </a:cxn>
              <a:cxn ang="0">
                <a:pos x="65" y="8"/>
              </a:cxn>
              <a:cxn ang="0">
                <a:pos x="59" y="6"/>
              </a:cxn>
              <a:cxn ang="0">
                <a:pos x="53" y="9"/>
              </a:cxn>
              <a:cxn ang="0">
                <a:pos x="48" y="2"/>
              </a:cxn>
              <a:cxn ang="0">
                <a:pos x="23" y="9"/>
              </a:cxn>
              <a:cxn ang="0">
                <a:pos x="6" y="15"/>
              </a:cxn>
              <a:cxn ang="0">
                <a:pos x="2" y="18"/>
              </a:cxn>
              <a:cxn ang="0">
                <a:pos x="2" y="19"/>
              </a:cxn>
            </a:cxnLst>
            <a:rect l="0" t="0" r="r" b="b"/>
            <a:pathLst>
              <a:path w="109" h="89">
                <a:moveTo>
                  <a:pt x="2" y="19"/>
                </a:moveTo>
                <a:cubicBezTo>
                  <a:pt x="3" y="21"/>
                  <a:pt x="4" y="28"/>
                  <a:pt x="2" y="31"/>
                </a:cubicBezTo>
                <a:cubicBezTo>
                  <a:pt x="0" y="34"/>
                  <a:pt x="1" y="35"/>
                  <a:pt x="3" y="36"/>
                </a:cubicBezTo>
                <a:cubicBezTo>
                  <a:pt x="5" y="37"/>
                  <a:pt x="5" y="39"/>
                  <a:pt x="5" y="41"/>
                </a:cubicBezTo>
                <a:cubicBezTo>
                  <a:pt x="5" y="43"/>
                  <a:pt x="7" y="43"/>
                  <a:pt x="7" y="47"/>
                </a:cubicBezTo>
                <a:cubicBezTo>
                  <a:pt x="7" y="51"/>
                  <a:pt x="8" y="54"/>
                  <a:pt x="10" y="56"/>
                </a:cubicBezTo>
                <a:cubicBezTo>
                  <a:pt x="11" y="57"/>
                  <a:pt x="11" y="59"/>
                  <a:pt x="10" y="61"/>
                </a:cubicBezTo>
                <a:cubicBezTo>
                  <a:pt x="12" y="63"/>
                  <a:pt x="14" y="64"/>
                  <a:pt x="16" y="65"/>
                </a:cubicBezTo>
                <a:cubicBezTo>
                  <a:pt x="22" y="67"/>
                  <a:pt x="24" y="68"/>
                  <a:pt x="24" y="70"/>
                </a:cubicBezTo>
                <a:cubicBezTo>
                  <a:pt x="24" y="72"/>
                  <a:pt x="29" y="75"/>
                  <a:pt x="30" y="73"/>
                </a:cubicBezTo>
                <a:cubicBezTo>
                  <a:pt x="31" y="70"/>
                  <a:pt x="34" y="72"/>
                  <a:pt x="36" y="72"/>
                </a:cubicBezTo>
                <a:cubicBezTo>
                  <a:pt x="38" y="72"/>
                  <a:pt x="39" y="74"/>
                  <a:pt x="39" y="76"/>
                </a:cubicBezTo>
                <a:cubicBezTo>
                  <a:pt x="40" y="77"/>
                  <a:pt x="45" y="76"/>
                  <a:pt x="47" y="78"/>
                </a:cubicBezTo>
                <a:cubicBezTo>
                  <a:pt x="48" y="79"/>
                  <a:pt x="49" y="83"/>
                  <a:pt x="52" y="84"/>
                </a:cubicBezTo>
                <a:cubicBezTo>
                  <a:pt x="54" y="86"/>
                  <a:pt x="57" y="82"/>
                  <a:pt x="59" y="83"/>
                </a:cubicBezTo>
                <a:cubicBezTo>
                  <a:pt x="60" y="85"/>
                  <a:pt x="65" y="86"/>
                  <a:pt x="68" y="85"/>
                </a:cubicBezTo>
                <a:cubicBezTo>
                  <a:pt x="71" y="83"/>
                  <a:pt x="73" y="86"/>
                  <a:pt x="77" y="85"/>
                </a:cubicBezTo>
                <a:cubicBezTo>
                  <a:pt x="81" y="85"/>
                  <a:pt x="85" y="86"/>
                  <a:pt x="86" y="88"/>
                </a:cubicBezTo>
                <a:cubicBezTo>
                  <a:pt x="87" y="88"/>
                  <a:pt x="90" y="89"/>
                  <a:pt x="93" y="89"/>
                </a:cubicBezTo>
                <a:cubicBezTo>
                  <a:pt x="94" y="88"/>
                  <a:pt x="92" y="83"/>
                  <a:pt x="93" y="82"/>
                </a:cubicBezTo>
                <a:cubicBezTo>
                  <a:pt x="93" y="81"/>
                  <a:pt x="102" y="73"/>
                  <a:pt x="103" y="71"/>
                </a:cubicBezTo>
                <a:cubicBezTo>
                  <a:pt x="105" y="69"/>
                  <a:pt x="107" y="69"/>
                  <a:pt x="108" y="67"/>
                </a:cubicBezTo>
                <a:cubicBezTo>
                  <a:pt x="109" y="65"/>
                  <a:pt x="105" y="58"/>
                  <a:pt x="104" y="56"/>
                </a:cubicBezTo>
                <a:cubicBezTo>
                  <a:pt x="103" y="55"/>
                  <a:pt x="102" y="49"/>
                  <a:pt x="103" y="46"/>
                </a:cubicBezTo>
                <a:cubicBezTo>
                  <a:pt x="104" y="44"/>
                  <a:pt x="99" y="42"/>
                  <a:pt x="99" y="40"/>
                </a:cubicBezTo>
                <a:cubicBezTo>
                  <a:pt x="99" y="39"/>
                  <a:pt x="103" y="36"/>
                  <a:pt x="106" y="35"/>
                </a:cubicBezTo>
                <a:cubicBezTo>
                  <a:pt x="108" y="34"/>
                  <a:pt x="107" y="27"/>
                  <a:pt x="105" y="25"/>
                </a:cubicBezTo>
                <a:cubicBezTo>
                  <a:pt x="103" y="23"/>
                  <a:pt x="102" y="20"/>
                  <a:pt x="103" y="16"/>
                </a:cubicBezTo>
                <a:cubicBezTo>
                  <a:pt x="105" y="13"/>
                  <a:pt x="96" y="10"/>
                  <a:pt x="95" y="10"/>
                </a:cubicBezTo>
                <a:cubicBezTo>
                  <a:pt x="94" y="10"/>
                  <a:pt x="94" y="10"/>
                  <a:pt x="94" y="9"/>
                </a:cubicBezTo>
                <a:cubicBezTo>
                  <a:pt x="86" y="11"/>
                  <a:pt x="66" y="9"/>
                  <a:pt x="65" y="8"/>
                </a:cubicBezTo>
                <a:cubicBezTo>
                  <a:pt x="64" y="8"/>
                  <a:pt x="61" y="7"/>
                  <a:pt x="59" y="6"/>
                </a:cubicBezTo>
                <a:cubicBezTo>
                  <a:pt x="58" y="8"/>
                  <a:pt x="56" y="9"/>
                  <a:pt x="53" y="9"/>
                </a:cubicBezTo>
                <a:cubicBezTo>
                  <a:pt x="48" y="9"/>
                  <a:pt x="48" y="5"/>
                  <a:pt x="48" y="2"/>
                </a:cubicBezTo>
                <a:cubicBezTo>
                  <a:pt x="48" y="0"/>
                  <a:pt x="28" y="4"/>
                  <a:pt x="23" y="9"/>
                </a:cubicBezTo>
                <a:cubicBezTo>
                  <a:pt x="18" y="15"/>
                  <a:pt x="6" y="13"/>
                  <a:pt x="6" y="15"/>
                </a:cubicBezTo>
                <a:cubicBezTo>
                  <a:pt x="5" y="17"/>
                  <a:pt x="3" y="18"/>
                  <a:pt x="2" y="18"/>
                </a:cubicBezTo>
                <a:cubicBezTo>
                  <a:pt x="2" y="18"/>
                  <a:pt x="2" y="19"/>
                  <a:pt x="2" y="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6" name="Freeform 67"/>
          <p:cNvSpPr>
            <a:spLocks/>
          </p:cNvSpPr>
          <p:nvPr/>
        </p:nvSpPr>
        <p:spPr bwMode="auto">
          <a:xfrm>
            <a:off x="6015260" y="2969230"/>
            <a:ext cx="85773" cy="80628"/>
          </a:xfrm>
          <a:custGeom>
            <a:avLst/>
            <a:gdLst/>
            <a:ahLst/>
            <a:cxnLst>
              <a:cxn ang="0">
                <a:pos x="31" y="35"/>
              </a:cxn>
              <a:cxn ang="0">
                <a:pos x="39" y="23"/>
              </a:cxn>
              <a:cxn ang="0">
                <a:pos x="40" y="8"/>
              </a:cxn>
              <a:cxn ang="0">
                <a:pos x="30" y="2"/>
              </a:cxn>
              <a:cxn ang="0">
                <a:pos x="13" y="1"/>
              </a:cxn>
              <a:cxn ang="0">
                <a:pos x="6" y="2"/>
              </a:cxn>
              <a:cxn ang="0">
                <a:pos x="1" y="5"/>
              </a:cxn>
              <a:cxn ang="0">
                <a:pos x="6" y="13"/>
              </a:cxn>
              <a:cxn ang="0">
                <a:pos x="15" y="24"/>
              </a:cxn>
              <a:cxn ang="0">
                <a:pos x="24" y="34"/>
              </a:cxn>
              <a:cxn ang="0">
                <a:pos x="30" y="39"/>
              </a:cxn>
              <a:cxn ang="0">
                <a:pos x="31" y="35"/>
              </a:cxn>
            </a:cxnLst>
            <a:rect l="0" t="0" r="r" b="b"/>
            <a:pathLst>
              <a:path w="41" h="39">
                <a:moveTo>
                  <a:pt x="31" y="35"/>
                </a:moveTo>
                <a:cubicBezTo>
                  <a:pt x="30" y="33"/>
                  <a:pt x="37" y="23"/>
                  <a:pt x="39" y="23"/>
                </a:cubicBezTo>
                <a:cubicBezTo>
                  <a:pt x="41" y="23"/>
                  <a:pt x="41" y="13"/>
                  <a:pt x="40" y="8"/>
                </a:cubicBezTo>
                <a:cubicBezTo>
                  <a:pt x="35" y="4"/>
                  <a:pt x="30" y="2"/>
                  <a:pt x="30" y="2"/>
                </a:cubicBezTo>
                <a:cubicBezTo>
                  <a:pt x="30" y="2"/>
                  <a:pt x="15" y="2"/>
                  <a:pt x="13" y="1"/>
                </a:cubicBezTo>
                <a:cubicBezTo>
                  <a:pt x="10" y="0"/>
                  <a:pt x="8" y="4"/>
                  <a:pt x="6" y="2"/>
                </a:cubicBezTo>
                <a:cubicBezTo>
                  <a:pt x="3" y="0"/>
                  <a:pt x="0" y="3"/>
                  <a:pt x="1" y="5"/>
                </a:cubicBezTo>
                <a:cubicBezTo>
                  <a:pt x="1" y="8"/>
                  <a:pt x="6" y="9"/>
                  <a:pt x="6" y="13"/>
                </a:cubicBezTo>
                <a:cubicBezTo>
                  <a:pt x="6" y="17"/>
                  <a:pt x="15" y="22"/>
                  <a:pt x="15" y="24"/>
                </a:cubicBezTo>
                <a:cubicBezTo>
                  <a:pt x="15" y="25"/>
                  <a:pt x="21" y="29"/>
                  <a:pt x="24" y="34"/>
                </a:cubicBezTo>
                <a:cubicBezTo>
                  <a:pt x="26" y="35"/>
                  <a:pt x="28" y="37"/>
                  <a:pt x="30" y="39"/>
                </a:cubicBezTo>
                <a:cubicBezTo>
                  <a:pt x="30" y="37"/>
                  <a:pt x="31" y="36"/>
                  <a:pt x="31" y="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7" name="Freeform 68"/>
          <p:cNvSpPr>
            <a:spLocks/>
          </p:cNvSpPr>
          <p:nvPr/>
        </p:nvSpPr>
        <p:spPr bwMode="auto">
          <a:xfrm>
            <a:off x="5974088" y="2933204"/>
            <a:ext cx="123514" cy="106359"/>
          </a:xfrm>
          <a:custGeom>
            <a:avLst/>
            <a:gdLst/>
            <a:ahLst/>
            <a:cxnLst>
              <a:cxn ang="0">
                <a:pos x="35" y="42"/>
              </a:cxn>
              <a:cxn ang="0">
                <a:pos x="26" y="31"/>
              </a:cxn>
              <a:cxn ang="0">
                <a:pos x="21" y="23"/>
              </a:cxn>
              <a:cxn ang="0">
                <a:pos x="26" y="20"/>
              </a:cxn>
              <a:cxn ang="0">
                <a:pos x="33" y="19"/>
              </a:cxn>
              <a:cxn ang="0">
                <a:pos x="50" y="20"/>
              </a:cxn>
              <a:cxn ang="0">
                <a:pos x="60" y="26"/>
              </a:cxn>
              <a:cxn ang="0">
                <a:pos x="60" y="23"/>
              </a:cxn>
              <a:cxn ang="0">
                <a:pos x="56" y="15"/>
              </a:cxn>
              <a:cxn ang="0">
                <a:pos x="53" y="8"/>
              </a:cxn>
              <a:cxn ang="0">
                <a:pos x="50" y="9"/>
              </a:cxn>
              <a:cxn ang="0">
                <a:pos x="38" y="7"/>
              </a:cxn>
              <a:cxn ang="0">
                <a:pos x="29" y="0"/>
              </a:cxn>
              <a:cxn ang="0">
                <a:pos x="22" y="4"/>
              </a:cxn>
              <a:cxn ang="0">
                <a:pos x="19" y="10"/>
              </a:cxn>
              <a:cxn ang="0">
                <a:pos x="15" y="15"/>
              </a:cxn>
              <a:cxn ang="0">
                <a:pos x="8" y="15"/>
              </a:cxn>
              <a:cxn ang="0">
                <a:pos x="0" y="16"/>
              </a:cxn>
              <a:cxn ang="0">
                <a:pos x="2" y="21"/>
              </a:cxn>
              <a:cxn ang="0">
                <a:pos x="11" y="25"/>
              </a:cxn>
              <a:cxn ang="0">
                <a:pos x="21" y="40"/>
              </a:cxn>
              <a:cxn ang="0">
                <a:pos x="30" y="45"/>
              </a:cxn>
              <a:cxn ang="0">
                <a:pos x="40" y="50"/>
              </a:cxn>
              <a:cxn ang="0">
                <a:pos x="44" y="52"/>
              </a:cxn>
              <a:cxn ang="0">
                <a:pos x="35" y="42"/>
              </a:cxn>
            </a:cxnLst>
            <a:rect l="0" t="0" r="r" b="b"/>
            <a:pathLst>
              <a:path w="60" h="52">
                <a:moveTo>
                  <a:pt x="35" y="42"/>
                </a:moveTo>
                <a:cubicBezTo>
                  <a:pt x="35" y="40"/>
                  <a:pt x="26" y="35"/>
                  <a:pt x="26" y="31"/>
                </a:cubicBezTo>
                <a:cubicBezTo>
                  <a:pt x="26" y="27"/>
                  <a:pt x="21" y="26"/>
                  <a:pt x="21" y="23"/>
                </a:cubicBezTo>
                <a:cubicBezTo>
                  <a:pt x="20" y="21"/>
                  <a:pt x="23" y="18"/>
                  <a:pt x="26" y="20"/>
                </a:cubicBezTo>
                <a:cubicBezTo>
                  <a:pt x="28" y="22"/>
                  <a:pt x="30" y="18"/>
                  <a:pt x="33" y="19"/>
                </a:cubicBezTo>
                <a:cubicBezTo>
                  <a:pt x="35" y="20"/>
                  <a:pt x="50" y="20"/>
                  <a:pt x="50" y="20"/>
                </a:cubicBezTo>
                <a:cubicBezTo>
                  <a:pt x="50" y="20"/>
                  <a:pt x="55" y="22"/>
                  <a:pt x="60" y="26"/>
                </a:cubicBezTo>
                <a:cubicBezTo>
                  <a:pt x="60" y="24"/>
                  <a:pt x="60" y="24"/>
                  <a:pt x="60" y="23"/>
                </a:cubicBezTo>
                <a:cubicBezTo>
                  <a:pt x="59" y="20"/>
                  <a:pt x="60" y="16"/>
                  <a:pt x="56" y="15"/>
                </a:cubicBezTo>
                <a:cubicBezTo>
                  <a:pt x="55" y="14"/>
                  <a:pt x="54" y="11"/>
                  <a:pt x="53" y="8"/>
                </a:cubicBezTo>
                <a:cubicBezTo>
                  <a:pt x="52" y="9"/>
                  <a:pt x="50" y="9"/>
                  <a:pt x="50" y="9"/>
                </a:cubicBezTo>
                <a:cubicBezTo>
                  <a:pt x="47" y="10"/>
                  <a:pt x="40" y="10"/>
                  <a:pt x="38" y="7"/>
                </a:cubicBezTo>
                <a:cubicBezTo>
                  <a:pt x="36" y="5"/>
                  <a:pt x="31" y="1"/>
                  <a:pt x="29" y="0"/>
                </a:cubicBezTo>
                <a:cubicBezTo>
                  <a:pt x="28" y="1"/>
                  <a:pt x="24" y="4"/>
                  <a:pt x="22" y="4"/>
                </a:cubicBezTo>
                <a:cubicBezTo>
                  <a:pt x="20" y="5"/>
                  <a:pt x="21" y="10"/>
                  <a:pt x="19" y="10"/>
                </a:cubicBezTo>
                <a:cubicBezTo>
                  <a:pt x="17" y="10"/>
                  <a:pt x="16" y="13"/>
                  <a:pt x="15" y="15"/>
                </a:cubicBezTo>
                <a:cubicBezTo>
                  <a:pt x="15" y="16"/>
                  <a:pt x="10" y="14"/>
                  <a:pt x="8" y="15"/>
                </a:cubicBezTo>
                <a:cubicBezTo>
                  <a:pt x="7" y="15"/>
                  <a:pt x="2" y="16"/>
                  <a:pt x="0" y="16"/>
                </a:cubicBezTo>
                <a:cubicBezTo>
                  <a:pt x="1" y="18"/>
                  <a:pt x="0" y="21"/>
                  <a:pt x="2" y="21"/>
                </a:cubicBezTo>
                <a:cubicBezTo>
                  <a:pt x="5" y="21"/>
                  <a:pt x="11" y="21"/>
                  <a:pt x="11" y="25"/>
                </a:cubicBezTo>
                <a:cubicBezTo>
                  <a:pt x="11" y="29"/>
                  <a:pt x="18" y="37"/>
                  <a:pt x="21" y="40"/>
                </a:cubicBezTo>
                <a:cubicBezTo>
                  <a:pt x="24" y="43"/>
                  <a:pt x="30" y="43"/>
                  <a:pt x="30" y="45"/>
                </a:cubicBezTo>
                <a:cubicBezTo>
                  <a:pt x="30" y="48"/>
                  <a:pt x="35" y="50"/>
                  <a:pt x="40" y="50"/>
                </a:cubicBezTo>
                <a:cubicBezTo>
                  <a:pt x="41" y="50"/>
                  <a:pt x="43" y="51"/>
                  <a:pt x="44" y="52"/>
                </a:cubicBezTo>
                <a:cubicBezTo>
                  <a:pt x="41" y="47"/>
                  <a:pt x="35" y="43"/>
                  <a:pt x="35" y="4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8" name="Freeform 69"/>
          <p:cNvSpPr>
            <a:spLocks/>
          </p:cNvSpPr>
          <p:nvPr/>
        </p:nvSpPr>
        <p:spPr bwMode="auto">
          <a:xfrm>
            <a:off x="6094172" y="3046426"/>
            <a:ext cx="42888" cy="84060"/>
          </a:xfrm>
          <a:custGeom>
            <a:avLst/>
            <a:gdLst/>
            <a:ahLst/>
            <a:cxnLst>
              <a:cxn ang="0">
                <a:pos x="14" y="35"/>
              </a:cxn>
              <a:cxn ang="0">
                <a:pos x="17" y="31"/>
              </a:cxn>
              <a:cxn ang="0">
                <a:pos x="21" y="24"/>
              </a:cxn>
              <a:cxn ang="0">
                <a:pos x="21" y="24"/>
              </a:cxn>
              <a:cxn ang="0">
                <a:pos x="15" y="17"/>
              </a:cxn>
              <a:cxn ang="0">
                <a:pos x="16" y="5"/>
              </a:cxn>
              <a:cxn ang="0">
                <a:pos x="6" y="0"/>
              </a:cxn>
              <a:cxn ang="0">
                <a:pos x="1" y="8"/>
              </a:cxn>
              <a:cxn ang="0">
                <a:pos x="4" y="15"/>
              </a:cxn>
              <a:cxn ang="0">
                <a:pos x="3" y="32"/>
              </a:cxn>
              <a:cxn ang="0">
                <a:pos x="11" y="41"/>
              </a:cxn>
              <a:cxn ang="0">
                <a:pos x="14" y="35"/>
              </a:cxn>
            </a:cxnLst>
            <a:rect l="0" t="0" r="r" b="b"/>
            <a:pathLst>
              <a:path w="21" h="41">
                <a:moveTo>
                  <a:pt x="14" y="35"/>
                </a:moveTo>
                <a:cubicBezTo>
                  <a:pt x="17" y="35"/>
                  <a:pt x="15" y="33"/>
                  <a:pt x="17" y="31"/>
                </a:cubicBezTo>
                <a:cubicBezTo>
                  <a:pt x="19" y="29"/>
                  <a:pt x="21" y="26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1"/>
                  <a:pt x="15" y="20"/>
                  <a:pt x="15" y="17"/>
                </a:cubicBezTo>
                <a:cubicBezTo>
                  <a:pt x="14" y="14"/>
                  <a:pt x="15" y="9"/>
                  <a:pt x="16" y="5"/>
                </a:cubicBezTo>
                <a:cubicBezTo>
                  <a:pt x="14" y="4"/>
                  <a:pt x="8" y="0"/>
                  <a:pt x="6" y="0"/>
                </a:cubicBezTo>
                <a:cubicBezTo>
                  <a:pt x="4" y="0"/>
                  <a:pt x="1" y="4"/>
                  <a:pt x="1" y="8"/>
                </a:cubicBezTo>
                <a:cubicBezTo>
                  <a:pt x="5" y="10"/>
                  <a:pt x="7" y="12"/>
                  <a:pt x="4" y="15"/>
                </a:cubicBezTo>
                <a:cubicBezTo>
                  <a:pt x="1" y="18"/>
                  <a:pt x="0" y="29"/>
                  <a:pt x="3" y="32"/>
                </a:cubicBezTo>
                <a:cubicBezTo>
                  <a:pt x="7" y="34"/>
                  <a:pt x="8" y="40"/>
                  <a:pt x="11" y="41"/>
                </a:cubicBezTo>
                <a:cubicBezTo>
                  <a:pt x="12" y="38"/>
                  <a:pt x="12" y="35"/>
                  <a:pt x="14" y="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69" name="Freeform 70"/>
          <p:cNvSpPr>
            <a:spLocks/>
          </p:cNvSpPr>
          <p:nvPr/>
        </p:nvSpPr>
        <p:spPr bwMode="auto">
          <a:xfrm>
            <a:off x="5879739" y="2857724"/>
            <a:ext cx="173264" cy="77197"/>
          </a:xfrm>
          <a:custGeom>
            <a:avLst/>
            <a:gdLst/>
            <a:ahLst/>
            <a:cxnLst>
              <a:cxn ang="0">
                <a:pos x="71" y="3"/>
              </a:cxn>
              <a:cxn ang="0">
                <a:pos x="60" y="0"/>
              </a:cxn>
              <a:cxn ang="0">
                <a:pos x="58" y="5"/>
              </a:cxn>
              <a:cxn ang="0">
                <a:pos x="48" y="5"/>
              </a:cxn>
              <a:cxn ang="0">
                <a:pos x="42" y="10"/>
              </a:cxn>
              <a:cxn ang="0">
                <a:pos x="38" y="17"/>
              </a:cxn>
              <a:cxn ang="0">
                <a:pos x="33" y="20"/>
              </a:cxn>
              <a:cxn ang="0">
                <a:pos x="22" y="22"/>
              </a:cxn>
              <a:cxn ang="0">
                <a:pos x="15" y="23"/>
              </a:cxn>
              <a:cxn ang="0">
                <a:pos x="9" y="24"/>
              </a:cxn>
              <a:cxn ang="0">
                <a:pos x="2" y="22"/>
              </a:cxn>
              <a:cxn ang="0">
                <a:pos x="1" y="28"/>
              </a:cxn>
              <a:cxn ang="0">
                <a:pos x="7" y="31"/>
              </a:cxn>
              <a:cxn ang="0">
                <a:pos x="14" y="32"/>
              </a:cxn>
              <a:cxn ang="0">
                <a:pos x="21" y="30"/>
              </a:cxn>
              <a:cxn ang="0">
                <a:pos x="30" y="29"/>
              </a:cxn>
              <a:cxn ang="0">
                <a:pos x="32" y="34"/>
              </a:cxn>
              <a:cxn ang="0">
                <a:pos x="42" y="35"/>
              </a:cxn>
              <a:cxn ang="0">
                <a:pos x="55" y="37"/>
              </a:cxn>
              <a:cxn ang="0">
                <a:pos x="64" y="34"/>
              </a:cxn>
              <a:cxn ang="0">
                <a:pos x="72" y="31"/>
              </a:cxn>
              <a:cxn ang="0">
                <a:pos x="72" y="31"/>
              </a:cxn>
              <a:cxn ang="0">
                <a:pos x="74" y="29"/>
              </a:cxn>
              <a:cxn ang="0">
                <a:pos x="76" y="24"/>
              </a:cxn>
              <a:cxn ang="0">
                <a:pos x="77" y="19"/>
              </a:cxn>
              <a:cxn ang="0">
                <a:pos x="82" y="16"/>
              </a:cxn>
              <a:cxn ang="0">
                <a:pos x="84" y="13"/>
              </a:cxn>
              <a:cxn ang="0">
                <a:pos x="79" y="4"/>
              </a:cxn>
              <a:cxn ang="0">
                <a:pos x="71" y="3"/>
              </a:cxn>
            </a:cxnLst>
            <a:rect l="0" t="0" r="r" b="b"/>
            <a:pathLst>
              <a:path w="84" h="37">
                <a:moveTo>
                  <a:pt x="71" y="3"/>
                </a:moveTo>
                <a:cubicBezTo>
                  <a:pt x="68" y="0"/>
                  <a:pt x="60" y="0"/>
                  <a:pt x="60" y="0"/>
                </a:cubicBezTo>
                <a:cubicBezTo>
                  <a:pt x="60" y="0"/>
                  <a:pt x="59" y="3"/>
                  <a:pt x="58" y="5"/>
                </a:cubicBezTo>
                <a:cubicBezTo>
                  <a:pt x="57" y="6"/>
                  <a:pt x="52" y="6"/>
                  <a:pt x="48" y="5"/>
                </a:cubicBezTo>
                <a:cubicBezTo>
                  <a:pt x="47" y="7"/>
                  <a:pt x="43" y="8"/>
                  <a:pt x="42" y="10"/>
                </a:cubicBezTo>
                <a:cubicBezTo>
                  <a:pt x="42" y="12"/>
                  <a:pt x="36" y="11"/>
                  <a:pt x="38" y="17"/>
                </a:cubicBezTo>
                <a:cubicBezTo>
                  <a:pt x="40" y="23"/>
                  <a:pt x="35" y="21"/>
                  <a:pt x="33" y="20"/>
                </a:cubicBezTo>
                <a:cubicBezTo>
                  <a:pt x="32" y="19"/>
                  <a:pt x="24" y="20"/>
                  <a:pt x="22" y="22"/>
                </a:cubicBezTo>
                <a:cubicBezTo>
                  <a:pt x="20" y="24"/>
                  <a:pt x="17" y="24"/>
                  <a:pt x="15" y="23"/>
                </a:cubicBezTo>
                <a:cubicBezTo>
                  <a:pt x="14" y="22"/>
                  <a:pt x="10" y="21"/>
                  <a:pt x="9" y="24"/>
                </a:cubicBezTo>
                <a:cubicBezTo>
                  <a:pt x="7" y="26"/>
                  <a:pt x="4" y="22"/>
                  <a:pt x="2" y="22"/>
                </a:cubicBezTo>
                <a:cubicBezTo>
                  <a:pt x="0" y="22"/>
                  <a:pt x="1" y="27"/>
                  <a:pt x="1" y="28"/>
                </a:cubicBezTo>
                <a:cubicBezTo>
                  <a:pt x="1" y="29"/>
                  <a:pt x="4" y="32"/>
                  <a:pt x="7" y="31"/>
                </a:cubicBezTo>
                <a:cubicBezTo>
                  <a:pt x="9" y="30"/>
                  <a:pt x="12" y="31"/>
                  <a:pt x="14" y="32"/>
                </a:cubicBezTo>
                <a:cubicBezTo>
                  <a:pt x="16" y="34"/>
                  <a:pt x="19" y="31"/>
                  <a:pt x="21" y="30"/>
                </a:cubicBezTo>
                <a:cubicBezTo>
                  <a:pt x="22" y="29"/>
                  <a:pt x="29" y="29"/>
                  <a:pt x="30" y="29"/>
                </a:cubicBezTo>
                <a:cubicBezTo>
                  <a:pt x="30" y="29"/>
                  <a:pt x="31" y="33"/>
                  <a:pt x="32" y="34"/>
                </a:cubicBezTo>
                <a:cubicBezTo>
                  <a:pt x="33" y="34"/>
                  <a:pt x="38" y="35"/>
                  <a:pt x="42" y="35"/>
                </a:cubicBezTo>
                <a:cubicBezTo>
                  <a:pt x="46" y="35"/>
                  <a:pt x="53" y="37"/>
                  <a:pt x="55" y="37"/>
                </a:cubicBezTo>
                <a:cubicBezTo>
                  <a:pt x="57" y="37"/>
                  <a:pt x="60" y="34"/>
                  <a:pt x="64" y="34"/>
                </a:cubicBezTo>
                <a:cubicBezTo>
                  <a:pt x="69" y="34"/>
                  <a:pt x="71" y="31"/>
                  <a:pt x="72" y="31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0"/>
                  <a:pt x="73" y="29"/>
                  <a:pt x="74" y="29"/>
                </a:cubicBezTo>
                <a:cubicBezTo>
                  <a:pt x="76" y="28"/>
                  <a:pt x="74" y="25"/>
                  <a:pt x="76" y="24"/>
                </a:cubicBezTo>
                <a:cubicBezTo>
                  <a:pt x="77" y="22"/>
                  <a:pt x="75" y="19"/>
                  <a:pt x="77" y="19"/>
                </a:cubicBezTo>
                <a:cubicBezTo>
                  <a:pt x="79" y="20"/>
                  <a:pt x="82" y="20"/>
                  <a:pt x="82" y="16"/>
                </a:cubicBezTo>
                <a:cubicBezTo>
                  <a:pt x="82" y="15"/>
                  <a:pt x="83" y="14"/>
                  <a:pt x="84" y="13"/>
                </a:cubicBezTo>
                <a:cubicBezTo>
                  <a:pt x="81" y="10"/>
                  <a:pt x="79" y="4"/>
                  <a:pt x="79" y="4"/>
                </a:cubicBezTo>
                <a:cubicBezTo>
                  <a:pt x="79" y="4"/>
                  <a:pt x="74" y="6"/>
                  <a:pt x="71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0" name="Freeform 71"/>
          <p:cNvSpPr>
            <a:spLocks/>
          </p:cNvSpPr>
          <p:nvPr/>
        </p:nvSpPr>
        <p:spPr bwMode="auto">
          <a:xfrm>
            <a:off x="6027269" y="2866302"/>
            <a:ext cx="154392" cy="87490"/>
          </a:xfrm>
          <a:custGeom>
            <a:avLst/>
            <a:gdLst/>
            <a:ahLst/>
            <a:cxnLst>
              <a:cxn ang="0">
                <a:pos x="71" y="8"/>
              </a:cxn>
              <a:cxn ang="0">
                <a:pos x="68" y="7"/>
              </a:cxn>
              <a:cxn ang="0">
                <a:pos x="61" y="4"/>
              </a:cxn>
              <a:cxn ang="0">
                <a:pos x="51" y="1"/>
              </a:cxn>
              <a:cxn ang="0">
                <a:pos x="40" y="7"/>
              </a:cxn>
              <a:cxn ang="0">
                <a:pos x="28" y="11"/>
              </a:cxn>
              <a:cxn ang="0">
                <a:pos x="13" y="11"/>
              </a:cxn>
              <a:cxn ang="0">
                <a:pos x="12" y="9"/>
              </a:cxn>
              <a:cxn ang="0">
                <a:pos x="10" y="12"/>
              </a:cxn>
              <a:cxn ang="0">
                <a:pos x="5" y="15"/>
              </a:cxn>
              <a:cxn ang="0">
                <a:pos x="4" y="20"/>
              </a:cxn>
              <a:cxn ang="0">
                <a:pos x="2" y="25"/>
              </a:cxn>
              <a:cxn ang="0">
                <a:pos x="0" y="27"/>
              </a:cxn>
              <a:cxn ang="0">
                <a:pos x="3" y="32"/>
              </a:cxn>
              <a:cxn ang="0">
                <a:pos x="3" y="32"/>
              </a:cxn>
              <a:cxn ang="0">
                <a:pos x="12" y="39"/>
              </a:cxn>
              <a:cxn ang="0">
                <a:pos x="24" y="41"/>
              </a:cxn>
              <a:cxn ang="0">
                <a:pos x="39" y="37"/>
              </a:cxn>
              <a:cxn ang="0">
                <a:pos x="44" y="38"/>
              </a:cxn>
              <a:cxn ang="0">
                <a:pos x="47" y="39"/>
              </a:cxn>
              <a:cxn ang="0">
                <a:pos x="54" y="34"/>
              </a:cxn>
              <a:cxn ang="0">
                <a:pos x="64" y="17"/>
              </a:cxn>
              <a:cxn ang="0">
                <a:pos x="72" y="12"/>
              </a:cxn>
              <a:cxn ang="0">
                <a:pos x="71" y="8"/>
              </a:cxn>
            </a:cxnLst>
            <a:rect l="0" t="0" r="r" b="b"/>
            <a:pathLst>
              <a:path w="74" h="42">
                <a:moveTo>
                  <a:pt x="71" y="8"/>
                </a:moveTo>
                <a:cubicBezTo>
                  <a:pt x="70" y="8"/>
                  <a:pt x="69" y="7"/>
                  <a:pt x="68" y="7"/>
                </a:cubicBezTo>
                <a:cubicBezTo>
                  <a:pt x="65" y="6"/>
                  <a:pt x="62" y="5"/>
                  <a:pt x="61" y="4"/>
                </a:cubicBezTo>
                <a:cubicBezTo>
                  <a:pt x="59" y="2"/>
                  <a:pt x="52" y="1"/>
                  <a:pt x="51" y="1"/>
                </a:cubicBezTo>
                <a:cubicBezTo>
                  <a:pt x="50" y="0"/>
                  <a:pt x="43" y="7"/>
                  <a:pt x="40" y="7"/>
                </a:cubicBezTo>
                <a:cubicBezTo>
                  <a:pt x="38" y="7"/>
                  <a:pt x="28" y="9"/>
                  <a:pt x="28" y="11"/>
                </a:cubicBezTo>
                <a:cubicBezTo>
                  <a:pt x="28" y="14"/>
                  <a:pt x="16" y="14"/>
                  <a:pt x="13" y="11"/>
                </a:cubicBezTo>
                <a:cubicBezTo>
                  <a:pt x="13" y="11"/>
                  <a:pt x="12" y="10"/>
                  <a:pt x="12" y="9"/>
                </a:cubicBezTo>
                <a:cubicBezTo>
                  <a:pt x="11" y="10"/>
                  <a:pt x="10" y="11"/>
                  <a:pt x="10" y="12"/>
                </a:cubicBezTo>
                <a:cubicBezTo>
                  <a:pt x="10" y="16"/>
                  <a:pt x="7" y="16"/>
                  <a:pt x="5" y="15"/>
                </a:cubicBezTo>
                <a:cubicBezTo>
                  <a:pt x="3" y="15"/>
                  <a:pt x="5" y="18"/>
                  <a:pt x="4" y="20"/>
                </a:cubicBezTo>
                <a:cubicBezTo>
                  <a:pt x="2" y="21"/>
                  <a:pt x="4" y="24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1" y="28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5" y="33"/>
                  <a:pt x="10" y="37"/>
                  <a:pt x="12" y="39"/>
                </a:cubicBezTo>
                <a:cubicBezTo>
                  <a:pt x="14" y="42"/>
                  <a:pt x="21" y="42"/>
                  <a:pt x="24" y="41"/>
                </a:cubicBezTo>
                <a:cubicBezTo>
                  <a:pt x="26" y="41"/>
                  <a:pt x="39" y="37"/>
                  <a:pt x="39" y="37"/>
                </a:cubicBezTo>
                <a:cubicBezTo>
                  <a:pt x="39" y="37"/>
                  <a:pt x="42" y="38"/>
                  <a:pt x="44" y="38"/>
                </a:cubicBezTo>
                <a:cubicBezTo>
                  <a:pt x="44" y="38"/>
                  <a:pt x="46" y="38"/>
                  <a:pt x="47" y="39"/>
                </a:cubicBezTo>
                <a:cubicBezTo>
                  <a:pt x="48" y="38"/>
                  <a:pt x="51" y="37"/>
                  <a:pt x="54" y="34"/>
                </a:cubicBezTo>
                <a:cubicBezTo>
                  <a:pt x="57" y="30"/>
                  <a:pt x="63" y="18"/>
                  <a:pt x="64" y="17"/>
                </a:cubicBezTo>
                <a:cubicBezTo>
                  <a:pt x="66" y="16"/>
                  <a:pt x="70" y="14"/>
                  <a:pt x="72" y="12"/>
                </a:cubicBezTo>
                <a:cubicBezTo>
                  <a:pt x="74" y="11"/>
                  <a:pt x="73" y="9"/>
                  <a:pt x="71" y="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1" name="Freeform 72"/>
          <p:cNvSpPr>
            <a:spLocks/>
          </p:cNvSpPr>
          <p:nvPr/>
        </p:nvSpPr>
        <p:spPr bwMode="auto">
          <a:xfrm>
            <a:off x="5939778" y="2795966"/>
            <a:ext cx="145816" cy="75481"/>
          </a:xfrm>
          <a:custGeom>
            <a:avLst/>
            <a:gdLst/>
            <a:ahLst/>
            <a:cxnLst>
              <a:cxn ang="0">
                <a:pos x="68" y="17"/>
              </a:cxn>
              <a:cxn ang="0">
                <a:pos x="60" y="15"/>
              </a:cxn>
              <a:cxn ang="0">
                <a:pos x="57" y="11"/>
              </a:cxn>
              <a:cxn ang="0">
                <a:pos x="51" y="12"/>
              </a:cxn>
              <a:cxn ang="0">
                <a:pos x="45" y="9"/>
              </a:cxn>
              <a:cxn ang="0">
                <a:pos x="37" y="4"/>
              </a:cxn>
              <a:cxn ang="0">
                <a:pos x="31" y="0"/>
              </a:cxn>
              <a:cxn ang="0">
                <a:pos x="30" y="1"/>
              </a:cxn>
              <a:cxn ang="0">
                <a:pos x="24" y="2"/>
              </a:cxn>
              <a:cxn ang="0">
                <a:pos x="15" y="6"/>
              </a:cxn>
              <a:cxn ang="0">
                <a:pos x="3" y="10"/>
              </a:cxn>
              <a:cxn ang="0">
                <a:pos x="4" y="16"/>
              </a:cxn>
              <a:cxn ang="0">
                <a:pos x="8" y="26"/>
              </a:cxn>
              <a:cxn ang="0">
                <a:pos x="20" y="35"/>
              </a:cxn>
              <a:cxn ang="0">
                <a:pos x="19" y="35"/>
              </a:cxn>
              <a:cxn ang="0">
                <a:pos x="29" y="35"/>
              </a:cxn>
              <a:cxn ang="0">
                <a:pos x="31" y="30"/>
              </a:cxn>
              <a:cxn ang="0">
                <a:pos x="42" y="33"/>
              </a:cxn>
              <a:cxn ang="0">
                <a:pos x="50" y="34"/>
              </a:cxn>
              <a:cxn ang="0">
                <a:pos x="51" y="36"/>
              </a:cxn>
              <a:cxn ang="0">
                <a:pos x="54" y="33"/>
              </a:cxn>
              <a:cxn ang="0">
                <a:pos x="65" y="27"/>
              </a:cxn>
              <a:cxn ang="0">
                <a:pos x="71" y="22"/>
              </a:cxn>
              <a:cxn ang="0">
                <a:pos x="68" y="17"/>
              </a:cxn>
            </a:cxnLst>
            <a:rect l="0" t="0" r="r" b="b"/>
            <a:pathLst>
              <a:path w="71" h="36">
                <a:moveTo>
                  <a:pt x="68" y="17"/>
                </a:moveTo>
                <a:cubicBezTo>
                  <a:pt x="66" y="15"/>
                  <a:pt x="61" y="16"/>
                  <a:pt x="60" y="15"/>
                </a:cubicBezTo>
                <a:cubicBezTo>
                  <a:pt x="60" y="13"/>
                  <a:pt x="59" y="11"/>
                  <a:pt x="57" y="11"/>
                </a:cubicBezTo>
                <a:cubicBezTo>
                  <a:pt x="55" y="11"/>
                  <a:pt x="52" y="9"/>
                  <a:pt x="51" y="12"/>
                </a:cubicBezTo>
                <a:cubicBezTo>
                  <a:pt x="50" y="14"/>
                  <a:pt x="45" y="11"/>
                  <a:pt x="45" y="9"/>
                </a:cubicBezTo>
                <a:cubicBezTo>
                  <a:pt x="45" y="7"/>
                  <a:pt x="43" y="6"/>
                  <a:pt x="37" y="4"/>
                </a:cubicBezTo>
                <a:cubicBezTo>
                  <a:pt x="35" y="3"/>
                  <a:pt x="33" y="2"/>
                  <a:pt x="31" y="0"/>
                </a:cubicBezTo>
                <a:cubicBezTo>
                  <a:pt x="31" y="1"/>
                  <a:pt x="31" y="1"/>
                  <a:pt x="30" y="1"/>
                </a:cubicBezTo>
                <a:cubicBezTo>
                  <a:pt x="29" y="3"/>
                  <a:pt x="26" y="0"/>
                  <a:pt x="24" y="2"/>
                </a:cubicBezTo>
                <a:cubicBezTo>
                  <a:pt x="23" y="3"/>
                  <a:pt x="18" y="3"/>
                  <a:pt x="15" y="6"/>
                </a:cubicBezTo>
                <a:cubicBezTo>
                  <a:pt x="12" y="8"/>
                  <a:pt x="7" y="10"/>
                  <a:pt x="3" y="10"/>
                </a:cubicBezTo>
                <a:cubicBezTo>
                  <a:pt x="0" y="11"/>
                  <a:pt x="3" y="14"/>
                  <a:pt x="4" y="16"/>
                </a:cubicBezTo>
                <a:cubicBezTo>
                  <a:pt x="5" y="19"/>
                  <a:pt x="5" y="24"/>
                  <a:pt x="8" y="26"/>
                </a:cubicBezTo>
                <a:cubicBezTo>
                  <a:pt x="10" y="28"/>
                  <a:pt x="19" y="33"/>
                  <a:pt x="20" y="35"/>
                </a:cubicBezTo>
                <a:cubicBezTo>
                  <a:pt x="20" y="35"/>
                  <a:pt x="20" y="35"/>
                  <a:pt x="19" y="35"/>
                </a:cubicBezTo>
                <a:cubicBezTo>
                  <a:pt x="23" y="36"/>
                  <a:pt x="28" y="36"/>
                  <a:pt x="29" y="35"/>
                </a:cubicBezTo>
                <a:cubicBezTo>
                  <a:pt x="30" y="33"/>
                  <a:pt x="31" y="30"/>
                  <a:pt x="31" y="30"/>
                </a:cubicBezTo>
                <a:cubicBezTo>
                  <a:pt x="31" y="30"/>
                  <a:pt x="39" y="30"/>
                  <a:pt x="42" y="33"/>
                </a:cubicBezTo>
                <a:cubicBezTo>
                  <a:pt x="45" y="36"/>
                  <a:pt x="50" y="34"/>
                  <a:pt x="50" y="34"/>
                </a:cubicBezTo>
                <a:cubicBezTo>
                  <a:pt x="50" y="34"/>
                  <a:pt x="50" y="35"/>
                  <a:pt x="51" y="36"/>
                </a:cubicBezTo>
                <a:cubicBezTo>
                  <a:pt x="52" y="34"/>
                  <a:pt x="53" y="33"/>
                  <a:pt x="54" y="33"/>
                </a:cubicBezTo>
                <a:cubicBezTo>
                  <a:pt x="57" y="32"/>
                  <a:pt x="62" y="32"/>
                  <a:pt x="65" y="27"/>
                </a:cubicBezTo>
                <a:cubicBezTo>
                  <a:pt x="66" y="25"/>
                  <a:pt x="69" y="23"/>
                  <a:pt x="71" y="22"/>
                </a:cubicBezTo>
                <a:cubicBezTo>
                  <a:pt x="70" y="20"/>
                  <a:pt x="69" y="17"/>
                  <a:pt x="68" y="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2" name="Freeform 73"/>
          <p:cNvSpPr>
            <a:spLocks/>
          </p:cNvSpPr>
          <p:nvPr/>
        </p:nvSpPr>
        <p:spPr bwMode="auto">
          <a:xfrm>
            <a:off x="6044424" y="2840568"/>
            <a:ext cx="130376" cy="54895"/>
          </a:xfrm>
          <a:custGeom>
            <a:avLst/>
            <a:gdLst/>
            <a:ahLst/>
            <a:cxnLst>
              <a:cxn ang="0">
                <a:pos x="47" y="3"/>
              </a:cxn>
              <a:cxn ang="0">
                <a:pos x="38" y="3"/>
              </a:cxn>
              <a:cxn ang="0">
                <a:pos x="29" y="1"/>
              </a:cxn>
              <a:cxn ang="0">
                <a:pos x="22" y="2"/>
              </a:cxn>
              <a:cxn ang="0">
                <a:pos x="20" y="1"/>
              </a:cxn>
              <a:cxn ang="0">
                <a:pos x="14" y="6"/>
              </a:cxn>
              <a:cxn ang="0">
                <a:pos x="3" y="12"/>
              </a:cxn>
              <a:cxn ang="0">
                <a:pos x="0" y="15"/>
              </a:cxn>
              <a:cxn ang="0">
                <a:pos x="5" y="24"/>
              </a:cxn>
              <a:cxn ang="0">
                <a:pos x="20" y="24"/>
              </a:cxn>
              <a:cxn ang="0">
                <a:pos x="32" y="20"/>
              </a:cxn>
              <a:cxn ang="0">
                <a:pos x="43" y="14"/>
              </a:cxn>
              <a:cxn ang="0">
                <a:pos x="53" y="17"/>
              </a:cxn>
              <a:cxn ang="0">
                <a:pos x="60" y="20"/>
              </a:cxn>
              <a:cxn ang="0">
                <a:pos x="58" y="16"/>
              </a:cxn>
              <a:cxn ang="0">
                <a:pos x="63" y="8"/>
              </a:cxn>
              <a:cxn ang="0">
                <a:pos x="63" y="7"/>
              </a:cxn>
              <a:cxn ang="0">
                <a:pos x="56" y="6"/>
              </a:cxn>
              <a:cxn ang="0">
                <a:pos x="47" y="3"/>
              </a:cxn>
            </a:cxnLst>
            <a:rect l="0" t="0" r="r" b="b"/>
            <a:pathLst>
              <a:path w="63" h="27">
                <a:moveTo>
                  <a:pt x="47" y="3"/>
                </a:moveTo>
                <a:cubicBezTo>
                  <a:pt x="43" y="4"/>
                  <a:pt x="41" y="1"/>
                  <a:pt x="38" y="3"/>
                </a:cubicBezTo>
                <a:cubicBezTo>
                  <a:pt x="35" y="4"/>
                  <a:pt x="30" y="3"/>
                  <a:pt x="29" y="1"/>
                </a:cubicBezTo>
                <a:cubicBezTo>
                  <a:pt x="27" y="0"/>
                  <a:pt x="24" y="4"/>
                  <a:pt x="22" y="2"/>
                </a:cubicBezTo>
                <a:cubicBezTo>
                  <a:pt x="21" y="2"/>
                  <a:pt x="21" y="1"/>
                  <a:pt x="20" y="1"/>
                </a:cubicBezTo>
                <a:cubicBezTo>
                  <a:pt x="18" y="2"/>
                  <a:pt x="15" y="4"/>
                  <a:pt x="14" y="6"/>
                </a:cubicBezTo>
                <a:cubicBezTo>
                  <a:pt x="11" y="11"/>
                  <a:pt x="6" y="11"/>
                  <a:pt x="3" y="12"/>
                </a:cubicBezTo>
                <a:cubicBezTo>
                  <a:pt x="2" y="12"/>
                  <a:pt x="1" y="13"/>
                  <a:pt x="0" y="15"/>
                </a:cubicBezTo>
                <a:cubicBezTo>
                  <a:pt x="1" y="18"/>
                  <a:pt x="3" y="22"/>
                  <a:pt x="5" y="24"/>
                </a:cubicBezTo>
                <a:cubicBezTo>
                  <a:pt x="8" y="27"/>
                  <a:pt x="20" y="27"/>
                  <a:pt x="20" y="24"/>
                </a:cubicBezTo>
                <a:cubicBezTo>
                  <a:pt x="20" y="22"/>
                  <a:pt x="30" y="20"/>
                  <a:pt x="32" y="20"/>
                </a:cubicBezTo>
                <a:cubicBezTo>
                  <a:pt x="35" y="20"/>
                  <a:pt x="42" y="13"/>
                  <a:pt x="43" y="14"/>
                </a:cubicBezTo>
                <a:cubicBezTo>
                  <a:pt x="44" y="14"/>
                  <a:pt x="51" y="15"/>
                  <a:pt x="53" y="17"/>
                </a:cubicBezTo>
                <a:cubicBezTo>
                  <a:pt x="54" y="18"/>
                  <a:pt x="57" y="19"/>
                  <a:pt x="60" y="20"/>
                </a:cubicBezTo>
                <a:cubicBezTo>
                  <a:pt x="59" y="18"/>
                  <a:pt x="58" y="17"/>
                  <a:pt x="58" y="16"/>
                </a:cubicBezTo>
                <a:cubicBezTo>
                  <a:pt x="58" y="14"/>
                  <a:pt x="62" y="9"/>
                  <a:pt x="63" y="8"/>
                </a:cubicBezTo>
                <a:cubicBezTo>
                  <a:pt x="63" y="7"/>
                  <a:pt x="63" y="7"/>
                  <a:pt x="63" y="7"/>
                </a:cubicBezTo>
                <a:cubicBezTo>
                  <a:pt x="60" y="7"/>
                  <a:pt x="57" y="6"/>
                  <a:pt x="56" y="6"/>
                </a:cubicBezTo>
                <a:cubicBezTo>
                  <a:pt x="55" y="4"/>
                  <a:pt x="51" y="3"/>
                  <a:pt x="4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3" name="Freeform 74"/>
          <p:cNvSpPr>
            <a:spLocks/>
          </p:cNvSpPr>
          <p:nvPr/>
        </p:nvSpPr>
        <p:spPr bwMode="auto">
          <a:xfrm>
            <a:off x="5426852" y="3058435"/>
            <a:ext cx="87490" cy="144100"/>
          </a:xfrm>
          <a:custGeom>
            <a:avLst/>
            <a:gdLst/>
            <a:ahLst/>
            <a:cxnLst>
              <a:cxn ang="0">
                <a:pos x="30" y="57"/>
              </a:cxn>
              <a:cxn ang="0">
                <a:pos x="28" y="52"/>
              </a:cxn>
              <a:cxn ang="0">
                <a:pos x="31" y="45"/>
              </a:cxn>
              <a:cxn ang="0">
                <a:pos x="27" y="39"/>
              </a:cxn>
              <a:cxn ang="0">
                <a:pos x="30" y="35"/>
              </a:cxn>
              <a:cxn ang="0">
                <a:pos x="32" y="27"/>
              </a:cxn>
              <a:cxn ang="0">
                <a:pos x="31" y="17"/>
              </a:cxn>
              <a:cxn ang="0">
                <a:pos x="39" y="10"/>
              </a:cxn>
              <a:cxn ang="0">
                <a:pos x="36" y="6"/>
              </a:cxn>
              <a:cxn ang="0">
                <a:pos x="29" y="4"/>
              </a:cxn>
              <a:cxn ang="0">
                <a:pos x="25" y="4"/>
              </a:cxn>
              <a:cxn ang="0">
                <a:pos x="18" y="3"/>
              </a:cxn>
              <a:cxn ang="0">
                <a:pos x="14" y="2"/>
              </a:cxn>
              <a:cxn ang="0">
                <a:pos x="11" y="4"/>
              </a:cxn>
              <a:cxn ang="0">
                <a:pos x="11" y="11"/>
              </a:cxn>
              <a:cxn ang="0">
                <a:pos x="4" y="38"/>
              </a:cxn>
              <a:cxn ang="0">
                <a:pos x="8" y="48"/>
              </a:cxn>
              <a:cxn ang="0">
                <a:pos x="10" y="67"/>
              </a:cxn>
              <a:cxn ang="0">
                <a:pos x="18" y="70"/>
              </a:cxn>
              <a:cxn ang="0">
                <a:pos x="27" y="68"/>
              </a:cxn>
              <a:cxn ang="0">
                <a:pos x="26" y="64"/>
              </a:cxn>
              <a:cxn ang="0">
                <a:pos x="30" y="57"/>
              </a:cxn>
            </a:cxnLst>
            <a:rect l="0" t="0" r="r" b="b"/>
            <a:pathLst>
              <a:path w="42" h="70">
                <a:moveTo>
                  <a:pt x="30" y="57"/>
                </a:moveTo>
                <a:cubicBezTo>
                  <a:pt x="35" y="56"/>
                  <a:pt x="29" y="53"/>
                  <a:pt x="28" y="52"/>
                </a:cubicBezTo>
                <a:cubicBezTo>
                  <a:pt x="27" y="50"/>
                  <a:pt x="28" y="45"/>
                  <a:pt x="31" y="45"/>
                </a:cubicBezTo>
                <a:cubicBezTo>
                  <a:pt x="33" y="45"/>
                  <a:pt x="31" y="43"/>
                  <a:pt x="27" y="39"/>
                </a:cubicBezTo>
                <a:cubicBezTo>
                  <a:pt x="24" y="36"/>
                  <a:pt x="27" y="35"/>
                  <a:pt x="30" y="35"/>
                </a:cubicBezTo>
                <a:cubicBezTo>
                  <a:pt x="33" y="35"/>
                  <a:pt x="29" y="30"/>
                  <a:pt x="32" y="27"/>
                </a:cubicBezTo>
                <a:cubicBezTo>
                  <a:pt x="35" y="24"/>
                  <a:pt x="31" y="19"/>
                  <a:pt x="31" y="17"/>
                </a:cubicBezTo>
                <a:cubicBezTo>
                  <a:pt x="31" y="14"/>
                  <a:pt x="35" y="13"/>
                  <a:pt x="39" y="10"/>
                </a:cubicBezTo>
                <a:cubicBezTo>
                  <a:pt x="42" y="7"/>
                  <a:pt x="36" y="8"/>
                  <a:pt x="36" y="6"/>
                </a:cubicBezTo>
                <a:cubicBezTo>
                  <a:pt x="36" y="3"/>
                  <a:pt x="32" y="2"/>
                  <a:pt x="29" y="4"/>
                </a:cubicBezTo>
                <a:cubicBezTo>
                  <a:pt x="26" y="6"/>
                  <a:pt x="27" y="4"/>
                  <a:pt x="25" y="4"/>
                </a:cubicBezTo>
                <a:cubicBezTo>
                  <a:pt x="22" y="4"/>
                  <a:pt x="18" y="5"/>
                  <a:pt x="18" y="3"/>
                </a:cubicBezTo>
                <a:cubicBezTo>
                  <a:pt x="18" y="0"/>
                  <a:pt x="16" y="0"/>
                  <a:pt x="14" y="2"/>
                </a:cubicBezTo>
                <a:cubicBezTo>
                  <a:pt x="13" y="3"/>
                  <a:pt x="12" y="4"/>
                  <a:pt x="11" y="4"/>
                </a:cubicBezTo>
                <a:cubicBezTo>
                  <a:pt x="10" y="7"/>
                  <a:pt x="10" y="10"/>
                  <a:pt x="11" y="11"/>
                </a:cubicBezTo>
                <a:cubicBezTo>
                  <a:pt x="13" y="15"/>
                  <a:pt x="8" y="33"/>
                  <a:pt x="4" y="38"/>
                </a:cubicBezTo>
                <a:cubicBezTo>
                  <a:pt x="0" y="43"/>
                  <a:pt x="4" y="45"/>
                  <a:pt x="8" y="48"/>
                </a:cubicBezTo>
                <a:cubicBezTo>
                  <a:pt x="13" y="52"/>
                  <a:pt x="10" y="64"/>
                  <a:pt x="10" y="67"/>
                </a:cubicBezTo>
                <a:cubicBezTo>
                  <a:pt x="10" y="70"/>
                  <a:pt x="14" y="70"/>
                  <a:pt x="18" y="70"/>
                </a:cubicBezTo>
                <a:cubicBezTo>
                  <a:pt x="21" y="70"/>
                  <a:pt x="24" y="68"/>
                  <a:pt x="27" y="68"/>
                </a:cubicBezTo>
                <a:cubicBezTo>
                  <a:pt x="26" y="66"/>
                  <a:pt x="26" y="65"/>
                  <a:pt x="26" y="64"/>
                </a:cubicBezTo>
                <a:cubicBezTo>
                  <a:pt x="26" y="62"/>
                  <a:pt x="26" y="58"/>
                  <a:pt x="30" y="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4" name="Freeform 75"/>
          <p:cNvSpPr>
            <a:spLocks/>
          </p:cNvSpPr>
          <p:nvPr/>
        </p:nvSpPr>
        <p:spPr bwMode="auto">
          <a:xfrm>
            <a:off x="5728775" y="2720485"/>
            <a:ext cx="96066" cy="82343"/>
          </a:xfrm>
          <a:custGeom>
            <a:avLst/>
            <a:gdLst/>
            <a:ahLst/>
            <a:cxnLst>
              <a:cxn ang="0">
                <a:pos x="15" y="31"/>
              </a:cxn>
              <a:cxn ang="0">
                <a:pos x="23" y="32"/>
              </a:cxn>
              <a:cxn ang="0">
                <a:pos x="31" y="38"/>
              </a:cxn>
              <a:cxn ang="0">
                <a:pos x="33" y="40"/>
              </a:cxn>
              <a:cxn ang="0">
                <a:pos x="35" y="32"/>
              </a:cxn>
              <a:cxn ang="0">
                <a:pos x="35" y="26"/>
              </a:cxn>
              <a:cxn ang="0">
                <a:pos x="42" y="23"/>
              </a:cxn>
              <a:cxn ang="0">
                <a:pos x="44" y="20"/>
              </a:cxn>
              <a:cxn ang="0">
                <a:pos x="40" y="14"/>
              </a:cxn>
              <a:cxn ang="0">
                <a:pos x="46" y="8"/>
              </a:cxn>
              <a:cxn ang="0">
                <a:pos x="46" y="1"/>
              </a:cxn>
              <a:cxn ang="0">
                <a:pos x="43" y="2"/>
              </a:cxn>
              <a:cxn ang="0">
                <a:pos x="32" y="2"/>
              </a:cxn>
              <a:cxn ang="0">
                <a:pos x="27" y="10"/>
              </a:cxn>
              <a:cxn ang="0">
                <a:pos x="22" y="10"/>
              </a:cxn>
              <a:cxn ang="0">
                <a:pos x="16" y="13"/>
              </a:cxn>
              <a:cxn ang="0">
                <a:pos x="11" y="22"/>
              </a:cxn>
              <a:cxn ang="0">
                <a:pos x="2" y="33"/>
              </a:cxn>
              <a:cxn ang="0">
                <a:pos x="0" y="34"/>
              </a:cxn>
              <a:cxn ang="0">
                <a:pos x="4" y="35"/>
              </a:cxn>
              <a:cxn ang="0">
                <a:pos x="15" y="31"/>
              </a:cxn>
            </a:cxnLst>
            <a:rect l="0" t="0" r="r" b="b"/>
            <a:pathLst>
              <a:path w="47" h="40">
                <a:moveTo>
                  <a:pt x="15" y="31"/>
                </a:moveTo>
                <a:cubicBezTo>
                  <a:pt x="17" y="29"/>
                  <a:pt x="21" y="30"/>
                  <a:pt x="23" y="32"/>
                </a:cubicBezTo>
                <a:cubicBezTo>
                  <a:pt x="25" y="34"/>
                  <a:pt x="28" y="35"/>
                  <a:pt x="31" y="38"/>
                </a:cubicBezTo>
                <a:cubicBezTo>
                  <a:pt x="32" y="39"/>
                  <a:pt x="33" y="40"/>
                  <a:pt x="33" y="40"/>
                </a:cubicBezTo>
                <a:cubicBezTo>
                  <a:pt x="34" y="38"/>
                  <a:pt x="34" y="34"/>
                  <a:pt x="35" y="32"/>
                </a:cubicBezTo>
                <a:cubicBezTo>
                  <a:pt x="36" y="29"/>
                  <a:pt x="34" y="26"/>
                  <a:pt x="35" y="26"/>
                </a:cubicBezTo>
                <a:cubicBezTo>
                  <a:pt x="37" y="26"/>
                  <a:pt x="42" y="26"/>
                  <a:pt x="42" y="23"/>
                </a:cubicBezTo>
                <a:cubicBezTo>
                  <a:pt x="42" y="20"/>
                  <a:pt x="43" y="21"/>
                  <a:pt x="44" y="20"/>
                </a:cubicBezTo>
                <a:cubicBezTo>
                  <a:pt x="45" y="18"/>
                  <a:pt x="41" y="15"/>
                  <a:pt x="40" y="14"/>
                </a:cubicBezTo>
                <a:cubicBezTo>
                  <a:pt x="40" y="13"/>
                  <a:pt x="43" y="12"/>
                  <a:pt x="46" y="8"/>
                </a:cubicBezTo>
                <a:cubicBezTo>
                  <a:pt x="47" y="7"/>
                  <a:pt x="47" y="4"/>
                  <a:pt x="46" y="1"/>
                </a:cubicBezTo>
                <a:cubicBezTo>
                  <a:pt x="45" y="2"/>
                  <a:pt x="44" y="3"/>
                  <a:pt x="43" y="2"/>
                </a:cubicBezTo>
                <a:cubicBezTo>
                  <a:pt x="40" y="0"/>
                  <a:pt x="37" y="1"/>
                  <a:pt x="32" y="2"/>
                </a:cubicBezTo>
                <a:cubicBezTo>
                  <a:pt x="27" y="3"/>
                  <a:pt x="25" y="8"/>
                  <a:pt x="27" y="10"/>
                </a:cubicBezTo>
                <a:cubicBezTo>
                  <a:pt x="29" y="12"/>
                  <a:pt x="22" y="13"/>
                  <a:pt x="22" y="10"/>
                </a:cubicBezTo>
                <a:cubicBezTo>
                  <a:pt x="21" y="8"/>
                  <a:pt x="16" y="9"/>
                  <a:pt x="16" y="13"/>
                </a:cubicBezTo>
                <a:cubicBezTo>
                  <a:pt x="17" y="16"/>
                  <a:pt x="11" y="18"/>
                  <a:pt x="11" y="22"/>
                </a:cubicBezTo>
                <a:cubicBezTo>
                  <a:pt x="12" y="26"/>
                  <a:pt x="6" y="30"/>
                  <a:pt x="2" y="33"/>
                </a:cubicBezTo>
                <a:cubicBezTo>
                  <a:pt x="2" y="33"/>
                  <a:pt x="1" y="33"/>
                  <a:pt x="0" y="34"/>
                </a:cubicBezTo>
                <a:cubicBezTo>
                  <a:pt x="2" y="34"/>
                  <a:pt x="4" y="35"/>
                  <a:pt x="4" y="35"/>
                </a:cubicBezTo>
                <a:cubicBezTo>
                  <a:pt x="8" y="35"/>
                  <a:pt x="13" y="33"/>
                  <a:pt x="15" y="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5" name="Freeform 76"/>
          <p:cNvSpPr>
            <a:spLocks/>
          </p:cNvSpPr>
          <p:nvPr/>
        </p:nvSpPr>
        <p:spPr bwMode="auto">
          <a:xfrm>
            <a:off x="5790533" y="2825131"/>
            <a:ext cx="17154" cy="20586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9"/>
              </a:cxn>
              <a:cxn ang="0">
                <a:pos x="8" y="10"/>
              </a:cxn>
              <a:cxn ang="0">
                <a:pos x="4" y="1"/>
              </a:cxn>
              <a:cxn ang="0">
                <a:pos x="4" y="0"/>
              </a:cxn>
            </a:cxnLst>
            <a:rect l="0" t="0" r="r" b="b"/>
            <a:pathLst>
              <a:path w="8" h="10">
                <a:moveTo>
                  <a:pt x="4" y="0"/>
                </a:moveTo>
                <a:cubicBezTo>
                  <a:pt x="2" y="1"/>
                  <a:pt x="0" y="4"/>
                  <a:pt x="0" y="9"/>
                </a:cubicBezTo>
                <a:cubicBezTo>
                  <a:pt x="2" y="9"/>
                  <a:pt x="5" y="10"/>
                  <a:pt x="8" y="10"/>
                </a:cubicBezTo>
                <a:cubicBezTo>
                  <a:pt x="7" y="4"/>
                  <a:pt x="5" y="2"/>
                  <a:pt x="4" y="1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6" name="Freeform 77"/>
          <p:cNvSpPr>
            <a:spLocks/>
          </p:cNvSpPr>
          <p:nvPr/>
        </p:nvSpPr>
        <p:spPr bwMode="auto">
          <a:xfrm>
            <a:off x="5713337" y="2780528"/>
            <a:ext cx="90921" cy="65188"/>
          </a:xfrm>
          <a:custGeom>
            <a:avLst/>
            <a:gdLst/>
            <a:ahLst/>
            <a:cxnLst>
              <a:cxn ang="0">
                <a:pos x="1" y="9"/>
              </a:cxn>
              <a:cxn ang="0">
                <a:pos x="5" y="14"/>
              </a:cxn>
              <a:cxn ang="0">
                <a:pos x="11" y="17"/>
              </a:cxn>
              <a:cxn ang="0">
                <a:pos x="18" y="21"/>
              </a:cxn>
              <a:cxn ang="0">
                <a:pos x="21" y="25"/>
              </a:cxn>
              <a:cxn ang="0">
                <a:pos x="26" y="23"/>
              </a:cxn>
              <a:cxn ang="0">
                <a:pos x="30" y="28"/>
              </a:cxn>
              <a:cxn ang="0">
                <a:pos x="35" y="32"/>
              </a:cxn>
              <a:cxn ang="0">
                <a:pos x="37" y="31"/>
              </a:cxn>
              <a:cxn ang="0">
                <a:pos x="41" y="22"/>
              </a:cxn>
              <a:cxn ang="0">
                <a:pos x="43" y="19"/>
              </a:cxn>
              <a:cxn ang="0">
                <a:pos x="40" y="12"/>
              </a:cxn>
              <a:cxn ang="0">
                <a:pos x="40" y="11"/>
              </a:cxn>
              <a:cxn ang="0">
                <a:pos x="38" y="9"/>
              </a:cxn>
              <a:cxn ang="0">
                <a:pos x="30" y="3"/>
              </a:cxn>
              <a:cxn ang="0">
                <a:pos x="22" y="2"/>
              </a:cxn>
              <a:cxn ang="0">
                <a:pos x="11" y="6"/>
              </a:cxn>
              <a:cxn ang="0">
                <a:pos x="7" y="5"/>
              </a:cxn>
              <a:cxn ang="0">
                <a:pos x="0" y="8"/>
              </a:cxn>
              <a:cxn ang="0">
                <a:pos x="1" y="9"/>
              </a:cxn>
            </a:cxnLst>
            <a:rect l="0" t="0" r="r" b="b"/>
            <a:pathLst>
              <a:path w="44" h="32">
                <a:moveTo>
                  <a:pt x="1" y="9"/>
                </a:moveTo>
                <a:cubicBezTo>
                  <a:pt x="2" y="11"/>
                  <a:pt x="4" y="15"/>
                  <a:pt x="5" y="14"/>
                </a:cubicBezTo>
                <a:cubicBezTo>
                  <a:pt x="6" y="12"/>
                  <a:pt x="9" y="16"/>
                  <a:pt x="11" y="17"/>
                </a:cubicBezTo>
                <a:cubicBezTo>
                  <a:pt x="13" y="18"/>
                  <a:pt x="18" y="20"/>
                  <a:pt x="18" y="21"/>
                </a:cubicBezTo>
                <a:cubicBezTo>
                  <a:pt x="18" y="23"/>
                  <a:pt x="19" y="26"/>
                  <a:pt x="21" y="25"/>
                </a:cubicBezTo>
                <a:cubicBezTo>
                  <a:pt x="24" y="24"/>
                  <a:pt x="26" y="21"/>
                  <a:pt x="26" y="23"/>
                </a:cubicBezTo>
                <a:cubicBezTo>
                  <a:pt x="26" y="25"/>
                  <a:pt x="27" y="28"/>
                  <a:pt x="30" y="28"/>
                </a:cubicBezTo>
                <a:cubicBezTo>
                  <a:pt x="32" y="27"/>
                  <a:pt x="33" y="32"/>
                  <a:pt x="35" y="32"/>
                </a:cubicBezTo>
                <a:cubicBezTo>
                  <a:pt x="36" y="31"/>
                  <a:pt x="36" y="31"/>
                  <a:pt x="37" y="31"/>
                </a:cubicBezTo>
                <a:cubicBezTo>
                  <a:pt x="37" y="26"/>
                  <a:pt x="39" y="23"/>
                  <a:pt x="41" y="22"/>
                </a:cubicBezTo>
                <a:cubicBezTo>
                  <a:pt x="42" y="21"/>
                  <a:pt x="43" y="20"/>
                  <a:pt x="43" y="19"/>
                </a:cubicBezTo>
                <a:cubicBezTo>
                  <a:pt x="44" y="17"/>
                  <a:pt x="40" y="14"/>
                  <a:pt x="40" y="12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39" y="10"/>
                  <a:pt x="38" y="9"/>
                </a:cubicBezTo>
                <a:cubicBezTo>
                  <a:pt x="35" y="6"/>
                  <a:pt x="32" y="5"/>
                  <a:pt x="30" y="3"/>
                </a:cubicBezTo>
                <a:cubicBezTo>
                  <a:pt x="28" y="1"/>
                  <a:pt x="24" y="0"/>
                  <a:pt x="22" y="2"/>
                </a:cubicBezTo>
                <a:cubicBezTo>
                  <a:pt x="20" y="4"/>
                  <a:pt x="15" y="6"/>
                  <a:pt x="11" y="6"/>
                </a:cubicBezTo>
                <a:cubicBezTo>
                  <a:pt x="11" y="6"/>
                  <a:pt x="9" y="5"/>
                  <a:pt x="7" y="5"/>
                </a:cubicBezTo>
                <a:cubicBezTo>
                  <a:pt x="5" y="6"/>
                  <a:pt x="2" y="7"/>
                  <a:pt x="0" y="8"/>
                </a:cubicBezTo>
                <a:cubicBezTo>
                  <a:pt x="0" y="8"/>
                  <a:pt x="1" y="8"/>
                  <a:pt x="1" y="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7" name="Freeform 78"/>
          <p:cNvSpPr>
            <a:spLocks/>
          </p:cNvSpPr>
          <p:nvPr/>
        </p:nvSpPr>
        <p:spPr bwMode="auto">
          <a:xfrm>
            <a:off x="6125051" y="2876594"/>
            <a:ext cx="211004" cy="138955"/>
          </a:xfrm>
          <a:custGeom>
            <a:avLst/>
            <a:gdLst/>
            <a:ahLst/>
            <a:cxnLst>
              <a:cxn ang="0">
                <a:pos x="91" y="45"/>
              </a:cxn>
              <a:cxn ang="0">
                <a:pos x="87" y="42"/>
              </a:cxn>
              <a:cxn ang="0">
                <a:pos x="87" y="41"/>
              </a:cxn>
              <a:cxn ang="0">
                <a:pos x="85" y="29"/>
              </a:cxn>
              <a:cxn ang="0">
                <a:pos x="78" y="13"/>
              </a:cxn>
              <a:cxn ang="0">
                <a:pos x="70" y="0"/>
              </a:cxn>
              <a:cxn ang="0">
                <a:pos x="65" y="3"/>
              </a:cxn>
              <a:cxn ang="0">
                <a:pos x="59" y="6"/>
              </a:cxn>
              <a:cxn ang="0">
                <a:pos x="53" y="7"/>
              </a:cxn>
              <a:cxn ang="0">
                <a:pos x="48" y="8"/>
              </a:cxn>
              <a:cxn ang="0">
                <a:pos x="41" y="6"/>
              </a:cxn>
              <a:cxn ang="0">
                <a:pos x="30" y="4"/>
              </a:cxn>
              <a:cxn ang="0">
                <a:pos x="26" y="5"/>
              </a:cxn>
              <a:cxn ang="0">
                <a:pos x="25" y="7"/>
              </a:cxn>
              <a:cxn ang="0">
                <a:pos x="17" y="12"/>
              </a:cxn>
              <a:cxn ang="0">
                <a:pos x="7" y="29"/>
              </a:cxn>
              <a:cxn ang="0">
                <a:pos x="0" y="34"/>
              </a:cxn>
              <a:cxn ang="0">
                <a:pos x="4" y="41"/>
              </a:cxn>
              <a:cxn ang="0">
                <a:pos x="8" y="45"/>
              </a:cxn>
              <a:cxn ang="0">
                <a:pos x="9" y="52"/>
              </a:cxn>
              <a:cxn ang="0">
                <a:pos x="22" y="55"/>
              </a:cxn>
              <a:cxn ang="0">
                <a:pos x="22" y="60"/>
              </a:cxn>
              <a:cxn ang="0">
                <a:pos x="29" y="65"/>
              </a:cxn>
              <a:cxn ang="0">
                <a:pos x="41" y="66"/>
              </a:cxn>
              <a:cxn ang="0">
                <a:pos x="53" y="66"/>
              </a:cxn>
              <a:cxn ang="0">
                <a:pos x="61" y="63"/>
              </a:cxn>
              <a:cxn ang="0">
                <a:pos x="74" y="61"/>
              </a:cxn>
              <a:cxn ang="0">
                <a:pos x="83" y="63"/>
              </a:cxn>
              <a:cxn ang="0">
                <a:pos x="90" y="66"/>
              </a:cxn>
              <a:cxn ang="0">
                <a:pos x="90" y="61"/>
              </a:cxn>
              <a:cxn ang="0">
                <a:pos x="96" y="51"/>
              </a:cxn>
              <a:cxn ang="0">
                <a:pos x="101" y="45"/>
              </a:cxn>
              <a:cxn ang="0">
                <a:pos x="101" y="45"/>
              </a:cxn>
              <a:cxn ang="0">
                <a:pos x="97" y="42"/>
              </a:cxn>
              <a:cxn ang="0">
                <a:pos x="91" y="45"/>
              </a:cxn>
            </a:cxnLst>
            <a:rect l="0" t="0" r="r" b="b"/>
            <a:pathLst>
              <a:path w="102" h="67">
                <a:moveTo>
                  <a:pt x="91" y="45"/>
                </a:moveTo>
                <a:cubicBezTo>
                  <a:pt x="89" y="44"/>
                  <a:pt x="86" y="43"/>
                  <a:pt x="87" y="42"/>
                </a:cubicBezTo>
                <a:cubicBezTo>
                  <a:pt x="87" y="42"/>
                  <a:pt x="87" y="42"/>
                  <a:pt x="87" y="41"/>
                </a:cubicBezTo>
                <a:cubicBezTo>
                  <a:pt x="84" y="39"/>
                  <a:pt x="83" y="31"/>
                  <a:pt x="85" y="29"/>
                </a:cubicBezTo>
                <a:cubicBezTo>
                  <a:pt x="88" y="26"/>
                  <a:pt x="81" y="17"/>
                  <a:pt x="78" y="13"/>
                </a:cubicBezTo>
                <a:cubicBezTo>
                  <a:pt x="76" y="11"/>
                  <a:pt x="73" y="6"/>
                  <a:pt x="70" y="0"/>
                </a:cubicBezTo>
                <a:cubicBezTo>
                  <a:pt x="68" y="1"/>
                  <a:pt x="65" y="2"/>
                  <a:pt x="65" y="3"/>
                </a:cubicBezTo>
                <a:cubicBezTo>
                  <a:pt x="64" y="5"/>
                  <a:pt x="61" y="6"/>
                  <a:pt x="59" y="6"/>
                </a:cubicBezTo>
                <a:cubicBezTo>
                  <a:pt x="57" y="6"/>
                  <a:pt x="55" y="5"/>
                  <a:pt x="53" y="7"/>
                </a:cubicBezTo>
                <a:cubicBezTo>
                  <a:pt x="51" y="9"/>
                  <a:pt x="49" y="9"/>
                  <a:pt x="48" y="8"/>
                </a:cubicBezTo>
                <a:cubicBezTo>
                  <a:pt x="47" y="7"/>
                  <a:pt x="44" y="6"/>
                  <a:pt x="41" y="6"/>
                </a:cubicBezTo>
                <a:cubicBezTo>
                  <a:pt x="39" y="6"/>
                  <a:pt x="32" y="4"/>
                  <a:pt x="30" y="4"/>
                </a:cubicBezTo>
                <a:cubicBezTo>
                  <a:pt x="29" y="4"/>
                  <a:pt x="27" y="4"/>
                  <a:pt x="26" y="5"/>
                </a:cubicBezTo>
                <a:cubicBezTo>
                  <a:pt x="26" y="5"/>
                  <a:pt x="26" y="6"/>
                  <a:pt x="25" y="7"/>
                </a:cubicBezTo>
                <a:cubicBezTo>
                  <a:pt x="23" y="9"/>
                  <a:pt x="19" y="11"/>
                  <a:pt x="17" y="12"/>
                </a:cubicBezTo>
                <a:cubicBezTo>
                  <a:pt x="16" y="13"/>
                  <a:pt x="10" y="25"/>
                  <a:pt x="7" y="29"/>
                </a:cubicBezTo>
                <a:cubicBezTo>
                  <a:pt x="3" y="32"/>
                  <a:pt x="0" y="33"/>
                  <a:pt x="0" y="34"/>
                </a:cubicBezTo>
                <a:cubicBezTo>
                  <a:pt x="0" y="35"/>
                  <a:pt x="4" y="39"/>
                  <a:pt x="4" y="41"/>
                </a:cubicBezTo>
                <a:cubicBezTo>
                  <a:pt x="4" y="43"/>
                  <a:pt x="5" y="45"/>
                  <a:pt x="8" y="45"/>
                </a:cubicBezTo>
                <a:cubicBezTo>
                  <a:pt x="10" y="45"/>
                  <a:pt x="7" y="51"/>
                  <a:pt x="9" y="52"/>
                </a:cubicBezTo>
                <a:cubicBezTo>
                  <a:pt x="11" y="52"/>
                  <a:pt x="22" y="53"/>
                  <a:pt x="22" y="55"/>
                </a:cubicBezTo>
                <a:cubicBezTo>
                  <a:pt x="22" y="57"/>
                  <a:pt x="23" y="59"/>
                  <a:pt x="22" y="60"/>
                </a:cubicBezTo>
                <a:cubicBezTo>
                  <a:pt x="25" y="61"/>
                  <a:pt x="28" y="65"/>
                  <a:pt x="29" y="65"/>
                </a:cubicBezTo>
                <a:cubicBezTo>
                  <a:pt x="30" y="64"/>
                  <a:pt x="39" y="66"/>
                  <a:pt x="41" y="66"/>
                </a:cubicBezTo>
                <a:cubicBezTo>
                  <a:pt x="42" y="66"/>
                  <a:pt x="50" y="66"/>
                  <a:pt x="53" y="66"/>
                </a:cubicBezTo>
                <a:cubicBezTo>
                  <a:pt x="55" y="67"/>
                  <a:pt x="58" y="65"/>
                  <a:pt x="61" y="63"/>
                </a:cubicBezTo>
                <a:cubicBezTo>
                  <a:pt x="63" y="61"/>
                  <a:pt x="71" y="60"/>
                  <a:pt x="74" y="61"/>
                </a:cubicBezTo>
                <a:cubicBezTo>
                  <a:pt x="77" y="61"/>
                  <a:pt x="82" y="62"/>
                  <a:pt x="83" y="63"/>
                </a:cubicBezTo>
                <a:cubicBezTo>
                  <a:pt x="84" y="64"/>
                  <a:pt x="87" y="65"/>
                  <a:pt x="90" y="66"/>
                </a:cubicBezTo>
                <a:cubicBezTo>
                  <a:pt x="90" y="65"/>
                  <a:pt x="90" y="63"/>
                  <a:pt x="90" y="61"/>
                </a:cubicBezTo>
                <a:cubicBezTo>
                  <a:pt x="90" y="57"/>
                  <a:pt x="92" y="52"/>
                  <a:pt x="96" y="51"/>
                </a:cubicBezTo>
                <a:cubicBezTo>
                  <a:pt x="99" y="51"/>
                  <a:pt x="102" y="51"/>
                  <a:pt x="101" y="45"/>
                </a:cubicBezTo>
                <a:cubicBezTo>
                  <a:pt x="101" y="45"/>
                  <a:pt x="101" y="45"/>
                  <a:pt x="101" y="45"/>
                </a:cubicBezTo>
                <a:cubicBezTo>
                  <a:pt x="100" y="43"/>
                  <a:pt x="98" y="42"/>
                  <a:pt x="97" y="42"/>
                </a:cubicBezTo>
                <a:cubicBezTo>
                  <a:pt x="96" y="42"/>
                  <a:pt x="92" y="45"/>
                  <a:pt x="91" y="4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8" name="Freeform 79"/>
          <p:cNvSpPr>
            <a:spLocks/>
          </p:cNvSpPr>
          <p:nvPr/>
        </p:nvSpPr>
        <p:spPr bwMode="auto">
          <a:xfrm>
            <a:off x="6269151" y="2873164"/>
            <a:ext cx="72050" cy="89205"/>
          </a:xfrm>
          <a:custGeom>
            <a:avLst/>
            <a:gdLst/>
            <a:ahLst/>
            <a:cxnLst>
              <a:cxn ang="0">
                <a:pos x="26" y="11"/>
              </a:cxn>
              <a:cxn ang="0">
                <a:pos x="18" y="5"/>
              </a:cxn>
              <a:cxn ang="0">
                <a:pos x="9" y="0"/>
              </a:cxn>
              <a:cxn ang="0">
                <a:pos x="0" y="2"/>
              </a:cxn>
              <a:cxn ang="0">
                <a:pos x="8" y="15"/>
              </a:cxn>
              <a:cxn ang="0">
                <a:pos x="15" y="31"/>
              </a:cxn>
              <a:cxn ang="0">
                <a:pos x="17" y="43"/>
              </a:cxn>
              <a:cxn ang="0">
                <a:pos x="23" y="34"/>
              </a:cxn>
              <a:cxn ang="0">
                <a:pos x="28" y="29"/>
              </a:cxn>
              <a:cxn ang="0">
                <a:pos x="35" y="30"/>
              </a:cxn>
              <a:cxn ang="0">
                <a:pos x="33" y="23"/>
              </a:cxn>
              <a:cxn ang="0">
                <a:pos x="26" y="11"/>
              </a:cxn>
            </a:cxnLst>
            <a:rect l="0" t="0" r="r" b="b"/>
            <a:pathLst>
              <a:path w="35" h="43">
                <a:moveTo>
                  <a:pt x="26" y="11"/>
                </a:moveTo>
                <a:cubicBezTo>
                  <a:pt x="24" y="7"/>
                  <a:pt x="20" y="5"/>
                  <a:pt x="18" y="5"/>
                </a:cubicBezTo>
                <a:cubicBezTo>
                  <a:pt x="15" y="5"/>
                  <a:pt x="11" y="0"/>
                  <a:pt x="9" y="0"/>
                </a:cubicBezTo>
                <a:cubicBezTo>
                  <a:pt x="7" y="0"/>
                  <a:pt x="4" y="1"/>
                  <a:pt x="0" y="2"/>
                </a:cubicBezTo>
                <a:cubicBezTo>
                  <a:pt x="3" y="8"/>
                  <a:pt x="6" y="13"/>
                  <a:pt x="8" y="15"/>
                </a:cubicBezTo>
                <a:cubicBezTo>
                  <a:pt x="11" y="19"/>
                  <a:pt x="18" y="28"/>
                  <a:pt x="15" y="31"/>
                </a:cubicBezTo>
                <a:cubicBezTo>
                  <a:pt x="13" y="33"/>
                  <a:pt x="14" y="41"/>
                  <a:pt x="17" y="43"/>
                </a:cubicBezTo>
                <a:cubicBezTo>
                  <a:pt x="18" y="42"/>
                  <a:pt x="23" y="35"/>
                  <a:pt x="23" y="34"/>
                </a:cubicBezTo>
                <a:cubicBezTo>
                  <a:pt x="23" y="32"/>
                  <a:pt x="24" y="28"/>
                  <a:pt x="28" y="29"/>
                </a:cubicBezTo>
                <a:cubicBezTo>
                  <a:pt x="32" y="30"/>
                  <a:pt x="35" y="31"/>
                  <a:pt x="35" y="30"/>
                </a:cubicBezTo>
                <a:cubicBezTo>
                  <a:pt x="35" y="29"/>
                  <a:pt x="34" y="24"/>
                  <a:pt x="33" y="23"/>
                </a:cubicBezTo>
                <a:cubicBezTo>
                  <a:pt x="31" y="21"/>
                  <a:pt x="27" y="16"/>
                  <a:pt x="26" y="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79" name="Freeform 80"/>
          <p:cNvSpPr>
            <a:spLocks/>
          </p:cNvSpPr>
          <p:nvPr/>
        </p:nvSpPr>
        <p:spPr bwMode="auto">
          <a:xfrm>
            <a:off x="6164506" y="3000109"/>
            <a:ext cx="145816" cy="80628"/>
          </a:xfrm>
          <a:custGeom>
            <a:avLst/>
            <a:gdLst/>
            <a:ahLst/>
            <a:cxnLst>
              <a:cxn ang="0">
                <a:pos x="55" y="1"/>
              </a:cxn>
              <a:cxn ang="0">
                <a:pos x="42" y="3"/>
              </a:cxn>
              <a:cxn ang="0">
                <a:pos x="34" y="6"/>
              </a:cxn>
              <a:cxn ang="0">
                <a:pos x="22" y="6"/>
              </a:cxn>
              <a:cxn ang="0">
                <a:pos x="10" y="5"/>
              </a:cxn>
              <a:cxn ang="0">
                <a:pos x="3" y="0"/>
              </a:cxn>
              <a:cxn ang="0">
                <a:pos x="2" y="1"/>
              </a:cxn>
              <a:cxn ang="0">
                <a:pos x="2" y="9"/>
              </a:cxn>
              <a:cxn ang="0">
                <a:pos x="6" y="16"/>
              </a:cxn>
              <a:cxn ang="0">
                <a:pos x="2" y="21"/>
              </a:cxn>
              <a:cxn ang="0">
                <a:pos x="2" y="26"/>
              </a:cxn>
              <a:cxn ang="0">
                <a:pos x="8" y="34"/>
              </a:cxn>
              <a:cxn ang="0">
                <a:pos x="11" y="37"/>
              </a:cxn>
              <a:cxn ang="0">
                <a:pos x="26" y="37"/>
              </a:cxn>
              <a:cxn ang="0">
                <a:pos x="38" y="39"/>
              </a:cxn>
              <a:cxn ang="0">
                <a:pos x="42" y="36"/>
              </a:cxn>
              <a:cxn ang="0">
                <a:pos x="47" y="34"/>
              </a:cxn>
              <a:cxn ang="0">
                <a:pos x="47" y="31"/>
              </a:cxn>
              <a:cxn ang="0">
                <a:pos x="59" y="31"/>
              </a:cxn>
              <a:cxn ang="0">
                <a:pos x="63" y="30"/>
              </a:cxn>
              <a:cxn ang="0">
                <a:pos x="62" y="27"/>
              </a:cxn>
              <a:cxn ang="0">
                <a:pos x="60" y="19"/>
              </a:cxn>
              <a:cxn ang="0">
                <a:pos x="69" y="9"/>
              </a:cxn>
              <a:cxn ang="0">
                <a:pos x="71" y="6"/>
              </a:cxn>
              <a:cxn ang="0">
                <a:pos x="64" y="3"/>
              </a:cxn>
              <a:cxn ang="0">
                <a:pos x="55" y="1"/>
              </a:cxn>
            </a:cxnLst>
            <a:rect l="0" t="0" r="r" b="b"/>
            <a:pathLst>
              <a:path w="71" h="39">
                <a:moveTo>
                  <a:pt x="55" y="1"/>
                </a:moveTo>
                <a:cubicBezTo>
                  <a:pt x="52" y="0"/>
                  <a:pt x="44" y="1"/>
                  <a:pt x="42" y="3"/>
                </a:cubicBezTo>
                <a:cubicBezTo>
                  <a:pt x="39" y="5"/>
                  <a:pt x="36" y="7"/>
                  <a:pt x="34" y="6"/>
                </a:cubicBezTo>
                <a:cubicBezTo>
                  <a:pt x="31" y="6"/>
                  <a:pt x="23" y="6"/>
                  <a:pt x="22" y="6"/>
                </a:cubicBezTo>
                <a:cubicBezTo>
                  <a:pt x="20" y="6"/>
                  <a:pt x="11" y="4"/>
                  <a:pt x="10" y="5"/>
                </a:cubicBezTo>
                <a:cubicBezTo>
                  <a:pt x="9" y="5"/>
                  <a:pt x="6" y="1"/>
                  <a:pt x="3" y="0"/>
                </a:cubicBezTo>
                <a:cubicBezTo>
                  <a:pt x="3" y="1"/>
                  <a:pt x="3" y="1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5" y="11"/>
                  <a:pt x="8" y="16"/>
                  <a:pt x="6" y="16"/>
                </a:cubicBezTo>
                <a:cubicBezTo>
                  <a:pt x="4" y="16"/>
                  <a:pt x="2" y="19"/>
                  <a:pt x="2" y="21"/>
                </a:cubicBezTo>
                <a:cubicBezTo>
                  <a:pt x="2" y="22"/>
                  <a:pt x="1" y="26"/>
                  <a:pt x="2" y="26"/>
                </a:cubicBezTo>
                <a:cubicBezTo>
                  <a:pt x="3" y="27"/>
                  <a:pt x="8" y="32"/>
                  <a:pt x="8" y="34"/>
                </a:cubicBezTo>
                <a:cubicBezTo>
                  <a:pt x="9" y="35"/>
                  <a:pt x="11" y="36"/>
                  <a:pt x="11" y="37"/>
                </a:cubicBezTo>
                <a:cubicBezTo>
                  <a:pt x="15" y="36"/>
                  <a:pt x="24" y="36"/>
                  <a:pt x="26" y="37"/>
                </a:cubicBezTo>
                <a:cubicBezTo>
                  <a:pt x="28" y="38"/>
                  <a:pt x="38" y="39"/>
                  <a:pt x="38" y="39"/>
                </a:cubicBezTo>
                <a:cubicBezTo>
                  <a:pt x="40" y="39"/>
                  <a:pt x="43" y="38"/>
                  <a:pt x="42" y="36"/>
                </a:cubicBezTo>
                <a:cubicBezTo>
                  <a:pt x="41" y="35"/>
                  <a:pt x="45" y="34"/>
                  <a:pt x="47" y="34"/>
                </a:cubicBezTo>
                <a:cubicBezTo>
                  <a:pt x="47" y="32"/>
                  <a:pt x="47" y="31"/>
                  <a:pt x="47" y="31"/>
                </a:cubicBezTo>
                <a:cubicBezTo>
                  <a:pt x="49" y="30"/>
                  <a:pt x="56" y="29"/>
                  <a:pt x="59" y="31"/>
                </a:cubicBezTo>
                <a:cubicBezTo>
                  <a:pt x="60" y="31"/>
                  <a:pt x="62" y="31"/>
                  <a:pt x="63" y="30"/>
                </a:cubicBezTo>
                <a:cubicBezTo>
                  <a:pt x="63" y="28"/>
                  <a:pt x="63" y="27"/>
                  <a:pt x="62" y="27"/>
                </a:cubicBezTo>
                <a:cubicBezTo>
                  <a:pt x="60" y="27"/>
                  <a:pt x="57" y="19"/>
                  <a:pt x="60" y="19"/>
                </a:cubicBezTo>
                <a:cubicBezTo>
                  <a:pt x="62" y="18"/>
                  <a:pt x="65" y="10"/>
                  <a:pt x="69" y="9"/>
                </a:cubicBezTo>
                <a:cubicBezTo>
                  <a:pt x="70" y="8"/>
                  <a:pt x="71" y="8"/>
                  <a:pt x="71" y="6"/>
                </a:cubicBezTo>
                <a:cubicBezTo>
                  <a:pt x="68" y="5"/>
                  <a:pt x="65" y="4"/>
                  <a:pt x="64" y="3"/>
                </a:cubicBezTo>
                <a:cubicBezTo>
                  <a:pt x="63" y="2"/>
                  <a:pt x="58" y="1"/>
                  <a:pt x="55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0" name="Freeform 81"/>
          <p:cNvSpPr>
            <a:spLocks/>
          </p:cNvSpPr>
          <p:nvPr/>
        </p:nvSpPr>
        <p:spPr bwMode="auto">
          <a:xfrm>
            <a:off x="6123335" y="3049858"/>
            <a:ext cx="63473" cy="46319"/>
          </a:xfrm>
          <a:custGeom>
            <a:avLst/>
            <a:gdLst/>
            <a:ahLst/>
            <a:cxnLst>
              <a:cxn ang="0">
                <a:pos x="7" y="22"/>
              </a:cxn>
              <a:cxn ang="0">
                <a:pos x="7" y="22"/>
              </a:cxn>
              <a:cxn ang="0">
                <a:pos x="8" y="22"/>
              </a:cxn>
              <a:cxn ang="0">
                <a:pos x="8" y="22"/>
              </a:cxn>
              <a:cxn ang="0">
                <a:pos x="8" y="22"/>
              </a:cxn>
              <a:cxn ang="0">
                <a:pos x="8" y="22"/>
              </a:cxn>
              <a:cxn ang="0">
                <a:pos x="12" y="22"/>
              </a:cxn>
              <a:cxn ang="0">
                <a:pos x="12" y="22"/>
              </a:cxn>
              <a:cxn ang="0">
                <a:pos x="13" y="21"/>
              </a:cxn>
              <a:cxn ang="0">
                <a:pos x="13" y="21"/>
              </a:cxn>
              <a:cxn ang="0">
                <a:pos x="15" y="21"/>
              </a:cxn>
              <a:cxn ang="0">
                <a:pos x="20" y="18"/>
              </a:cxn>
              <a:cxn ang="0">
                <a:pos x="30" y="13"/>
              </a:cxn>
              <a:cxn ang="0">
                <a:pos x="31" y="13"/>
              </a:cxn>
              <a:cxn ang="0">
                <a:pos x="28" y="10"/>
              </a:cxn>
              <a:cxn ang="0">
                <a:pos x="22" y="2"/>
              </a:cxn>
              <a:cxn ang="0">
                <a:pos x="22" y="1"/>
              </a:cxn>
              <a:cxn ang="0">
                <a:pos x="22" y="1"/>
              </a:cxn>
              <a:cxn ang="0">
                <a:pos x="22" y="0"/>
              </a:cxn>
              <a:cxn ang="0">
                <a:pos x="2" y="4"/>
              </a:cxn>
              <a:cxn ang="0">
                <a:pos x="2" y="3"/>
              </a:cxn>
              <a:cxn ang="0">
                <a:pos x="1" y="15"/>
              </a:cxn>
              <a:cxn ang="0">
                <a:pos x="7" y="22"/>
              </a:cxn>
            </a:cxnLst>
            <a:rect l="0" t="0" r="r" b="b"/>
            <a:pathLst>
              <a:path w="31" h="22">
                <a:moveTo>
                  <a:pt x="7" y="22"/>
                </a:move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9" y="22"/>
                  <a:pt x="11" y="22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3" y="22"/>
                  <a:pt x="13" y="22"/>
                  <a:pt x="13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1"/>
                  <a:pt x="14" y="21"/>
                  <a:pt x="15" y="21"/>
                </a:cubicBezTo>
                <a:cubicBezTo>
                  <a:pt x="18" y="21"/>
                  <a:pt x="18" y="17"/>
                  <a:pt x="20" y="18"/>
                </a:cubicBezTo>
                <a:cubicBezTo>
                  <a:pt x="21" y="19"/>
                  <a:pt x="29" y="15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2"/>
                  <a:pt x="29" y="11"/>
                  <a:pt x="28" y="10"/>
                </a:cubicBezTo>
                <a:cubicBezTo>
                  <a:pt x="28" y="8"/>
                  <a:pt x="23" y="3"/>
                  <a:pt x="22" y="2"/>
                </a:cubicBezTo>
                <a:cubicBezTo>
                  <a:pt x="22" y="2"/>
                  <a:pt x="22" y="2"/>
                  <a:pt x="2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2" y="1"/>
                  <a:pt x="22" y="0"/>
                </a:cubicBezTo>
                <a:cubicBezTo>
                  <a:pt x="14" y="1"/>
                  <a:pt x="2" y="4"/>
                  <a:pt x="2" y="4"/>
                </a:cubicBezTo>
                <a:cubicBezTo>
                  <a:pt x="2" y="4"/>
                  <a:pt x="2" y="4"/>
                  <a:pt x="2" y="3"/>
                </a:cubicBezTo>
                <a:cubicBezTo>
                  <a:pt x="1" y="7"/>
                  <a:pt x="0" y="12"/>
                  <a:pt x="1" y="15"/>
                </a:cubicBezTo>
                <a:cubicBezTo>
                  <a:pt x="1" y="18"/>
                  <a:pt x="4" y="19"/>
                  <a:pt x="7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1" name="Freeform 82"/>
          <p:cNvSpPr>
            <a:spLocks/>
          </p:cNvSpPr>
          <p:nvPr/>
        </p:nvSpPr>
        <p:spPr bwMode="auto">
          <a:xfrm>
            <a:off x="6164506" y="2753080"/>
            <a:ext cx="415145" cy="241882"/>
          </a:xfrm>
          <a:custGeom>
            <a:avLst/>
            <a:gdLst/>
            <a:ahLst/>
            <a:cxnLst>
              <a:cxn ang="0">
                <a:pos x="187" y="67"/>
              </a:cxn>
              <a:cxn ang="0">
                <a:pos x="199" y="60"/>
              </a:cxn>
              <a:cxn ang="0">
                <a:pos x="200" y="53"/>
              </a:cxn>
              <a:cxn ang="0">
                <a:pos x="201" y="45"/>
              </a:cxn>
              <a:cxn ang="0">
                <a:pos x="185" y="39"/>
              </a:cxn>
              <a:cxn ang="0">
                <a:pos x="170" y="31"/>
              </a:cxn>
              <a:cxn ang="0">
                <a:pos x="158" y="32"/>
              </a:cxn>
              <a:cxn ang="0">
                <a:pos x="149" y="28"/>
              </a:cxn>
              <a:cxn ang="0">
                <a:pos x="135" y="17"/>
              </a:cxn>
              <a:cxn ang="0">
                <a:pos x="131" y="2"/>
              </a:cxn>
              <a:cxn ang="0">
                <a:pos x="115" y="1"/>
              </a:cxn>
              <a:cxn ang="0">
                <a:pos x="106" y="3"/>
              </a:cxn>
              <a:cxn ang="0">
                <a:pos x="92" y="12"/>
              </a:cxn>
              <a:cxn ang="0">
                <a:pos x="80" y="15"/>
              </a:cxn>
              <a:cxn ang="0">
                <a:pos x="65" y="12"/>
              </a:cxn>
              <a:cxn ang="0">
                <a:pos x="47" y="9"/>
              </a:cxn>
              <a:cxn ang="0">
                <a:pos x="21" y="11"/>
              </a:cxn>
              <a:cxn ang="0">
                <a:pos x="16" y="16"/>
              </a:cxn>
              <a:cxn ang="0">
                <a:pos x="15" y="31"/>
              </a:cxn>
              <a:cxn ang="0">
                <a:pos x="5" y="50"/>
              </a:cxn>
              <a:cxn ang="0">
                <a:pos x="5" y="63"/>
              </a:cxn>
              <a:cxn ang="0">
                <a:pos x="11" y="64"/>
              </a:cxn>
              <a:cxn ang="0">
                <a:pos x="29" y="68"/>
              </a:cxn>
              <a:cxn ang="0">
                <a:pos x="40" y="66"/>
              </a:cxn>
              <a:cxn ang="0">
                <a:pos x="60" y="58"/>
              </a:cxn>
              <a:cxn ang="0">
                <a:pos x="77" y="69"/>
              </a:cxn>
              <a:cxn ang="0">
                <a:pos x="86" y="88"/>
              </a:cxn>
              <a:cxn ang="0">
                <a:pos x="74" y="92"/>
              </a:cxn>
              <a:cxn ang="0">
                <a:pos x="72" y="105"/>
              </a:cxn>
              <a:cxn ang="0">
                <a:pos x="82" y="105"/>
              </a:cxn>
              <a:cxn ang="0">
                <a:pos x="97" y="85"/>
              </a:cxn>
              <a:cxn ang="0">
                <a:pos x="111" y="90"/>
              </a:cxn>
              <a:cxn ang="0">
                <a:pos x="114" y="101"/>
              </a:cxn>
              <a:cxn ang="0">
                <a:pos x="126" y="115"/>
              </a:cxn>
              <a:cxn ang="0">
                <a:pos x="146" y="108"/>
              </a:cxn>
              <a:cxn ang="0">
                <a:pos x="150" y="103"/>
              </a:cxn>
              <a:cxn ang="0">
                <a:pos x="155" y="85"/>
              </a:cxn>
              <a:cxn ang="0">
                <a:pos x="178" y="78"/>
              </a:cxn>
            </a:cxnLst>
            <a:rect l="0" t="0" r="r" b="b"/>
            <a:pathLst>
              <a:path w="201" h="117">
                <a:moveTo>
                  <a:pt x="179" y="73"/>
                </a:moveTo>
                <a:cubicBezTo>
                  <a:pt x="180" y="73"/>
                  <a:pt x="186" y="67"/>
                  <a:pt x="187" y="67"/>
                </a:cubicBezTo>
                <a:cubicBezTo>
                  <a:pt x="189" y="67"/>
                  <a:pt x="197" y="68"/>
                  <a:pt x="197" y="67"/>
                </a:cubicBezTo>
                <a:cubicBezTo>
                  <a:pt x="197" y="66"/>
                  <a:pt x="199" y="62"/>
                  <a:pt x="199" y="60"/>
                </a:cubicBezTo>
                <a:cubicBezTo>
                  <a:pt x="198" y="59"/>
                  <a:pt x="196" y="57"/>
                  <a:pt x="196" y="56"/>
                </a:cubicBezTo>
                <a:cubicBezTo>
                  <a:pt x="197" y="55"/>
                  <a:pt x="200" y="55"/>
                  <a:pt x="200" y="53"/>
                </a:cubicBezTo>
                <a:cubicBezTo>
                  <a:pt x="200" y="52"/>
                  <a:pt x="197" y="51"/>
                  <a:pt x="197" y="50"/>
                </a:cubicBezTo>
                <a:cubicBezTo>
                  <a:pt x="197" y="49"/>
                  <a:pt x="201" y="47"/>
                  <a:pt x="201" y="45"/>
                </a:cubicBezTo>
                <a:cubicBezTo>
                  <a:pt x="200" y="43"/>
                  <a:pt x="197" y="43"/>
                  <a:pt x="194" y="41"/>
                </a:cubicBezTo>
                <a:cubicBezTo>
                  <a:pt x="191" y="40"/>
                  <a:pt x="188" y="40"/>
                  <a:pt x="185" y="39"/>
                </a:cubicBezTo>
                <a:cubicBezTo>
                  <a:pt x="182" y="37"/>
                  <a:pt x="175" y="38"/>
                  <a:pt x="175" y="37"/>
                </a:cubicBezTo>
                <a:cubicBezTo>
                  <a:pt x="175" y="36"/>
                  <a:pt x="171" y="33"/>
                  <a:pt x="170" y="31"/>
                </a:cubicBezTo>
                <a:cubicBezTo>
                  <a:pt x="169" y="30"/>
                  <a:pt x="166" y="31"/>
                  <a:pt x="164" y="32"/>
                </a:cubicBezTo>
                <a:cubicBezTo>
                  <a:pt x="162" y="33"/>
                  <a:pt x="160" y="34"/>
                  <a:pt x="158" y="32"/>
                </a:cubicBezTo>
                <a:cubicBezTo>
                  <a:pt x="156" y="31"/>
                  <a:pt x="155" y="29"/>
                  <a:pt x="153" y="30"/>
                </a:cubicBezTo>
                <a:cubicBezTo>
                  <a:pt x="151" y="31"/>
                  <a:pt x="148" y="30"/>
                  <a:pt x="149" y="28"/>
                </a:cubicBezTo>
                <a:cubicBezTo>
                  <a:pt x="149" y="25"/>
                  <a:pt x="145" y="20"/>
                  <a:pt x="144" y="19"/>
                </a:cubicBezTo>
                <a:cubicBezTo>
                  <a:pt x="142" y="18"/>
                  <a:pt x="137" y="19"/>
                  <a:pt x="135" y="17"/>
                </a:cubicBezTo>
                <a:cubicBezTo>
                  <a:pt x="134" y="14"/>
                  <a:pt x="132" y="12"/>
                  <a:pt x="133" y="11"/>
                </a:cubicBezTo>
                <a:cubicBezTo>
                  <a:pt x="134" y="9"/>
                  <a:pt x="133" y="4"/>
                  <a:pt x="131" y="2"/>
                </a:cubicBezTo>
                <a:cubicBezTo>
                  <a:pt x="130" y="0"/>
                  <a:pt x="124" y="0"/>
                  <a:pt x="122" y="1"/>
                </a:cubicBezTo>
                <a:cubicBezTo>
                  <a:pt x="120" y="2"/>
                  <a:pt x="116" y="0"/>
                  <a:pt x="115" y="1"/>
                </a:cubicBezTo>
                <a:cubicBezTo>
                  <a:pt x="113" y="2"/>
                  <a:pt x="112" y="4"/>
                  <a:pt x="109" y="4"/>
                </a:cubicBezTo>
                <a:cubicBezTo>
                  <a:pt x="108" y="4"/>
                  <a:pt x="107" y="4"/>
                  <a:pt x="106" y="3"/>
                </a:cubicBezTo>
                <a:cubicBezTo>
                  <a:pt x="104" y="4"/>
                  <a:pt x="99" y="4"/>
                  <a:pt x="99" y="4"/>
                </a:cubicBezTo>
                <a:cubicBezTo>
                  <a:pt x="99" y="4"/>
                  <a:pt x="92" y="10"/>
                  <a:pt x="92" y="12"/>
                </a:cubicBezTo>
                <a:cubicBezTo>
                  <a:pt x="92" y="14"/>
                  <a:pt x="92" y="17"/>
                  <a:pt x="90" y="15"/>
                </a:cubicBezTo>
                <a:cubicBezTo>
                  <a:pt x="89" y="14"/>
                  <a:pt x="82" y="14"/>
                  <a:pt x="80" y="15"/>
                </a:cubicBezTo>
                <a:cubicBezTo>
                  <a:pt x="78" y="16"/>
                  <a:pt x="76" y="11"/>
                  <a:pt x="73" y="12"/>
                </a:cubicBezTo>
                <a:cubicBezTo>
                  <a:pt x="70" y="14"/>
                  <a:pt x="66" y="10"/>
                  <a:pt x="65" y="12"/>
                </a:cubicBezTo>
                <a:cubicBezTo>
                  <a:pt x="65" y="13"/>
                  <a:pt x="61" y="12"/>
                  <a:pt x="58" y="11"/>
                </a:cubicBezTo>
                <a:cubicBezTo>
                  <a:pt x="55" y="9"/>
                  <a:pt x="49" y="11"/>
                  <a:pt x="47" y="9"/>
                </a:cubicBezTo>
                <a:cubicBezTo>
                  <a:pt x="45" y="7"/>
                  <a:pt x="32" y="7"/>
                  <a:pt x="28" y="7"/>
                </a:cubicBezTo>
                <a:cubicBezTo>
                  <a:pt x="24" y="7"/>
                  <a:pt x="23" y="9"/>
                  <a:pt x="21" y="11"/>
                </a:cubicBezTo>
                <a:cubicBezTo>
                  <a:pt x="19" y="13"/>
                  <a:pt x="17" y="12"/>
                  <a:pt x="15" y="12"/>
                </a:cubicBezTo>
                <a:cubicBezTo>
                  <a:pt x="15" y="14"/>
                  <a:pt x="15" y="15"/>
                  <a:pt x="16" y="16"/>
                </a:cubicBezTo>
                <a:cubicBezTo>
                  <a:pt x="17" y="18"/>
                  <a:pt x="21" y="25"/>
                  <a:pt x="20" y="27"/>
                </a:cubicBezTo>
                <a:cubicBezTo>
                  <a:pt x="19" y="29"/>
                  <a:pt x="17" y="29"/>
                  <a:pt x="15" y="31"/>
                </a:cubicBezTo>
                <a:cubicBezTo>
                  <a:pt x="14" y="33"/>
                  <a:pt x="5" y="41"/>
                  <a:pt x="5" y="42"/>
                </a:cubicBezTo>
                <a:cubicBezTo>
                  <a:pt x="4" y="43"/>
                  <a:pt x="6" y="49"/>
                  <a:pt x="5" y="50"/>
                </a:cubicBezTo>
                <a:cubicBezTo>
                  <a:pt x="4" y="51"/>
                  <a:pt x="0" y="56"/>
                  <a:pt x="0" y="58"/>
                </a:cubicBezTo>
                <a:cubicBezTo>
                  <a:pt x="0" y="60"/>
                  <a:pt x="3" y="63"/>
                  <a:pt x="5" y="63"/>
                </a:cubicBezTo>
                <a:cubicBezTo>
                  <a:pt x="6" y="64"/>
                  <a:pt x="6" y="64"/>
                  <a:pt x="7" y="65"/>
                </a:cubicBezTo>
                <a:cubicBezTo>
                  <a:pt x="8" y="64"/>
                  <a:pt x="10" y="64"/>
                  <a:pt x="11" y="64"/>
                </a:cubicBezTo>
                <a:cubicBezTo>
                  <a:pt x="13" y="64"/>
                  <a:pt x="20" y="66"/>
                  <a:pt x="22" y="66"/>
                </a:cubicBezTo>
                <a:cubicBezTo>
                  <a:pt x="25" y="66"/>
                  <a:pt x="28" y="67"/>
                  <a:pt x="29" y="68"/>
                </a:cubicBezTo>
                <a:cubicBezTo>
                  <a:pt x="30" y="69"/>
                  <a:pt x="32" y="69"/>
                  <a:pt x="34" y="67"/>
                </a:cubicBezTo>
                <a:cubicBezTo>
                  <a:pt x="36" y="65"/>
                  <a:pt x="38" y="66"/>
                  <a:pt x="40" y="66"/>
                </a:cubicBezTo>
                <a:cubicBezTo>
                  <a:pt x="42" y="66"/>
                  <a:pt x="45" y="65"/>
                  <a:pt x="46" y="63"/>
                </a:cubicBezTo>
                <a:cubicBezTo>
                  <a:pt x="47" y="61"/>
                  <a:pt x="57" y="59"/>
                  <a:pt x="60" y="58"/>
                </a:cubicBezTo>
                <a:cubicBezTo>
                  <a:pt x="62" y="58"/>
                  <a:pt x="66" y="63"/>
                  <a:pt x="69" y="63"/>
                </a:cubicBezTo>
                <a:cubicBezTo>
                  <a:pt x="71" y="63"/>
                  <a:pt x="75" y="65"/>
                  <a:pt x="77" y="69"/>
                </a:cubicBezTo>
                <a:cubicBezTo>
                  <a:pt x="78" y="74"/>
                  <a:pt x="82" y="79"/>
                  <a:pt x="84" y="81"/>
                </a:cubicBezTo>
                <a:cubicBezTo>
                  <a:pt x="85" y="82"/>
                  <a:pt x="86" y="87"/>
                  <a:pt x="86" y="88"/>
                </a:cubicBezTo>
                <a:cubicBezTo>
                  <a:pt x="86" y="89"/>
                  <a:pt x="83" y="88"/>
                  <a:pt x="79" y="87"/>
                </a:cubicBezTo>
                <a:cubicBezTo>
                  <a:pt x="75" y="86"/>
                  <a:pt x="74" y="90"/>
                  <a:pt x="74" y="92"/>
                </a:cubicBezTo>
                <a:cubicBezTo>
                  <a:pt x="74" y="94"/>
                  <a:pt x="69" y="101"/>
                  <a:pt x="68" y="102"/>
                </a:cubicBezTo>
                <a:cubicBezTo>
                  <a:pt x="67" y="103"/>
                  <a:pt x="70" y="104"/>
                  <a:pt x="72" y="105"/>
                </a:cubicBezTo>
                <a:cubicBezTo>
                  <a:pt x="73" y="105"/>
                  <a:pt x="77" y="102"/>
                  <a:pt x="78" y="102"/>
                </a:cubicBezTo>
                <a:cubicBezTo>
                  <a:pt x="79" y="102"/>
                  <a:pt x="81" y="103"/>
                  <a:pt x="82" y="105"/>
                </a:cubicBezTo>
                <a:cubicBezTo>
                  <a:pt x="82" y="99"/>
                  <a:pt x="83" y="100"/>
                  <a:pt x="88" y="96"/>
                </a:cubicBezTo>
                <a:cubicBezTo>
                  <a:pt x="93" y="93"/>
                  <a:pt x="93" y="86"/>
                  <a:pt x="97" y="85"/>
                </a:cubicBezTo>
                <a:cubicBezTo>
                  <a:pt x="102" y="84"/>
                  <a:pt x="104" y="82"/>
                  <a:pt x="110" y="83"/>
                </a:cubicBezTo>
                <a:cubicBezTo>
                  <a:pt x="116" y="84"/>
                  <a:pt x="107" y="88"/>
                  <a:pt x="111" y="90"/>
                </a:cubicBezTo>
                <a:cubicBezTo>
                  <a:pt x="115" y="93"/>
                  <a:pt x="129" y="90"/>
                  <a:pt x="129" y="93"/>
                </a:cubicBezTo>
                <a:cubicBezTo>
                  <a:pt x="130" y="96"/>
                  <a:pt x="114" y="100"/>
                  <a:pt x="114" y="101"/>
                </a:cubicBezTo>
                <a:cubicBezTo>
                  <a:pt x="115" y="103"/>
                  <a:pt x="123" y="105"/>
                  <a:pt x="126" y="107"/>
                </a:cubicBezTo>
                <a:cubicBezTo>
                  <a:pt x="129" y="108"/>
                  <a:pt x="125" y="114"/>
                  <a:pt x="126" y="115"/>
                </a:cubicBezTo>
                <a:cubicBezTo>
                  <a:pt x="128" y="117"/>
                  <a:pt x="132" y="116"/>
                  <a:pt x="135" y="113"/>
                </a:cubicBezTo>
                <a:cubicBezTo>
                  <a:pt x="139" y="111"/>
                  <a:pt x="142" y="111"/>
                  <a:pt x="146" y="108"/>
                </a:cubicBezTo>
                <a:cubicBezTo>
                  <a:pt x="151" y="105"/>
                  <a:pt x="160" y="108"/>
                  <a:pt x="161" y="106"/>
                </a:cubicBezTo>
                <a:cubicBezTo>
                  <a:pt x="162" y="104"/>
                  <a:pt x="159" y="103"/>
                  <a:pt x="150" y="103"/>
                </a:cubicBezTo>
                <a:cubicBezTo>
                  <a:pt x="141" y="104"/>
                  <a:pt x="141" y="96"/>
                  <a:pt x="141" y="94"/>
                </a:cubicBezTo>
                <a:cubicBezTo>
                  <a:pt x="141" y="92"/>
                  <a:pt x="150" y="86"/>
                  <a:pt x="155" y="85"/>
                </a:cubicBezTo>
                <a:cubicBezTo>
                  <a:pt x="160" y="85"/>
                  <a:pt x="164" y="83"/>
                  <a:pt x="169" y="81"/>
                </a:cubicBezTo>
                <a:cubicBezTo>
                  <a:pt x="171" y="80"/>
                  <a:pt x="175" y="79"/>
                  <a:pt x="178" y="78"/>
                </a:cubicBezTo>
                <a:cubicBezTo>
                  <a:pt x="178" y="76"/>
                  <a:pt x="177" y="73"/>
                  <a:pt x="179" y="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chemeClr val="tx1"/>
              </a:solidFill>
              <a:ea typeface="造字工房悦黑体验版常规体" pitchFamily="50" charset="-122"/>
            </a:endParaRPr>
          </a:p>
        </p:txBody>
      </p:sp>
      <p:sp>
        <p:nvSpPr>
          <p:cNvPr id="82" name="Freeform 83"/>
          <p:cNvSpPr>
            <a:spLocks/>
          </p:cNvSpPr>
          <p:nvPr/>
        </p:nvSpPr>
        <p:spPr bwMode="auto">
          <a:xfrm>
            <a:off x="6186808" y="2629565"/>
            <a:ext cx="219580" cy="157824"/>
          </a:xfrm>
          <a:custGeom>
            <a:avLst/>
            <a:gdLst/>
            <a:ahLst/>
            <a:cxnLst>
              <a:cxn ang="0">
                <a:pos x="99" y="38"/>
              </a:cxn>
              <a:cxn ang="0">
                <a:pos x="93" y="32"/>
              </a:cxn>
              <a:cxn ang="0">
                <a:pos x="88" y="25"/>
              </a:cxn>
              <a:cxn ang="0">
                <a:pos x="86" y="17"/>
              </a:cxn>
              <a:cxn ang="0">
                <a:pos x="85" y="9"/>
              </a:cxn>
              <a:cxn ang="0">
                <a:pos x="75" y="6"/>
              </a:cxn>
              <a:cxn ang="0">
                <a:pos x="69" y="6"/>
              </a:cxn>
              <a:cxn ang="0">
                <a:pos x="63" y="3"/>
              </a:cxn>
              <a:cxn ang="0">
                <a:pos x="57" y="1"/>
              </a:cxn>
              <a:cxn ang="0">
                <a:pos x="57" y="0"/>
              </a:cxn>
              <a:cxn ang="0">
                <a:pos x="53" y="2"/>
              </a:cxn>
              <a:cxn ang="0">
                <a:pos x="49" y="6"/>
              </a:cxn>
              <a:cxn ang="0">
                <a:pos x="41" y="7"/>
              </a:cxn>
              <a:cxn ang="0">
                <a:pos x="38" y="13"/>
              </a:cxn>
              <a:cxn ang="0">
                <a:pos x="37" y="17"/>
              </a:cxn>
              <a:cxn ang="0">
                <a:pos x="33" y="20"/>
              </a:cxn>
              <a:cxn ang="0">
                <a:pos x="27" y="26"/>
              </a:cxn>
              <a:cxn ang="0">
                <a:pos x="26" y="31"/>
              </a:cxn>
              <a:cxn ang="0">
                <a:pos x="18" y="33"/>
              </a:cxn>
              <a:cxn ang="0">
                <a:pos x="13" y="36"/>
              </a:cxn>
              <a:cxn ang="0">
                <a:pos x="4" y="35"/>
              </a:cxn>
              <a:cxn ang="0">
                <a:pos x="4" y="36"/>
              </a:cxn>
              <a:cxn ang="0">
                <a:pos x="6" y="45"/>
              </a:cxn>
              <a:cxn ang="0">
                <a:pos x="7" y="55"/>
              </a:cxn>
              <a:cxn ang="0">
                <a:pos x="0" y="60"/>
              </a:cxn>
              <a:cxn ang="0">
                <a:pos x="4" y="66"/>
              </a:cxn>
              <a:cxn ang="0">
                <a:pos x="4" y="72"/>
              </a:cxn>
              <a:cxn ang="0">
                <a:pos x="10" y="71"/>
              </a:cxn>
              <a:cxn ang="0">
                <a:pos x="17" y="67"/>
              </a:cxn>
              <a:cxn ang="0">
                <a:pos x="36" y="69"/>
              </a:cxn>
              <a:cxn ang="0">
                <a:pos x="47" y="71"/>
              </a:cxn>
              <a:cxn ang="0">
                <a:pos x="54" y="72"/>
              </a:cxn>
              <a:cxn ang="0">
                <a:pos x="62" y="72"/>
              </a:cxn>
              <a:cxn ang="0">
                <a:pos x="69" y="75"/>
              </a:cxn>
              <a:cxn ang="0">
                <a:pos x="79" y="75"/>
              </a:cxn>
              <a:cxn ang="0">
                <a:pos x="81" y="72"/>
              </a:cxn>
              <a:cxn ang="0">
                <a:pos x="88" y="64"/>
              </a:cxn>
              <a:cxn ang="0">
                <a:pos x="95" y="63"/>
              </a:cxn>
              <a:cxn ang="0">
                <a:pos x="94" y="58"/>
              </a:cxn>
              <a:cxn ang="0">
                <a:pos x="92" y="48"/>
              </a:cxn>
              <a:cxn ang="0">
                <a:pos x="100" y="49"/>
              </a:cxn>
              <a:cxn ang="0">
                <a:pos x="106" y="44"/>
              </a:cxn>
              <a:cxn ang="0">
                <a:pos x="99" y="38"/>
              </a:cxn>
            </a:cxnLst>
            <a:rect l="0" t="0" r="r" b="b"/>
            <a:pathLst>
              <a:path w="106" h="77">
                <a:moveTo>
                  <a:pt x="99" y="38"/>
                </a:moveTo>
                <a:cubicBezTo>
                  <a:pt x="97" y="37"/>
                  <a:pt x="96" y="33"/>
                  <a:pt x="93" y="32"/>
                </a:cubicBezTo>
                <a:cubicBezTo>
                  <a:pt x="90" y="30"/>
                  <a:pt x="90" y="26"/>
                  <a:pt x="88" y="25"/>
                </a:cubicBezTo>
                <a:cubicBezTo>
                  <a:pt x="85" y="23"/>
                  <a:pt x="87" y="19"/>
                  <a:pt x="86" y="17"/>
                </a:cubicBezTo>
                <a:cubicBezTo>
                  <a:pt x="86" y="14"/>
                  <a:pt x="87" y="10"/>
                  <a:pt x="85" y="9"/>
                </a:cubicBezTo>
                <a:cubicBezTo>
                  <a:pt x="84" y="8"/>
                  <a:pt x="78" y="5"/>
                  <a:pt x="75" y="6"/>
                </a:cubicBezTo>
                <a:cubicBezTo>
                  <a:pt x="72" y="7"/>
                  <a:pt x="70" y="8"/>
                  <a:pt x="69" y="6"/>
                </a:cubicBezTo>
                <a:cubicBezTo>
                  <a:pt x="68" y="4"/>
                  <a:pt x="66" y="2"/>
                  <a:pt x="63" y="3"/>
                </a:cubicBezTo>
                <a:cubicBezTo>
                  <a:pt x="60" y="4"/>
                  <a:pt x="59" y="3"/>
                  <a:pt x="57" y="1"/>
                </a:cubicBezTo>
                <a:cubicBezTo>
                  <a:pt x="57" y="1"/>
                  <a:pt x="57" y="1"/>
                  <a:pt x="57" y="0"/>
                </a:cubicBezTo>
                <a:cubicBezTo>
                  <a:pt x="55" y="1"/>
                  <a:pt x="54" y="1"/>
                  <a:pt x="53" y="2"/>
                </a:cubicBezTo>
                <a:cubicBezTo>
                  <a:pt x="51" y="3"/>
                  <a:pt x="51" y="6"/>
                  <a:pt x="49" y="6"/>
                </a:cubicBezTo>
                <a:cubicBezTo>
                  <a:pt x="46" y="6"/>
                  <a:pt x="44" y="5"/>
                  <a:pt x="41" y="7"/>
                </a:cubicBezTo>
                <a:cubicBezTo>
                  <a:pt x="38" y="9"/>
                  <a:pt x="38" y="11"/>
                  <a:pt x="38" y="13"/>
                </a:cubicBezTo>
                <a:cubicBezTo>
                  <a:pt x="38" y="15"/>
                  <a:pt x="39" y="17"/>
                  <a:pt x="37" y="17"/>
                </a:cubicBezTo>
                <a:cubicBezTo>
                  <a:pt x="35" y="17"/>
                  <a:pt x="35" y="20"/>
                  <a:pt x="33" y="20"/>
                </a:cubicBezTo>
                <a:cubicBezTo>
                  <a:pt x="31" y="21"/>
                  <a:pt x="28" y="24"/>
                  <a:pt x="27" y="26"/>
                </a:cubicBezTo>
                <a:cubicBezTo>
                  <a:pt x="27" y="27"/>
                  <a:pt x="27" y="31"/>
                  <a:pt x="26" y="31"/>
                </a:cubicBezTo>
                <a:cubicBezTo>
                  <a:pt x="24" y="31"/>
                  <a:pt x="20" y="32"/>
                  <a:pt x="18" y="33"/>
                </a:cubicBezTo>
                <a:cubicBezTo>
                  <a:pt x="17" y="35"/>
                  <a:pt x="15" y="37"/>
                  <a:pt x="13" y="36"/>
                </a:cubicBezTo>
                <a:cubicBezTo>
                  <a:pt x="11" y="36"/>
                  <a:pt x="8" y="35"/>
                  <a:pt x="4" y="35"/>
                </a:cubicBezTo>
                <a:cubicBezTo>
                  <a:pt x="4" y="36"/>
                  <a:pt x="4" y="36"/>
                  <a:pt x="4" y="36"/>
                </a:cubicBezTo>
                <a:cubicBezTo>
                  <a:pt x="3" y="40"/>
                  <a:pt x="4" y="43"/>
                  <a:pt x="6" y="45"/>
                </a:cubicBezTo>
                <a:cubicBezTo>
                  <a:pt x="8" y="47"/>
                  <a:pt x="9" y="54"/>
                  <a:pt x="7" y="55"/>
                </a:cubicBezTo>
                <a:cubicBezTo>
                  <a:pt x="4" y="56"/>
                  <a:pt x="0" y="59"/>
                  <a:pt x="0" y="60"/>
                </a:cubicBezTo>
                <a:cubicBezTo>
                  <a:pt x="0" y="62"/>
                  <a:pt x="5" y="64"/>
                  <a:pt x="4" y="66"/>
                </a:cubicBezTo>
                <a:cubicBezTo>
                  <a:pt x="3" y="67"/>
                  <a:pt x="3" y="70"/>
                  <a:pt x="4" y="72"/>
                </a:cubicBezTo>
                <a:cubicBezTo>
                  <a:pt x="6" y="72"/>
                  <a:pt x="8" y="73"/>
                  <a:pt x="10" y="71"/>
                </a:cubicBezTo>
                <a:cubicBezTo>
                  <a:pt x="12" y="69"/>
                  <a:pt x="13" y="67"/>
                  <a:pt x="17" y="67"/>
                </a:cubicBezTo>
                <a:cubicBezTo>
                  <a:pt x="21" y="67"/>
                  <a:pt x="34" y="67"/>
                  <a:pt x="36" y="69"/>
                </a:cubicBezTo>
                <a:cubicBezTo>
                  <a:pt x="38" y="71"/>
                  <a:pt x="44" y="69"/>
                  <a:pt x="47" y="71"/>
                </a:cubicBezTo>
                <a:cubicBezTo>
                  <a:pt x="50" y="72"/>
                  <a:pt x="54" y="73"/>
                  <a:pt x="54" y="72"/>
                </a:cubicBezTo>
                <a:cubicBezTo>
                  <a:pt x="55" y="70"/>
                  <a:pt x="59" y="74"/>
                  <a:pt x="62" y="72"/>
                </a:cubicBezTo>
                <a:cubicBezTo>
                  <a:pt x="65" y="71"/>
                  <a:pt x="67" y="76"/>
                  <a:pt x="69" y="75"/>
                </a:cubicBezTo>
                <a:cubicBezTo>
                  <a:pt x="71" y="74"/>
                  <a:pt x="78" y="74"/>
                  <a:pt x="79" y="75"/>
                </a:cubicBezTo>
                <a:cubicBezTo>
                  <a:pt x="81" y="77"/>
                  <a:pt x="81" y="74"/>
                  <a:pt x="81" y="72"/>
                </a:cubicBezTo>
                <a:cubicBezTo>
                  <a:pt x="81" y="70"/>
                  <a:pt x="88" y="64"/>
                  <a:pt x="88" y="64"/>
                </a:cubicBezTo>
                <a:cubicBezTo>
                  <a:pt x="88" y="64"/>
                  <a:pt x="93" y="64"/>
                  <a:pt x="95" y="63"/>
                </a:cubicBezTo>
                <a:cubicBezTo>
                  <a:pt x="95" y="62"/>
                  <a:pt x="94" y="60"/>
                  <a:pt x="94" y="58"/>
                </a:cubicBezTo>
                <a:cubicBezTo>
                  <a:pt x="92" y="53"/>
                  <a:pt x="90" y="49"/>
                  <a:pt x="92" y="48"/>
                </a:cubicBezTo>
                <a:cubicBezTo>
                  <a:pt x="93" y="46"/>
                  <a:pt x="98" y="50"/>
                  <a:pt x="100" y="49"/>
                </a:cubicBezTo>
                <a:cubicBezTo>
                  <a:pt x="102" y="48"/>
                  <a:pt x="106" y="46"/>
                  <a:pt x="106" y="44"/>
                </a:cubicBezTo>
                <a:cubicBezTo>
                  <a:pt x="105" y="41"/>
                  <a:pt x="101" y="38"/>
                  <a:pt x="99" y="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3" name="Freeform 84"/>
          <p:cNvSpPr>
            <a:spLocks/>
          </p:cNvSpPr>
          <p:nvPr/>
        </p:nvSpPr>
        <p:spPr bwMode="auto">
          <a:xfrm>
            <a:off x="6131913" y="2567809"/>
            <a:ext cx="173264" cy="80628"/>
          </a:xfrm>
          <a:custGeom>
            <a:avLst/>
            <a:gdLst/>
            <a:ahLst/>
            <a:cxnLst>
              <a:cxn ang="0">
                <a:pos x="29" y="27"/>
              </a:cxn>
              <a:cxn ang="0">
                <a:pos x="43" y="27"/>
              </a:cxn>
              <a:cxn ang="0">
                <a:pos x="49" y="30"/>
              </a:cxn>
              <a:cxn ang="0">
                <a:pos x="60" y="36"/>
              </a:cxn>
              <a:cxn ang="0">
                <a:pos x="66" y="39"/>
              </a:cxn>
              <a:cxn ang="0">
                <a:pos x="68" y="37"/>
              </a:cxn>
              <a:cxn ang="0">
                <a:pos x="76" y="36"/>
              </a:cxn>
              <a:cxn ang="0">
                <a:pos x="80" y="32"/>
              </a:cxn>
              <a:cxn ang="0">
                <a:pos x="84" y="30"/>
              </a:cxn>
              <a:cxn ang="0">
                <a:pos x="81" y="24"/>
              </a:cxn>
              <a:cxn ang="0">
                <a:pos x="78" y="17"/>
              </a:cxn>
              <a:cxn ang="0">
                <a:pos x="76" y="11"/>
              </a:cxn>
              <a:cxn ang="0">
                <a:pos x="74" y="8"/>
              </a:cxn>
              <a:cxn ang="0">
                <a:pos x="64" y="7"/>
              </a:cxn>
              <a:cxn ang="0">
                <a:pos x="52" y="1"/>
              </a:cxn>
              <a:cxn ang="0">
                <a:pos x="40" y="1"/>
              </a:cxn>
              <a:cxn ang="0">
                <a:pos x="39" y="12"/>
              </a:cxn>
              <a:cxn ang="0">
                <a:pos x="30" y="16"/>
              </a:cxn>
              <a:cxn ang="0">
                <a:pos x="20" y="5"/>
              </a:cxn>
              <a:cxn ang="0">
                <a:pos x="9" y="10"/>
              </a:cxn>
              <a:cxn ang="0">
                <a:pos x="5" y="19"/>
              </a:cxn>
              <a:cxn ang="0">
                <a:pos x="3" y="29"/>
              </a:cxn>
              <a:cxn ang="0">
                <a:pos x="3" y="30"/>
              </a:cxn>
              <a:cxn ang="0">
                <a:pos x="12" y="27"/>
              </a:cxn>
              <a:cxn ang="0">
                <a:pos x="29" y="27"/>
              </a:cxn>
            </a:cxnLst>
            <a:rect l="0" t="0" r="r" b="b"/>
            <a:pathLst>
              <a:path w="84" h="39">
                <a:moveTo>
                  <a:pt x="29" y="27"/>
                </a:moveTo>
                <a:cubicBezTo>
                  <a:pt x="32" y="27"/>
                  <a:pt x="39" y="29"/>
                  <a:pt x="43" y="27"/>
                </a:cubicBezTo>
                <a:cubicBezTo>
                  <a:pt x="47" y="26"/>
                  <a:pt x="47" y="31"/>
                  <a:pt x="49" y="30"/>
                </a:cubicBezTo>
                <a:cubicBezTo>
                  <a:pt x="52" y="29"/>
                  <a:pt x="57" y="33"/>
                  <a:pt x="60" y="36"/>
                </a:cubicBezTo>
                <a:cubicBezTo>
                  <a:pt x="62" y="37"/>
                  <a:pt x="64" y="38"/>
                  <a:pt x="66" y="39"/>
                </a:cubicBezTo>
                <a:cubicBezTo>
                  <a:pt x="66" y="38"/>
                  <a:pt x="67" y="38"/>
                  <a:pt x="68" y="37"/>
                </a:cubicBezTo>
                <a:cubicBezTo>
                  <a:pt x="71" y="35"/>
                  <a:pt x="73" y="36"/>
                  <a:pt x="76" y="36"/>
                </a:cubicBezTo>
                <a:cubicBezTo>
                  <a:pt x="78" y="36"/>
                  <a:pt x="78" y="33"/>
                  <a:pt x="80" y="32"/>
                </a:cubicBezTo>
                <a:cubicBezTo>
                  <a:pt x="81" y="31"/>
                  <a:pt x="82" y="31"/>
                  <a:pt x="84" y="30"/>
                </a:cubicBezTo>
                <a:cubicBezTo>
                  <a:pt x="83" y="29"/>
                  <a:pt x="83" y="25"/>
                  <a:pt x="81" y="24"/>
                </a:cubicBezTo>
                <a:cubicBezTo>
                  <a:pt x="79" y="22"/>
                  <a:pt x="77" y="19"/>
                  <a:pt x="78" y="17"/>
                </a:cubicBezTo>
                <a:cubicBezTo>
                  <a:pt x="78" y="15"/>
                  <a:pt x="78" y="13"/>
                  <a:pt x="76" y="11"/>
                </a:cubicBezTo>
                <a:cubicBezTo>
                  <a:pt x="75" y="10"/>
                  <a:pt x="75" y="9"/>
                  <a:pt x="74" y="8"/>
                </a:cubicBezTo>
                <a:cubicBezTo>
                  <a:pt x="70" y="7"/>
                  <a:pt x="65" y="7"/>
                  <a:pt x="64" y="7"/>
                </a:cubicBezTo>
                <a:cubicBezTo>
                  <a:pt x="62" y="8"/>
                  <a:pt x="54" y="2"/>
                  <a:pt x="52" y="1"/>
                </a:cubicBezTo>
                <a:cubicBezTo>
                  <a:pt x="51" y="0"/>
                  <a:pt x="46" y="0"/>
                  <a:pt x="40" y="1"/>
                </a:cubicBezTo>
                <a:cubicBezTo>
                  <a:pt x="37" y="4"/>
                  <a:pt x="39" y="7"/>
                  <a:pt x="39" y="12"/>
                </a:cubicBezTo>
                <a:cubicBezTo>
                  <a:pt x="39" y="17"/>
                  <a:pt x="33" y="16"/>
                  <a:pt x="30" y="16"/>
                </a:cubicBezTo>
                <a:cubicBezTo>
                  <a:pt x="27" y="16"/>
                  <a:pt x="22" y="7"/>
                  <a:pt x="20" y="5"/>
                </a:cubicBezTo>
                <a:cubicBezTo>
                  <a:pt x="18" y="2"/>
                  <a:pt x="13" y="7"/>
                  <a:pt x="9" y="10"/>
                </a:cubicBezTo>
                <a:cubicBezTo>
                  <a:pt x="5" y="12"/>
                  <a:pt x="7" y="16"/>
                  <a:pt x="5" y="19"/>
                </a:cubicBezTo>
                <a:cubicBezTo>
                  <a:pt x="2" y="21"/>
                  <a:pt x="0" y="24"/>
                  <a:pt x="3" y="29"/>
                </a:cubicBezTo>
                <a:cubicBezTo>
                  <a:pt x="3" y="29"/>
                  <a:pt x="3" y="30"/>
                  <a:pt x="3" y="30"/>
                </a:cubicBezTo>
                <a:cubicBezTo>
                  <a:pt x="7" y="30"/>
                  <a:pt x="10" y="29"/>
                  <a:pt x="12" y="27"/>
                </a:cubicBezTo>
                <a:cubicBezTo>
                  <a:pt x="16" y="25"/>
                  <a:pt x="25" y="27"/>
                  <a:pt x="29" y="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4" name="Freeform 85"/>
          <p:cNvSpPr>
            <a:spLocks/>
          </p:cNvSpPr>
          <p:nvPr/>
        </p:nvSpPr>
        <p:spPr bwMode="auto">
          <a:xfrm>
            <a:off x="6131913" y="2619273"/>
            <a:ext cx="135523" cy="85773"/>
          </a:xfrm>
          <a:custGeom>
            <a:avLst/>
            <a:gdLst/>
            <a:ahLst/>
            <a:cxnLst>
              <a:cxn ang="0">
                <a:pos x="10" y="21"/>
              </a:cxn>
              <a:cxn ang="0">
                <a:pos x="16" y="23"/>
              </a:cxn>
              <a:cxn ang="0">
                <a:pos x="23" y="27"/>
              </a:cxn>
              <a:cxn ang="0">
                <a:pos x="23" y="35"/>
              </a:cxn>
              <a:cxn ang="0">
                <a:pos x="31" y="40"/>
              </a:cxn>
              <a:cxn ang="0">
                <a:pos x="40" y="41"/>
              </a:cxn>
              <a:cxn ang="0">
                <a:pos x="45" y="38"/>
              </a:cxn>
              <a:cxn ang="0">
                <a:pos x="53" y="36"/>
              </a:cxn>
              <a:cxn ang="0">
                <a:pos x="54" y="31"/>
              </a:cxn>
              <a:cxn ang="0">
                <a:pos x="60" y="25"/>
              </a:cxn>
              <a:cxn ang="0">
                <a:pos x="64" y="22"/>
              </a:cxn>
              <a:cxn ang="0">
                <a:pos x="65" y="18"/>
              </a:cxn>
              <a:cxn ang="0">
                <a:pos x="66" y="14"/>
              </a:cxn>
              <a:cxn ang="0">
                <a:pos x="60" y="11"/>
              </a:cxn>
              <a:cxn ang="0">
                <a:pos x="49" y="5"/>
              </a:cxn>
              <a:cxn ang="0">
                <a:pos x="43" y="2"/>
              </a:cxn>
              <a:cxn ang="0">
                <a:pos x="29" y="2"/>
              </a:cxn>
              <a:cxn ang="0">
                <a:pos x="12" y="2"/>
              </a:cxn>
              <a:cxn ang="0">
                <a:pos x="3" y="5"/>
              </a:cxn>
              <a:cxn ang="0">
                <a:pos x="2" y="17"/>
              </a:cxn>
              <a:cxn ang="0">
                <a:pos x="3" y="20"/>
              </a:cxn>
              <a:cxn ang="0">
                <a:pos x="10" y="21"/>
              </a:cxn>
            </a:cxnLst>
            <a:rect l="0" t="0" r="r" b="b"/>
            <a:pathLst>
              <a:path w="66" h="42">
                <a:moveTo>
                  <a:pt x="10" y="21"/>
                </a:moveTo>
                <a:cubicBezTo>
                  <a:pt x="11" y="23"/>
                  <a:pt x="15" y="24"/>
                  <a:pt x="16" y="23"/>
                </a:cubicBezTo>
                <a:cubicBezTo>
                  <a:pt x="18" y="23"/>
                  <a:pt x="23" y="25"/>
                  <a:pt x="23" y="27"/>
                </a:cubicBezTo>
                <a:cubicBezTo>
                  <a:pt x="23" y="29"/>
                  <a:pt x="21" y="35"/>
                  <a:pt x="23" y="35"/>
                </a:cubicBezTo>
                <a:cubicBezTo>
                  <a:pt x="24" y="35"/>
                  <a:pt x="31" y="37"/>
                  <a:pt x="31" y="40"/>
                </a:cubicBezTo>
                <a:cubicBezTo>
                  <a:pt x="35" y="40"/>
                  <a:pt x="38" y="41"/>
                  <a:pt x="40" y="41"/>
                </a:cubicBezTo>
                <a:cubicBezTo>
                  <a:pt x="42" y="42"/>
                  <a:pt x="44" y="40"/>
                  <a:pt x="45" y="38"/>
                </a:cubicBezTo>
                <a:cubicBezTo>
                  <a:pt x="47" y="37"/>
                  <a:pt x="51" y="36"/>
                  <a:pt x="53" y="36"/>
                </a:cubicBezTo>
                <a:cubicBezTo>
                  <a:pt x="54" y="36"/>
                  <a:pt x="54" y="32"/>
                  <a:pt x="54" y="31"/>
                </a:cubicBezTo>
                <a:cubicBezTo>
                  <a:pt x="55" y="29"/>
                  <a:pt x="58" y="26"/>
                  <a:pt x="60" y="25"/>
                </a:cubicBezTo>
                <a:cubicBezTo>
                  <a:pt x="62" y="25"/>
                  <a:pt x="62" y="22"/>
                  <a:pt x="64" y="22"/>
                </a:cubicBezTo>
                <a:cubicBezTo>
                  <a:pt x="66" y="22"/>
                  <a:pt x="65" y="20"/>
                  <a:pt x="65" y="18"/>
                </a:cubicBezTo>
                <a:cubicBezTo>
                  <a:pt x="65" y="17"/>
                  <a:pt x="65" y="16"/>
                  <a:pt x="66" y="14"/>
                </a:cubicBezTo>
                <a:cubicBezTo>
                  <a:pt x="64" y="13"/>
                  <a:pt x="62" y="12"/>
                  <a:pt x="60" y="11"/>
                </a:cubicBezTo>
                <a:cubicBezTo>
                  <a:pt x="57" y="8"/>
                  <a:pt x="52" y="4"/>
                  <a:pt x="49" y="5"/>
                </a:cubicBezTo>
                <a:cubicBezTo>
                  <a:pt x="47" y="6"/>
                  <a:pt x="47" y="1"/>
                  <a:pt x="43" y="2"/>
                </a:cubicBezTo>
                <a:cubicBezTo>
                  <a:pt x="39" y="4"/>
                  <a:pt x="32" y="2"/>
                  <a:pt x="29" y="2"/>
                </a:cubicBezTo>
                <a:cubicBezTo>
                  <a:pt x="25" y="2"/>
                  <a:pt x="16" y="0"/>
                  <a:pt x="12" y="2"/>
                </a:cubicBezTo>
                <a:cubicBezTo>
                  <a:pt x="10" y="4"/>
                  <a:pt x="7" y="5"/>
                  <a:pt x="3" y="5"/>
                </a:cubicBezTo>
                <a:cubicBezTo>
                  <a:pt x="6" y="9"/>
                  <a:pt x="5" y="14"/>
                  <a:pt x="2" y="17"/>
                </a:cubicBezTo>
                <a:cubicBezTo>
                  <a:pt x="0" y="19"/>
                  <a:pt x="1" y="19"/>
                  <a:pt x="3" y="20"/>
                </a:cubicBezTo>
                <a:cubicBezTo>
                  <a:pt x="5" y="20"/>
                  <a:pt x="9" y="19"/>
                  <a:pt x="10" y="2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5" name="Freeform 86"/>
          <p:cNvSpPr>
            <a:spLocks/>
          </p:cNvSpPr>
          <p:nvPr/>
        </p:nvSpPr>
        <p:spPr bwMode="auto">
          <a:xfrm>
            <a:off x="5799110" y="2897180"/>
            <a:ext cx="104645" cy="60043"/>
          </a:xfrm>
          <a:custGeom>
            <a:avLst/>
            <a:gdLst/>
            <a:ahLst/>
            <a:cxnLst>
              <a:cxn ang="0">
                <a:pos x="46" y="12"/>
              </a:cxn>
              <a:cxn ang="0">
                <a:pos x="40" y="9"/>
              </a:cxn>
              <a:cxn ang="0">
                <a:pos x="40" y="4"/>
              </a:cxn>
              <a:cxn ang="0">
                <a:pos x="33" y="1"/>
              </a:cxn>
              <a:cxn ang="0">
                <a:pos x="26" y="2"/>
              </a:cxn>
              <a:cxn ang="0">
                <a:pos x="16" y="2"/>
              </a:cxn>
              <a:cxn ang="0">
                <a:pos x="15" y="4"/>
              </a:cxn>
              <a:cxn ang="0">
                <a:pos x="9" y="8"/>
              </a:cxn>
              <a:cxn ang="0">
                <a:pos x="2" y="17"/>
              </a:cxn>
              <a:cxn ang="0">
                <a:pos x="3" y="21"/>
              </a:cxn>
              <a:cxn ang="0">
                <a:pos x="8" y="22"/>
              </a:cxn>
              <a:cxn ang="0">
                <a:pos x="10" y="27"/>
              </a:cxn>
              <a:cxn ang="0">
                <a:pos x="10" y="27"/>
              </a:cxn>
              <a:cxn ang="0">
                <a:pos x="20" y="27"/>
              </a:cxn>
              <a:cxn ang="0">
                <a:pos x="25" y="19"/>
              </a:cxn>
              <a:cxn ang="0">
                <a:pos x="32" y="26"/>
              </a:cxn>
              <a:cxn ang="0">
                <a:pos x="35" y="22"/>
              </a:cxn>
              <a:cxn ang="0">
                <a:pos x="39" y="20"/>
              </a:cxn>
              <a:cxn ang="0">
                <a:pos x="44" y="19"/>
              </a:cxn>
              <a:cxn ang="0">
                <a:pos x="47" y="17"/>
              </a:cxn>
              <a:cxn ang="0">
                <a:pos x="49" y="15"/>
              </a:cxn>
              <a:cxn ang="0">
                <a:pos x="51" y="12"/>
              </a:cxn>
              <a:cxn ang="0">
                <a:pos x="46" y="12"/>
              </a:cxn>
            </a:cxnLst>
            <a:rect l="0" t="0" r="r" b="b"/>
            <a:pathLst>
              <a:path w="51" h="29">
                <a:moveTo>
                  <a:pt x="46" y="12"/>
                </a:moveTo>
                <a:cubicBezTo>
                  <a:pt x="43" y="13"/>
                  <a:pt x="40" y="10"/>
                  <a:pt x="40" y="9"/>
                </a:cubicBezTo>
                <a:cubicBezTo>
                  <a:pt x="40" y="8"/>
                  <a:pt x="39" y="6"/>
                  <a:pt x="40" y="4"/>
                </a:cubicBezTo>
                <a:cubicBezTo>
                  <a:pt x="38" y="3"/>
                  <a:pt x="35" y="2"/>
                  <a:pt x="33" y="1"/>
                </a:cubicBezTo>
                <a:cubicBezTo>
                  <a:pt x="30" y="0"/>
                  <a:pt x="28" y="0"/>
                  <a:pt x="26" y="2"/>
                </a:cubicBezTo>
                <a:cubicBezTo>
                  <a:pt x="24" y="2"/>
                  <a:pt x="19" y="2"/>
                  <a:pt x="16" y="2"/>
                </a:cubicBezTo>
                <a:cubicBezTo>
                  <a:pt x="16" y="3"/>
                  <a:pt x="15" y="4"/>
                  <a:pt x="15" y="4"/>
                </a:cubicBezTo>
                <a:cubicBezTo>
                  <a:pt x="12" y="4"/>
                  <a:pt x="9" y="6"/>
                  <a:pt x="9" y="8"/>
                </a:cubicBezTo>
                <a:cubicBezTo>
                  <a:pt x="8" y="11"/>
                  <a:pt x="3" y="13"/>
                  <a:pt x="2" y="17"/>
                </a:cubicBezTo>
                <a:cubicBezTo>
                  <a:pt x="0" y="22"/>
                  <a:pt x="1" y="24"/>
                  <a:pt x="3" y="21"/>
                </a:cubicBezTo>
                <a:cubicBezTo>
                  <a:pt x="5" y="18"/>
                  <a:pt x="8" y="19"/>
                  <a:pt x="8" y="22"/>
                </a:cubicBezTo>
                <a:cubicBezTo>
                  <a:pt x="8" y="24"/>
                  <a:pt x="11" y="24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13" y="27"/>
                  <a:pt x="18" y="27"/>
                  <a:pt x="20" y="27"/>
                </a:cubicBezTo>
                <a:cubicBezTo>
                  <a:pt x="22" y="27"/>
                  <a:pt x="24" y="19"/>
                  <a:pt x="25" y="19"/>
                </a:cubicBezTo>
                <a:cubicBezTo>
                  <a:pt x="26" y="18"/>
                  <a:pt x="29" y="24"/>
                  <a:pt x="32" y="26"/>
                </a:cubicBezTo>
                <a:cubicBezTo>
                  <a:pt x="34" y="29"/>
                  <a:pt x="35" y="24"/>
                  <a:pt x="35" y="22"/>
                </a:cubicBezTo>
                <a:cubicBezTo>
                  <a:pt x="35" y="20"/>
                  <a:pt x="37" y="20"/>
                  <a:pt x="39" y="20"/>
                </a:cubicBezTo>
                <a:cubicBezTo>
                  <a:pt x="40" y="20"/>
                  <a:pt x="44" y="21"/>
                  <a:pt x="44" y="19"/>
                </a:cubicBezTo>
                <a:cubicBezTo>
                  <a:pt x="44" y="16"/>
                  <a:pt x="46" y="17"/>
                  <a:pt x="47" y="17"/>
                </a:cubicBezTo>
                <a:cubicBezTo>
                  <a:pt x="49" y="17"/>
                  <a:pt x="49" y="15"/>
                  <a:pt x="49" y="15"/>
                </a:cubicBezTo>
                <a:cubicBezTo>
                  <a:pt x="51" y="12"/>
                  <a:pt x="51" y="12"/>
                  <a:pt x="51" y="12"/>
                </a:cubicBezTo>
                <a:cubicBezTo>
                  <a:pt x="49" y="12"/>
                  <a:pt x="47" y="11"/>
                  <a:pt x="46" y="12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6" name="Freeform 87"/>
          <p:cNvSpPr>
            <a:spLocks/>
          </p:cNvSpPr>
          <p:nvPr/>
        </p:nvSpPr>
        <p:spPr bwMode="auto">
          <a:xfrm>
            <a:off x="5797395" y="2675883"/>
            <a:ext cx="207574" cy="236735"/>
          </a:xfrm>
          <a:custGeom>
            <a:avLst/>
            <a:gdLst/>
            <a:ahLst/>
            <a:cxnLst>
              <a:cxn ang="0">
                <a:pos x="13" y="29"/>
              </a:cxn>
              <a:cxn ang="0">
                <a:pos x="7" y="35"/>
              </a:cxn>
              <a:cxn ang="0">
                <a:pos x="11" y="41"/>
              </a:cxn>
              <a:cxn ang="0">
                <a:pos x="9" y="44"/>
              </a:cxn>
              <a:cxn ang="0">
                <a:pos x="2" y="47"/>
              </a:cxn>
              <a:cxn ang="0">
                <a:pos x="2" y="53"/>
              </a:cxn>
              <a:cxn ang="0">
                <a:pos x="0" y="62"/>
              </a:cxn>
              <a:cxn ang="0">
                <a:pos x="3" y="69"/>
              </a:cxn>
              <a:cxn ang="0">
                <a:pos x="1" y="73"/>
              </a:cxn>
              <a:cxn ang="0">
                <a:pos x="5" y="82"/>
              </a:cxn>
              <a:cxn ang="0">
                <a:pos x="7" y="84"/>
              </a:cxn>
              <a:cxn ang="0">
                <a:pos x="14" y="87"/>
              </a:cxn>
              <a:cxn ang="0">
                <a:pos x="20" y="89"/>
              </a:cxn>
              <a:cxn ang="0">
                <a:pos x="23" y="93"/>
              </a:cxn>
              <a:cxn ang="0">
                <a:pos x="18" y="102"/>
              </a:cxn>
              <a:cxn ang="0">
                <a:pos x="17" y="109"/>
              </a:cxn>
              <a:cxn ang="0">
                <a:pos x="27" y="109"/>
              </a:cxn>
              <a:cxn ang="0">
                <a:pos x="34" y="108"/>
              </a:cxn>
              <a:cxn ang="0">
                <a:pos x="41" y="111"/>
              </a:cxn>
              <a:cxn ang="0">
                <a:pos x="42" y="110"/>
              </a:cxn>
              <a:cxn ang="0">
                <a:pos x="49" y="112"/>
              </a:cxn>
              <a:cxn ang="0">
                <a:pos x="55" y="111"/>
              </a:cxn>
              <a:cxn ang="0">
                <a:pos x="62" y="110"/>
              </a:cxn>
              <a:cxn ang="0">
                <a:pos x="73" y="108"/>
              </a:cxn>
              <a:cxn ang="0">
                <a:pos x="78" y="105"/>
              </a:cxn>
              <a:cxn ang="0">
                <a:pos x="82" y="98"/>
              </a:cxn>
              <a:cxn ang="0">
                <a:pos x="89" y="93"/>
              </a:cxn>
              <a:cxn ang="0">
                <a:pos x="77" y="84"/>
              </a:cxn>
              <a:cxn ang="0">
                <a:pos x="73" y="74"/>
              </a:cxn>
              <a:cxn ang="0">
                <a:pos x="72" y="68"/>
              </a:cxn>
              <a:cxn ang="0">
                <a:pos x="84" y="64"/>
              </a:cxn>
              <a:cxn ang="0">
                <a:pos x="93" y="60"/>
              </a:cxn>
              <a:cxn ang="0">
                <a:pos x="99" y="59"/>
              </a:cxn>
              <a:cxn ang="0">
                <a:pos x="100" y="53"/>
              </a:cxn>
              <a:cxn ang="0">
                <a:pos x="97" y="44"/>
              </a:cxn>
              <a:cxn ang="0">
                <a:pos x="95" y="38"/>
              </a:cxn>
              <a:cxn ang="0">
                <a:pos x="93" y="33"/>
              </a:cxn>
              <a:cxn ang="0">
                <a:pos x="92" y="28"/>
              </a:cxn>
              <a:cxn ang="0">
                <a:pos x="92" y="16"/>
              </a:cxn>
              <a:cxn ang="0">
                <a:pos x="92" y="15"/>
              </a:cxn>
              <a:cxn ang="0">
                <a:pos x="91" y="14"/>
              </a:cxn>
              <a:cxn ang="0">
                <a:pos x="85" y="10"/>
              </a:cxn>
              <a:cxn ang="0">
                <a:pos x="86" y="3"/>
              </a:cxn>
              <a:cxn ang="0">
                <a:pos x="76" y="6"/>
              </a:cxn>
              <a:cxn ang="0">
                <a:pos x="63" y="13"/>
              </a:cxn>
              <a:cxn ang="0">
                <a:pos x="57" y="9"/>
              </a:cxn>
              <a:cxn ang="0">
                <a:pos x="53" y="7"/>
              </a:cxn>
              <a:cxn ang="0">
                <a:pos x="45" y="3"/>
              </a:cxn>
              <a:cxn ang="0">
                <a:pos x="44" y="0"/>
              </a:cxn>
              <a:cxn ang="0">
                <a:pos x="40" y="1"/>
              </a:cxn>
              <a:cxn ang="0">
                <a:pos x="30" y="0"/>
              </a:cxn>
              <a:cxn ang="0">
                <a:pos x="32" y="5"/>
              </a:cxn>
              <a:cxn ang="0">
                <a:pos x="35" y="15"/>
              </a:cxn>
              <a:cxn ang="0">
                <a:pos x="30" y="19"/>
              </a:cxn>
              <a:cxn ang="0">
                <a:pos x="22" y="18"/>
              </a:cxn>
              <a:cxn ang="0">
                <a:pos x="13" y="19"/>
              </a:cxn>
              <a:cxn ang="0">
                <a:pos x="13" y="22"/>
              </a:cxn>
              <a:cxn ang="0">
                <a:pos x="13" y="29"/>
              </a:cxn>
            </a:cxnLst>
            <a:rect l="0" t="0" r="r" b="b"/>
            <a:pathLst>
              <a:path w="101" h="114">
                <a:moveTo>
                  <a:pt x="13" y="29"/>
                </a:moveTo>
                <a:cubicBezTo>
                  <a:pt x="10" y="33"/>
                  <a:pt x="7" y="34"/>
                  <a:pt x="7" y="35"/>
                </a:cubicBezTo>
                <a:cubicBezTo>
                  <a:pt x="8" y="36"/>
                  <a:pt x="12" y="39"/>
                  <a:pt x="11" y="41"/>
                </a:cubicBezTo>
                <a:cubicBezTo>
                  <a:pt x="10" y="42"/>
                  <a:pt x="9" y="41"/>
                  <a:pt x="9" y="44"/>
                </a:cubicBezTo>
                <a:cubicBezTo>
                  <a:pt x="9" y="47"/>
                  <a:pt x="4" y="47"/>
                  <a:pt x="2" y="47"/>
                </a:cubicBezTo>
                <a:cubicBezTo>
                  <a:pt x="1" y="47"/>
                  <a:pt x="3" y="50"/>
                  <a:pt x="2" y="53"/>
                </a:cubicBezTo>
                <a:cubicBezTo>
                  <a:pt x="1" y="55"/>
                  <a:pt x="1" y="60"/>
                  <a:pt x="0" y="62"/>
                </a:cubicBezTo>
                <a:cubicBezTo>
                  <a:pt x="0" y="64"/>
                  <a:pt x="4" y="67"/>
                  <a:pt x="3" y="69"/>
                </a:cubicBezTo>
                <a:cubicBezTo>
                  <a:pt x="3" y="70"/>
                  <a:pt x="0" y="72"/>
                  <a:pt x="1" y="73"/>
                </a:cubicBezTo>
                <a:cubicBezTo>
                  <a:pt x="2" y="74"/>
                  <a:pt x="4" y="76"/>
                  <a:pt x="5" y="82"/>
                </a:cubicBezTo>
                <a:cubicBezTo>
                  <a:pt x="6" y="83"/>
                  <a:pt x="7" y="83"/>
                  <a:pt x="7" y="84"/>
                </a:cubicBezTo>
                <a:cubicBezTo>
                  <a:pt x="9" y="86"/>
                  <a:pt x="11" y="87"/>
                  <a:pt x="14" y="87"/>
                </a:cubicBezTo>
                <a:cubicBezTo>
                  <a:pt x="18" y="87"/>
                  <a:pt x="19" y="89"/>
                  <a:pt x="20" y="89"/>
                </a:cubicBezTo>
                <a:cubicBezTo>
                  <a:pt x="22" y="89"/>
                  <a:pt x="26" y="90"/>
                  <a:pt x="23" y="93"/>
                </a:cubicBezTo>
                <a:cubicBezTo>
                  <a:pt x="19" y="96"/>
                  <a:pt x="19" y="99"/>
                  <a:pt x="18" y="102"/>
                </a:cubicBezTo>
                <a:cubicBezTo>
                  <a:pt x="18" y="104"/>
                  <a:pt x="18" y="107"/>
                  <a:pt x="17" y="109"/>
                </a:cubicBezTo>
                <a:cubicBezTo>
                  <a:pt x="20" y="109"/>
                  <a:pt x="25" y="109"/>
                  <a:pt x="27" y="109"/>
                </a:cubicBezTo>
                <a:cubicBezTo>
                  <a:pt x="29" y="107"/>
                  <a:pt x="31" y="107"/>
                  <a:pt x="34" y="108"/>
                </a:cubicBezTo>
                <a:cubicBezTo>
                  <a:pt x="36" y="109"/>
                  <a:pt x="39" y="110"/>
                  <a:pt x="41" y="111"/>
                </a:cubicBezTo>
                <a:cubicBezTo>
                  <a:pt x="41" y="110"/>
                  <a:pt x="41" y="110"/>
                  <a:pt x="42" y="110"/>
                </a:cubicBezTo>
                <a:cubicBezTo>
                  <a:pt x="44" y="110"/>
                  <a:pt x="47" y="114"/>
                  <a:pt x="49" y="112"/>
                </a:cubicBezTo>
                <a:cubicBezTo>
                  <a:pt x="50" y="109"/>
                  <a:pt x="54" y="110"/>
                  <a:pt x="55" y="111"/>
                </a:cubicBezTo>
                <a:cubicBezTo>
                  <a:pt x="57" y="112"/>
                  <a:pt x="60" y="112"/>
                  <a:pt x="62" y="110"/>
                </a:cubicBezTo>
                <a:cubicBezTo>
                  <a:pt x="64" y="108"/>
                  <a:pt x="72" y="107"/>
                  <a:pt x="73" y="108"/>
                </a:cubicBezTo>
                <a:cubicBezTo>
                  <a:pt x="75" y="109"/>
                  <a:pt x="80" y="111"/>
                  <a:pt x="78" y="105"/>
                </a:cubicBezTo>
                <a:cubicBezTo>
                  <a:pt x="76" y="99"/>
                  <a:pt x="82" y="100"/>
                  <a:pt x="82" y="98"/>
                </a:cubicBezTo>
                <a:cubicBezTo>
                  <a:pt x="83" y="95"/>
                  <a:pt x="90" y="94"/>
                  <a:pt x="89" y="93"/>
                </a:cubicBezTo>
                <a:cubicBezTo>
                  <a:pt x="88" y="91"/>
                  <a:pt x="79" y="86"/>
                  <a:pt x="77" y="84"/>
                </a:cubicBezTo>
                <a:cubicBezTo>
                  <a:pt x="74" y="82"/>
                  <a:pt x="74" y="77"/>
                  <a:pt x="73" y="74"/>
                </a:cubicBezTo>
                <a:cubicBezTo>
                  <a:pt x="72" y="72"/>
                  <a:pt x="69" y="69"/>
                  <a:pt x="72" y="68"/>
                </a:cubicBezTo>
                <a:cubicBezTo>
                  <a:pt x="76" y="68"/>
                  <a:pt x="81" y="66"/>
                  <a:pt x="84" y="64"/>
                </a:cubicBezTo>
                <a:cubicBezTo>
                  <a:pt x="87" y="61"/>
                  <a:pt x="92" y="61"/>
                  <a:pt x="93" y="60"/>
                </a:cubicBezTo>
                <a:cubicBezTo>
                  <a:pt x="95" y="58"/>
                  <a:pt x="98" y="61"/>
                  <a:pt x="99" y="59"/>
                </a:cubicBezTo>
                <a:cubicBezTo>
                  <a:pt x="100" y="58"/>
                  <a:pt x="101" y="55"/>
                  <a:pt x="100" y="53"/>
                </a:cubicBezTo>
                <a:cubicBezTo>
                  <a:pt x="98" y="51"/>
                  <a:pt x="97" y="48"/>
                  <a:pt x="97" y="44"/>
                </a:cubicBezTo>
                <a:cubicBezTo>
                  <a:pt x="97" y="40"/>
                  <a:pt x="95" y="40"/>
                  <a:pt x="95" y="38"/>
                </a:cubicBezTo>
                <a:cubicBezTo>
                  <a:pt x="95" y="36"/>
                  <a:pt x="95" y="34"/>
                  <a:pt x="93" y="33"/>
                </a:cubicBezTo>
                <a:cubicBezTo>
                  <a:pt x="91" y="32"/>
                  <a:pt x="90" y="31"/>
                  <a:pt x="92" y="28"/>
                </a:cubicBezTo>
                <a:cubicBezTo>
                  <a:pt x="94" y="25"/>
                  <a:pt x="93" y="18"/>
                  <a:pt x="92" y="16"/>
                </a:cubicBezTo>
                <a:cubicBezTo>
                  <a:pt x="92" y="16"/>
                  <a:pt x="92" y="15"/>
                  <a:pt x="92" y="15"/>
                </a:cubicBezTo>
                <a:cubicBezTo>
                  <a:pt x="92" y="15"/>
                  <a:pt x="91" y="14"/>
                  <a:pt x="91" y="14"/>
                </a:cubicBezTo>
                <a:cubicBezTo>
                  <a:pt x="91" y="11"/>
                  <a:pt x="89" y="10"/>
                  <a:pt x="85" y="10"/>
                </a:cubicBezTo>
                <a:cubicBezTo>
                  <a:pt x="80" y="10"/>
                  <a:pt x="87" y="6"/>
                  <a:pt x="86" y="3"/>
                </a:cubicBezTo>
                <a:cubicBezTo>
                  <a:pt x="84" y="1"/>
                  <a:pt x="80" y="7"/>
                  <a:pt x="76" y="6"/>
                </a:cubicBezTo>
                <a:cubicBezTo>
                  <a:pt x="72" y="5"/>
                  <a:pt x="67" y="11"/>
                  <a:pt x="63" y="13"/>
                </a:cubicBezTo>
                <a:cubicBezTo>
                  <a:pt x="60" y="16"/>
                  <a:pt x="55" y="13"/>
                  <a:pt x="57" y="9"/>
                </a:cubicBezTo>
                <a:cubicBezTo>
                  <a:pt x="60" y="5"/>
                  <a:pt x="57" y="6"/>
                  <a:pt x="53" y="7"/>
                </a:cubicBezTo>
                <a:cubicBezTo>
                  <a:pt x="49" y="9"/>
                  <a:pt x="44" y="7"/>
                  <a:pt x="45" y="3"/>
                </a:cubicBezTo>
                <a:cubicBezTo>
                  <a:pt x="45" y="2"/>
                  <a:pt x="45" y="1"/>
                  <a:pt x="44" y="0"/>
                </a:cubicBezTo>
                <a:cubicBezTo>
                  <a:pt x="42" y="1"/>
                  <a:pt x="41" y="1"/>
                  <a:pt x="40" y="1"/>
                </a:cubicBezTo>
                <a:cubicBezTo>
                  <a:pt x="38" y="0"/>
                  <a:pt x="34" y="0"/>
                  <a:pt x="30" y="0"/>
                </a:cubicBezTo>
                <a:cubicBezTo>
                  <a:pt x="31" y="1"/>
                  <a:pt x="32" y="3"/>
                  <a:pt x="32" y="5"/>
                </a:cubicBezTo>
                <a:cubicBezTo>
                  <a:pt x="30" y="8"/>
                  <a:pt x="33" y="10"/>
                  <a:pt x="35" y="15"/>
                </a:cubicBezTo>
                <a:cubicBezTo>
                  <a:pt x="37" y="19"/>
                  <a:pt x="30" y="16"/>
                  <a:pt x="30" y="19"/>
                </a:cubicBezTo>
                <a:cubicBezTo>
                  <a:pt x="30" y="22"/>
                  <a:pt x="24" y="19"/>
                  <a:pt x="22" y="18"/>
                </a:cubicBezTo>
                <a:cubicBezTo>
                  <a:pt x="20" y="17"/>
                  <a:pt x="13" y="18"/>
                  <a:pt x="13" y="19"/>
                </a:cubicBezTo>
                <a:cubicBezTo>
                  <a:pt x="13" y="20"/>
                  <a:pt x="13" y="21"/>
                  <a:pt x="13" y="22"/>
                </a:cubicBezTo>
                <a:cubicBezTo>
                  <a:pt x="14" y="25"/>
                  <a:pt x="14" y="28"/>
                  <a:pt x="13" y="29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7" name="Freeform 88"/>
          <p:cNvSpPr>
            <a:spLocks/>
          </p:cNvSpPr>
          <p:nvPr/>
        </p:nvSpPr>
        <p:spPr bwMode="auto">
          <a:xfrm>
            <a:off x="6137059" y="2111492"/>
            <a:ext cx="243597" cy="389413"/>
          </a:xfrm>
          <a:custGeom>
            <a:avLst/>
            <a:gdLst/>
            <a:ahLst/>
            <a:cxnLst>
              <a:cxn ang="0">
                <a:pos x="100" y="158"/>
              </a:cxn>
              <a:cxn ang="0">
                <a:pos x="117" y="142"/>
              </a:cxn>
              <a:cxn ang="0">
                <a:pos x="114" y="133"/>
              </a:cxn>
              <a:cxn ang="0">
                <a:pos x="100" y="122"/>
              </a:cxn>
              <a:cxn ang="0">
                <a:pos x="107" y="116"/>
              </a:cxn>
              <a:cxn ang="0">
                <a:pos x="101" y="110"/>
              </a:cxn>
              <a:cxn ang="0">
                <a:pos x="102" y="104"/>
              </a:cxn>
              <a:cxn ang="0">
                <a:pos x="97" y="101"/>
              </a:cxn>
              <a:cxn ang="0">
                <a:pos x="99" y="97"/>
              </a:cxn>
              <a:cxn ang="0">
                <a:pos x="98" y="89"/>
              </a:cxn>
              <a:cxn ang="0">
                <a:pos x="101" y="82"/>
              </a:cxn>
              <a:cxn ang="0">
                <a:pos x="91" y="65"/>
              </a:cxn>
              <a:cxn ang="0">
                <a:pos x="94" y="58"/>
              </a:cxn>
              <a:cxn ang="0">
                <a:pos x="101" y="50"/>
              </a:cxn>
              <a:cxn ang="0">
                <a:pos x="93" y="42"/>
              </a:cxn>
              <a:cxn ang="0">
                <a:pos x="86" y="38"/>
              </a:cxn>
              <a:cxn ang="0">
                <a:pos x="84" y="31"/>
              </a:cxn>
              <a:cxn ang="0">
                <a:pos x="86" y="25"/>
              </a:cxn>
              <a:cxn ang="0">
                <a:pos x="90" y="22"/>
              </a:cxn>
              <a:cxn ang="0">
                <a:pos x="93" y="18"/>
              </a:cxn>
              <a:cxn ang="0">
                <a:pos x="93" y="11"/>
              </a:cxn>
              <a:cxn ang="0">
                <a:pos x="81" y="3"/>
              </a:cxn>
              <a:cxn ang="0">
                <a:pos x="72" y="3"/>
              </a:cxn>
              <a:cxn ang="0">
                <a:pos x="61" y="6"/>
              </a:cxn>
              <a:cxn ang="0">
                <a:pos x="54" y="14"/>
              </a:cxn>
              <a:cxn ang="0">
                <a:pos x="52" y="23"/>
              </a:cxn>
              <a:cxn ang="0">
                <a:pos x="47" y="30"/>
              </a:cxn>
              <a:cxn ang="0">
                <a:pos x="40" y="28"/>
              </a:cxn>
              <a:cxn ang="0">
                <a:pos x="32" y="28"/>
              </a:cxn>
              <a:cxn ang="0">
                <a:pos x="19" y="27"/>
              </a:cxn>
              <a:cxn ang="0">
                <a:pos x="7" y="18"/>
              </a:cxn>
              <a:cxn ang="0">
                <a:pos x="0" y="23"/>
              </a:cxn>
              <a:cxn ang="0">
                <a:pos x="12" y="32"/>
              </a:cxn>
              <a:cxn ang="0">
                <a:pos x="28" y="42"/>
              </a:cxn>
              <a:cxn ang="0">
                <a:pos x="29" y="53"/>
              </a:cxn>
              <a:cxn ang="0">
                <a:pos x="31" y="63"/>
              </a:cxn>
              <a:cxn ang="0">
                <a:pos x="31" y="73"/>
              </a:cxn>
              <a:cxn ang="0">
                <a:pos x="33" y="78"/>
              </a:cxn>
              <a:cxn ang="0">
                <a:pos x="34" y="84"/>
              </a:cxn>
              <a:cxn ang="0">
                <a:pos x="44" y="88"/>
              </a:cxn>
              <a:cxn ang="0">
                <a:pos x="48" y="96"/>
              </a:cxn>
              <a:cxn ang="0">
                <a:pos x="46" y="100"/>
              </a:cxn>
              <a:cxn ang="0">
                <a:pos x="39" y="105"/>
              </a:cxn>
              <a:cxn ang="0">
                <a:pos x="28" y="117"/>
              </a:cxn>
              <a:cxn ang="0">
                <a:pos x="21" y="122"/>
              </a:cxn>
              <a:cxn ang="0">
                <a:pos x="15" y="128"/>
              </a:cxn>
              <a:cxn ang="0">
                <a:pos x="7" y="132"/>
              </a:cxn>
              <a:cxn ang="0">
                <a:pos x="2" y="139"/>
              </a:cxn>
              <a:cxn ang="0">
                <a:pos x="3" y="146"/>
              </a:cxn>
              <a:cxn ang="0">
                <a:pos x="4" y="153"/>
              </a:cxn>
              <a:cxn ang="0">
                <a:pos x="6" y="166"/>
              </a:cxn>
              <a:cxn ang="0">
                <a:pos x="3" y="178"/>
              </a:cxn>
              <a:cxn ang="0">
                <a:pos x="13" y="182"/>
              </a:cxn>
              <a:cxn ang="0">
                <a:pos x="20" y="186"/>
              </a:cxn>
              <a:cxn ang="0">
                <a:pos x="33" y="188"/>
              </a:cxn>
              <a:cxn ang="0">
                <a:pos x="68" y="180"/>
              </a:cxn>
              <a:cxn ang="0">
                <a:pos x="78" y="179"/>
              </a:cxn>
              <a:cxn ang="0">
                <a:pos x="83" y="172"/>
              </a:cxn>
              <a:cxn ang="0">
                <a:pos x="100" y="158"/>
              </a:cxn>
            </a:cxnLst>
            <a:rect l="0" t="0" r="r" b="b"/>
            <a:pathLst>
              <a:path w="118" h="189">
                <a:moveTo>
                  <a:pt x="100" y="158"/>
                </a:moveTo>
                <a:cubicBezTo>
                  <a:pt x="103" y="152"/>
                  <a:pt x="115" y="148"/>
                  <a:pt x="117" y="142"/>
                </a:cubicBezTo>
                <a:cubicBezTo>
                  <a:pt x="118" y="140"/>
                  <a:pt x="118" y="138"/>
                  <a:pt x="114" y="133"/>
                </a:cubicBezTo>
                <a:cubicBezTo>
                  <a:pt x="110" y="128"/>
                  <a:pt x="100" y="125"/>
                  <a:pt x="100" y="122"/>
                </a:cubicBezTo>
                <a:cubicBezTo>
                  <a:pt x="99" y="120"/>
                  <a:pt x="107" y="119"/>
                  <a:pt x="107" y="116"/>
                </a:cubicBezTo>
                <a:cubicBezTo>
                  <a:pt x="106" y="113"/>
                  <a:pt x="102" y="113"/>
                  <a:pt x="101" y="110"/>
                </a:cubicBezTo>
                <a:cubicBezTo>
                  <a:pt x="99" y="107"/>
                  <a:pt x="103" y="106"/>
                  <a:pt x="102" y="104"/>
                </a:cubicBezTo>
                <a:cubicBezTo>
                  <a:pt x="102" y="103"/>
                  <a:pt x="97" y="102"/>
                  <a:pt x="97" y="101"/>
                </a:cubicBezTo>
                <a:cubicBezTo>
                  <a:pt x="96" y="99"/>
                  <a:pt x="100" y="99"/>
                  <a:pt x="99" y="97"/>
                </a:cubicBezTo>
                <a:cubicBezTo>
                  <a:pt x="99" y="95"/>
                  <a:pt x="95" y="92"/>
                  <a:pt x="98" y="89"/>
                </a:cubicBezTo>
                <a:cubicBezTo>
                  <a:pt x="100" y="86"/>
                  <a:pt x="105" y="89"/>
                  <a:pt x="101" y="82"/>
                </a:cubicBezTo>
                <a:cubicBezTo>
                  <a:pt x="98" y="75"/>
                  <a:pt x="92" y="67"/>
                  <a:pt x="91" y="65"/>
                </a:cubicBezTo>
                <a:cubicBezTo>
                  <a:pt x="89" y="63"/>
                  <a:pt x="92" y="60"/>
                  <a:pt x="94" y="58"/>
                </a:cubicBezTo>
                <a:cubicBezTo>
                  <a:pt x="96" y="57"/>
                  <a:pt x="101" y="52"/>
                  <a:pt x="101" y="50"/>
                </a:cubicBezTo>
                <a:cubicBezTo>
                  <a:pt x="101" y="48"/>
                  <a:pt x="95" y="43"/>
                  <a:pt x="93" y="42"/>
                </a:cubicBezTo>
                <a:cubicBezTo>
                  <a:pt x="91" y="41"/>
                  <a:pt x="88" y="41"/>
                  <a:pt x="86" y="38"/>
                </a:cubicBezTo>
                <a:cubicBezTo>
                  <a:pt x="84" y="34"/>
                  <a:pt x="83" y="33"/>
                  <a:pt x="84" y="31"/>
                </a:cubicBezTo>
                <a:cubicBezTo>
                  <a:pt x="86" y="29"/>
                  <a:pt x="86" y="27"/>
                  <a:pt x="86" y="25"/>
                </a:cubicBezTo>
                <a:cubicBezTo>
                  <a:pt x="86" y="23"/>
                  <a:pt x="90" y="25"/>
                  <a:pt x="90" y="22"/>
                </a:cubicBezTo>
                <a:cubicBezTo>
                  <a:pt x="91" y="20"/>
                  <a:pt x="92" y="19"/>
                  <a:pt x="93" y="18"/>
                </a:cubicBezTo>
                <a:cubicBezTo>
                  <a:pt x="93" y="15"/>
                  <a:pt x="93" y="13"/>
                  <a:pt x="93" y="11"/>
                </a:cubicBezTo>
                <a:cubicBezTo>
                  <a:pt x="92" y="8"/>
                  <a:pt x="83" y="7"/>
                  <a:pt x="81" y="3"/>
                </a:cubicBezTo>
                <a:cubicBezTo>
                  <a:pt x="79" y="0"/>
                  <a:pt x="74" y="1"/>
                  <a:pt x="72" y="3"/>
                </a:cubicBezTo>
                <a:cubicBezTo>
                  <a:pt x="70" y="6"/>
                  <a:pt x="61" y="3"/>
                  <a:pt x="61" y="6"/>
                </a:cubicBezTo>
                <a:cubicBezTo>
                  <a:pt x="61" y="9"/>
                  <a:pt x="54" y="10"/>
                  <a:pt x="54" y="14"/>
                </a:cubicBezTo>
                <a:cubicBezTo>
                  <a:pt x="54" y="17"/>
                  <a:pt x="57" y="24"/>
                  <a:pt x="52" y="23"/>
                </a:cubicBezTo>
                <a:cubicBezTo>
                  <a:pt x="46" y="23"/>
                  <a:pt x="50" y="25"/>
                  <a:pt x="47" y="30"/>
                </a:cubicBezTo>
                <a:cubicBezTo>
                  <a:pt x="44" y="34"/>
                  <a:pt x="44" y="27"/>
                  <a:pt x="40" y="28"/>
                </a:cubicBezTo>
                <a:cubicBezTo>
                  <a:pt x="37" y="29"/>
                  <a:pt x="33" y="25"/>
                  <a:pt x="32" y="28"/>
                </a:cubicBezTo>
                <a:cubicBezTo>
                  <a:pt x="30" y="30"/>
                  <a:pt x="25" y="28"/>
                  <a:pt x="19" y="27"/>
                </a:cubicBezTo>
                <a:cubicBezTo>
                  <a:pt x="14" y="26"/>
                  <a:pt x="11" y="18"/>
                  <a:pt x="7" y="18"/>
                </a:cubicBezTo>
                <a:cubicBezTo>
                  <a:pt x="4" y="18"/>
                  <a:pt x="1" y="20"/>
                  <a:pt x="0" y="23"/>
                </a:cubicBezTo>
                <a:cubicBezTo>
                  <a:pt x="4" y="26"/>
                  <a:pt x="7" y="30"/>
                  <a:pt x="12" y="32"/>
                </a:cubicBezTo>
                <a:cubicBezTo>
                  <a:pt x="18" y="35"/>
                  <a:pt x="29" y="38"/>
                  <a:pt x="28" y="42"/>
                </a:cubicBezTo>
                <a:cubicBezTo>
                  <a:pt x="28" y="46"/>
                  <a:pt x="26" y="51"/>
                  <a:pt x="29" y="53"/>
                </a:cubicBezTo>
                <a:cubicBezTo>
                  <a:pt x="31" y="54"/>
                  <a:pt x="28" y="61"/>
                  <a:pt x="31" y="63"/>
                </a:cubicBezTo>
                <a:cubicBezTo>
                  <a:pt x="34" y="64"/>
                  <a:pt x="33" y="73"/>
                  <a:pt x="31" y="73"/>
                </a:cubicBezTo>
                <a:cubicBezTo>
                  <a:pt x="28" y="73"/>
                  <a:pt x="31" y="77"/>
                  <a:pt x="33" y="78"/>
                </a:cubicBezTo>
                <a:cubicBezTo>
                  <a:pt x="34" y="79"/>
                  <a:pt x="34" y="81"/>
                  <a:pt x="34" y="84"/>
                </a:cubicBezTo>
                <a:cubicBezTo>
                  <a:pt x="38" y="85"/>
                  <a:pt x="41" y="86"/>
                  <a:pt x="44" y="88"/>
                </a:cubicBezTo>
                <a:cubicBezTo>
                  <a:pt x="48" y="90"/>
                  <a:pt x="47" y="93"/>
                  <a:pt x="48" y="96"/>
                </a:cubicBezTo>
                <a:cubicBezTo>
                  <a:pt x="48" y="100"/>
                  <a:pt x="48" y="102"/>
                  <a:pt x="46" y="100"/>
                </a:cubicBezTo>
                <a:cubicBezTo>
                  <a:pt x="43" y="99"/>
                  <a:pt x="41" y="100"/>
                  <a:pt x="39" y="105"/>
                </a:cubicBezTo>
                <a:cubicBezTo>
                  <a:pt x="38" y="110"/>
                  <a:pt x="32" y="116"/>
                  <a:pt x="28" y="117"/>
                </a:cubicBezTo>
                <a:cubicBezTo>
                  <a:pt x="24" y="117"/>
                  <a:pt x="24" y="121"/>
                  <a:pt x="21" y="122"/>
                </a:cubicBezTo>
                <a:cubicBezTo>
                  <a:pt x="18" y="123"/>
                  <a:pt x="15" y="125"/>
                  <a:pt x="15" y="128"/>
                </a:cubicBezTo>
                <a:cubicBezTo>
                  <a:pt x="15" y="132"/>
                  <a:pt x="11" y="132"/>
                  <a:pt x="7" y="132"/>
                </a:cubicBezTo>
                <a:cubicBezTo>
                  <a:pt x="4" y="132"/>
                  <a:pt x="5" y="138"/>
                  <a:pt x="2" y="139"/>
                </a:cubicBezTo>
                <a:cubicBezTo>
                  <a:pt x="0" y="141"/>
                  <a:pt x="0" y="143"/>
                  <a:pt x="3" y="146"/>
                </a:cubicBezTo>
                <a:cubicBezTo>
                  <a:pt x="5" y="149"/>
                  <a:pt x="3" y="151"/>
                  <a:pt x="4" y="153"/>
                </a:cubicBezTo>
                <a:cubicBezTo>
                  <a:pt x="5" y="156"/>
                  <a:pt x="8" y="161"/>
                  <a:pt x="6" y="166"/>
                </a:cubicBezTo>
                <a:cubicBezTo>
                  <a:pt x="3" y="172"/>
                  <a:pt x="1" y="178"/>
                  <a:pt x="3" y="178"/>
                </a:cubicBezTo>
                <a:cubicBezTo>
                  <a:pt x="5" y="177"/>
                  <a:pt x="10" y="182"/>
                  <a:pt x="13" y="182"/>
                </a:cubicBezTo>
                <a:cubicBezTo>
                  <a:pt x="17" y="182"/>
                  <a:pt x="17" y="187"/>
                  <a:pt x="20" y="186"/>
                </a:cubicBezTo>
                <a:cubicBezTo>
                  <a:pt x="23" y="185"/>
                  <a:pt x="23" y="189"/>
                  <a:pt x="33" y="188"/>
                </a:cubicBezTo>
                <a:cubicBezTo>
                  <a:pt x="42" y="188"/>
                  <a:pt x="60" y="180"/>
                  <a:pt x="68" y="180"/>
                </a:cubicBezTo>
                <a:cubicBezTo>
                  <a:pt x="72" y="180"/>
                  <a:pt x="75" y="180"/>
                  <a:pt x="78" y="179"/>
                </a:cubicBezTo>
                <a:cubicBezTo>
                  <a:pt x="79" y="177"/>
                  <a:pt x="81" y="174"/>
                  <a:pt x="83" y="172"/>
                </a:cubicBezTo>
                <a:cubicBezTo>
                  <a:pt x="88" y="168"/>
                  <a:pt x="98" y="164"/>
                  <a:pt x="100" y="15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8" name="Freeform 89"/>
          <p:cNvSpPr>
            <a:spLocks/>
          </p:cNvSpPr>
          <p:nvPr/>
        </p:nvSpPr>
        <p:spPr bwMode="auto">
          <a:xfrm>
            <a:off x="6449276" y="3331194"/>
            <a:ext cx="492342" cy="392844"/>
          </a:xfrm>
          <a:custGeom>
            <a:avLst/>
            <a:gdLst/>
            <a:ahLst/>
            <a:cxnLst>
              <a:cxn ang="0">
                <a:pos x="142" y="40"/>
              </a:cxn>
              <a:cxn ang="0">
                <a:pos x="122" y="38"/>
              </a:cxn>
              <a:cxn ang="0">
                <a:pos x="109" y="33"/>
              </a:cxn>
              <a:cxn ang="0">
                <a:pos x="82" y="13"/>
              </a:cxn>
              <a:cxn ang="0">
                <a:pos x="59" y="0"/>
              </a:cxn>
              <a:cxn ang="0">
                <a:pos x="50" y="0"/>
              </a:cxn>
              <a:cxn ang="0">
                <a:pos x="38" y="4"/>
              </a:cxn>
              <a:cxn ang="0">
                <a:pos x="27" y="11"/>
              </a:cxn>
              <a:cxn ang="0">
                <a:pos x="36" y="21"/>
              </a:cxn>
              <a:cxn ang="0">
                <a:pos x="29" y="26"/>
              </a:cxn>
              <a:cxn ang="0">
                <a:pos x="22" y="29"/>
              </a:cxn>
              <a:cxn ang="0">
                <a:pos x="13" y="36"/>
              </a:cxn>
              <a:cxn ang="0">
                <a:pos x="2" y="31"/>
              </a:cxn>
              <a:cxn ang="0">
                <a:pos x="1" y="34"/>
              </a:cxn>
              <a:cxn ang="0">
                <a:pos x="0" y="37"/>
              </a:cxn>
              <a:cxn ang="0">
                <a:pos x="2" y="50"/>
              </a:cxn>
              <a:cxn ang="0">
                <a:pos x="11" y="61"/>
              </a:cxn>
              <a:cxn ang="0">
                <a:pos x="28" y="87"/>
              </a:cxn>
              <a:cxn ang="0">
                <a:pos x="36" y="99"/>
              </a:cxn>
              <a:cxn ang="0">
                <a:pos x="47" y="112"/>
              </a:cxn>
              <a:cxn ang="0">
                <a:pos x="49" y="124"/>
              </a:cxn>
              <a:cxn ang="0">
                <a:pos x="59" y="143"/>
              </a:cxn>
              <a:cxn ang="0">
                <a:pos x="72" y="158"/>
              </a:cxn>
              <a:cxn ang="0">
                <a:pos x="82" y="175"/>
              </a:cxn>
              <a:cxn ang="0">
                <a:pos x="86" y="184"/>
              </a:cxn>
              <a:cxn ang="0">
                <a:pos x="89" y="190"/>
              </a:cxn>
              <a:cxn ang="0">
                <a:pos x="95" y="188"/>
              </a:cxn>
              <a:cxn ang="0">
                <a:pos x="94" y="181"/>
              </a:cxn>
              <a:cxn ang="0">
                <a:pos x="99" y="177"/>
              </a:cxn>
              <a:cxn ang="0">
                <a:pos x="107" y="179"/>
              </a:cxn>
              <a:cxn ang="0">
                <a:pos x="121" y="180"/>
              </a:cxn>
              <a:cxn ang="0">
                <a:pos x="137" y="182"/>
              </a:cxn>
              <a:cxn ang="0">
                <a:pos x="145" y="179"/>
              </a:cxn>
              <a:cxn ang="0">
                <a:pos x="162" y="164"/>
              </a:cxn>
              <a:cxn ang="0">
                <a:pos x="184" y="163"/>
              </a:cxn>
              <a:cxn ang="0">
                <a:pos x="230" y="148"/>
              </a:cxn>
              <a:cxn ang="0">
                <a:pos x="238" y="125"/>
              </a:cxn>
              <a:cxn ang="0">
                <a:pos x="232" y="117"/>
              </a:cxn>
              <a:cxn ang="0">
                <a:pos x="203" y="113"/>
              </a:cxn>
              <a:cxn ang="0">
                <a:pos x="195" y="101"/>
              </a:cxn>
              <a:cxn ang="0">
                <a:pos x="190" y="94"/>
              </a:cxn>
              <a:cxn ang="0">
                <a:pos x="181" y="88"/>
              </a:cxn>
              <a:cxn ang="0">
                <a:pos x="175" y="76"/>
              </a:cxn>
              <a:cxn ang="0">
                <a:pos x="170" y="63"/>
              </a:cxn>
              <a:cxn ang="0">
                <a:pos x="158" y="50"/>
              </a:cxn>
              <a:cxn ang="0">
                <a:pos x="157" y="45"/>
              </a:cxn>
              <a:cxn ang="0">
                <a:pos x="148" y="45"/>
              </a:cxn>
              <a:cxn ang="0">
                <a:pos x="142" y="40"/>
              </a:cxn>
            </a:cxnLst>
            <a:rect l="0" t="0" r="r" b="b"/>
            <a:pathLst>
              <a:path w="238" h="190">
                <a:moveTo>
                  <a:pt x="142" y="40"/>
                </a:moveTo>
                <a:cubicBezTo>
                  <a:pt x="142" y="40"/>
                  <a:pt x="125" y="38"/>
                  <a:pt x="122" y="38"/>
                </a:cubicBezTo>
                <a:cubicBezTo>
                  <a:pt x="119" y="38"/>
                  <a:pt x="113" y="37"/>
                  <a:pt x="109" y="33"/>
                </a:cubicBezTo>
                <a:cubicBezTo>
                  <a:pt x="105" y="30"/>
                  <a:pt x="85" y="15"/>
                  <a:pt x="82" y="13"/>
                </a:cubicBezTo>
                <a:cubicBezTo>
                  <a:pt x="78" y="11"/>
                  <a:pt x="63" y="1"/>
                  <a:pt x="59" y="0"/>
                </a:cubicBezTo>
                <a:cubicBezTo>
                  <a:pt x="55" y="0"/>
                  <a:pt x="55" y="0"/>
                  <a:pt x="50" y="0"/>
                </a:cubicBezTo>
                <a:cubicBezTo>
                  <a:pt x="45" y="0"/>
                  <a:pt x="47" y="3"/>
                  <a:pt x="38" y="4"/>
                </a:cubicBezTo>
                <a:cubicBezTo>
                  <a:pt x="30" y="4"/>
                  <a:pt x="25" y="10"/>
                  <a:pt x="27" y="11"/>
                </a:cubicBezTo>
                <a:cubicBezTo>
                  <a:pt x="30" y="12"/>
                  <a:pt x="38" y="19"/>
                  <a:pt x="36" y="21"/>
                </a:cubicBezTo>
                <a:cubicBezTo>
                  <a:pt x="33" y="22"/>
                  <a:pt x="33" y="26"/>
                  <a:pt x="29" y="26"/>
                </a:cubicBezTo>
                <a:cubicBezTo>
                  <a:pt x="26" y="26"/>
                  <a:pt x="22" y="27"/>
                  <a:pt x="22" y="29"/>
                </a:cubicBezTo>
                <a:cubicBezTo>
                  <a:pt x="22" y="32"/>
                  <a:pt x="17" y="36"/>
                  <a:pt x="13" y="36"/>
                </a:cubicBezTo>
                <a:cubicBezTo>
                  <a:pt x="11" y="36"/>
                  <a:pt x="6" y="33"/>
                  <a:pt x="2" y="31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7"/>
                  <a:pt x="0" y="37"/>
                  <a:pt x="0" y="37"/>
                </a:cubicBezTo>
                <a:cubicBezTo>
                  <a:pt x="1" y="40"/>
                  <a:pt x="0" y="49"/>
                  <a:pt x="2" y="50"/>
                </a:cubicBezTo>
                <a:cubicBezTo>
                  <a:pt x="5" y="51"/>
                  <a:pt x="6" y="55"/>
                  <a:pt x="11" y="61"/>
                </a:cubicBezTo>
                <a:cubicBezTo>
                  <a:pt x="17" y="67"/>
                  <a:pt x="28" y="83"/>
                  <a:pt x="28" y="87"/>
                </a:cubicBezTo>
                <a:cubicBezTo>
                  <a:pt x="28" y="90"/>
                  <a:pt x="30" y="95"/>
                  <a:pt x="36" y="99"/>
                </a:cubicBezTo>
                <a:cubicBezTo>
                  <a:pt x="43" y="104"/>
                  <a:pt x="43" y="109"/>
                  <a:pt x="47" y="112"/>
                </a:cubicBezTo>
                <a:cubicBezTo>
                  <a:pt x="50" y="114"/>
                  <a:pt x="49" y="118"/>
                  <a:pt x="49" y="124"/>
                </a:cubicBezTo>
                <a:cubicBezTo>
                  <a:pt x="50" y="131"/>
                  <a:pt x="53" y="140"/>
                  <a:pt x="59" y="143"/>
                </a:cubicBezTo>
                <a:cubicBezTo>
                  <a:pt x="65" y="147"/>
                  <a:pt x="69" y="151"/>
                  <a:pt x="72" y="158"/>
                </a:cubicBezTo>
                <a:cubicBezTo>
                  <a:pt x="74" y="165"/>
                  <a:pt x="78" y="171"/>
                  <a:pt x="82" y="175"/>
                </a:cubicBezTo>
                <a:cubicBezTo>
                  <a:pt x="86" y="179"/>
                  <a:pt x="84" y="181"/>
                  <a:pt x="86" y="184"/>
                </a:cubicBezTo>
                <a:cubicBezTo>
                  <a:pt x="87" y="185"/>
                  <a:pt x="88" y="188"/>
                  <a:pt x="89" y="190"/>
                </a:cubicBezTo>
                <a:cubicBezTo>
                  <a:pt x="92" y="189"/>
                  <a:pt x="94" y="188"/>
                  <a:pt x="95" y="188"/>
                </a:cubicBezTo>
                <a:cubicBezTo>
                  <a:pt x="95" y="186"/>
                  <a:pt x="93" y="183"/>
                  <a:pt x="94" y="181"/>
                </a:cubicBezTo>
                <a:cubicBezTo>
                  <a:pt x="95" y="180"/>
                  <a:pt x="97" y="178"/>
                  <a:pt x="99" y="177"/>
                </a:cubicBezTo>
                <a:cubicBezTo>
                  <a:pt x="101" y="177"/>
                  <a:pt x="103" y="179"/>
                  <a:pt x="107" y="179"/>
                </a:cubicBezTo>
                <a:cubicBezTo>
                  <a:pt x="112" y="178"/>
                  <a:pt x="120" y="179"/>
                  <a:pt x="121" y="180"/>
                </a:cubicBezTo>
                <a:cubicBezTo>
                  <a:pt x="122" y="181"/>
                  <a:pt x="134" y="180"/>
                  <a:pt x="137" y="182"/>
                </a:cubicBezTo>
                <a:cubicBezTo>
                  <a:pt x="140" y="185"/>
                  <a:pt x="143" y="184"/>
                  <a:pt x="145" y="179"/>
                </a:cubicBezTo>
                <a:cubicBezTo>
                  <a:pt x="147" y="175"/>
                  <a:pt x="160" y="165"/>
                  <a:pt x="162" y="164"/>
                </a:cubicBezTo>
                <a:cubicBezTo>
                  <a:pt x="164" y="163"/>
                  <a:pt x="179" y="164"/>
                  <a:pt x="184" y="163"/>
                </a:cubicBezTo>
                <a:cubicBezTo>
                  <a:pt x="190" y="162"/>
                  <a:pt x="228" y="150"/>
                  <a:pt x="230" y="148"/>
                </a:cubicBezTo>
                <a:cubicBezTo>
                  <a:pt x="231" y="147"/>
                  <a:pt x="238" y="127"/>
                  <a:pt x="238" y="125"/>
                </a:cubicBezTo>
                <a:cubicBezTo>
                  <a:pt x="238" y="122"/>
                  <a:pt x="235" y="116"/>
                  <a:pt x="232" y="117"/>
                </a:cubicBezTo>
                <a:cubicBezTo>
                  <a:pt x="229" y="117"/>
                  <a:pt x="205" y="114"/>
                  <a:pt x="203" y="113"/>
                </a:cubicBezTo>
                <a:cubicBezTo>
                  <a:pt x="202" y="113"/>
                  <a:pt x="196" y="108"/>
                  <a:pt x="195" y="101"/>
                </a:cubicBezTo>
                <a:cubicBezTo>
                  <a:pt x="193" y="100"/>
                  <a:pt x="191" y="97"/>
                  <a:pt x="190" y="94"/>
                </a:cubicBezTo>
                <a:cubicBezTo>
                  <a:pt x="188" y="95"/>
                  <a:pt x="183" y="94"/>
                  <a:pt x="181" y="88"/>
                </a:cubicBezTo>
                <a:cubicBezTo>
                  <a:pt x="179" y="86"/>
                  <a:pt x="173" y="78"/>
                  <a:pt x="175" y="76"/>
                </a:cubicBezTo>
                <a:cubicBezTo>
                  <a:pt x="177" y="73"/>
                  <a:pt x="174" y="67"/>
                  <a:pt x="170" y="63"/>
                </a:cubicBezTo>
                <a:cubicBezTo>
                  <a:pt x="166" y="60"/>
                  <a:pt x="159" y="54"/>
                  <a:pt x="158" y="50"/>
                </a:cubicBezTo>
                <a:cubicBezTo>
                  <a:pt x="158" y="49"/>
                  <a:pt x="158" y="47"/>
                  <a:pt x="157" y="45"/>
                </a:cubicBezTo>
                <a:cubicBezTo>
                  <a:pt x="148" y="45"/>
                  <a:pt x="148" y="45"/>
                  <a:pt x="148" y="45"/>
                </a:cubicBezTo>
                <a:lnTo>
                  <a:pt x="142" y="4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89" name="Freeform 90"/>
          <p:cNvSpPr>
            <a:spLocks/>
          </p:cNvSpPr>
          <p:nvPr/>
        </p:nvSpPr>
        <p:spPr bwMode="auto">
          <a:xfrm>
            <a:off x="6852412" y="3511320"/>
            <a:ext cx="188702" cy="207573"/>
          </a:xfrm>
          <a:custGeom>
            <a:avLst/>
            <a:gdLst/>
            <a:ahLst/>
            <a:cxnLst>
              <a:cxn ang="0">
                <a:pos x="45" y="3"/>
              </a:cxn>
              <a:cxn ang="0">
                <a:pos x="45" y="11"/>
              </a:cxn>
              <a:cxn ang="0">
                <a:pos x="38" y="20"/>
              </a:cxn>
              <a:cxn ang="0">
                <a:pos x="35" y="30"/>
              </a:cxn>
              <a:cxn ang="0">
                <a:pos x="37" y="30"/>
              </a:cxn>
              <a:cxn ang="0">
                <a:pos x="43" y="38"/>
              </a:cxn>
              <a:cxn ang="0">
                <a:pos x="35" y="61"/>
              </a:cxn>
              <a:cxn ang="0">
                <a:pos x="0" y="73"/>
              </a:cxn>
              <a:cxn ang="0">
                <a:pos x="14" y="101"/>
              </a:cxn>
              <a:cxn ang="0">
                <a:pos x="17" y="100"/>
              </a:cxn>
              <a:cxn ang="0">
                <a:pos x="35" y="97"/>
              </a:cxn>
              <a:cxn ang="0">
                <a:pos x="40" y="88"/>
              </a:cxn>
              <a:cxn ang="0">
                <a:pos x="52" y="86"/>
              </a:cxn>
              <a:cxn ang="0">
                <a:pos x="59" y="76"/>
              </a:cxn>
              <a:cxn ang="0">
                <a:pos x="67" y="72"/>
              </a:cxn>
              <a:cxn ang="0">
                <a:pos x="70" y="57"/>
              </a:cxn>
              <a:cxn ang="0">
                <a:pos x="80" y="51"/>
              </a:cxn>
              <a:cxn ang="0">
                <a:pos x="89" y="37"/>
              </a:cxn>
              <a:cxn ang="0">
                <a:pos x="88" y="31"/>
              </a:cxn>
              <a:cxn ang="0">
                <a:pos x="79" y="19"/>
              </a:cxn>
              <a:cxn ang="0">
                <a:pos x="60" y="12"/>
              </a:cxn>
              <a:cxn ang="0">
                <a:pos x="54" y="0"/>
              </a:cxn>
              <a:cxn ang="0">
                <a:pos x="50" y="3"/>
              </a:cxn>
              <a:cxn ang="0">
                <a:pos x="45" y="3"/>
              </a:cxn>
            </a:cxnLst>
            <a:rect l="0" t="0" r="r" b="b"/>
            <a:pathLst>
              <a:path w="91" h="101">
                <a:moveTo>
                  <a:pt x="45" y="3"/>
                </a:moveTo>
                <a:cubicBezTo>
                  <a:pt x="45" y="11"/>
                  <a:pt x="45" y="11"/>
                  <a:pt x="45" y="11"/>
                </a:cubicBezTo>
                <a:cubicBezTo>
                  <a:pt x="38" y="20"/>
                  <a:pt x="38" y="20"/>
                  <a:pt x="38" y="2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0"/>
                  <a:pt x="36" y="30"/>
                  <a:pt x="37" y="30"/>
                </a:cubicBezTo>
                <a:cubicBezTo>
                  <a:pt x="40" y="29"/>
                  <a:pt x="43" y="35"/>
                  <a:pt x="43" y="38"/>
                </a:cubicBezTo>
                <a:cubicBezTo>
                  <a:pt x="43" y="40"/>
                  <a:pt x="36" y="60"/>
                  <a:pt x="35" y="61"/>
                </a:cubicBezTo>
                <a:cubicBezTo>
                  <a:pt x="34" y="62"/>
                  <a:pt x="14" y="69"/>
                  <a:pt x="0" y="73"/>
                </a:cubicBezTo>
                <a:cubicBezTo>
                  <a:pt x="3" y="79"/>
                  <a:pt x="9" y="91"/>
                  <a:pt x="14" y="101"/>
                </a:cubicBezTo>
                <a:cubicBezTo>
                  <a:pt x="15" y="101"/>
                  <a:pt x="16" y="101"/>
                  <a:pt x="17" y="100"/>
                </a:cubicBezTo>
                <a:cubicBezTo>
                  <a:pt x="23" y="96"/>
                  <a:pt x="31" y="98"/>
                  <a:pt x="35" y="97"/>
                </a:cubicBezTo>
                <a:cubicBezTo>
                  <a:pt x="40" y="96"/>
                  <a:pt x="36" y="92"/>
                  <a:pt x="40" y="88"/>
                </a:cubicBezTo>
                <a:cubicBezTo>
                  <a:pt x="44" y="85"/>
                  <a:pt x="50" y="87"/>
                  <a:pt x="52" y="86"/>
                </a:cubicBezTo>
                <a:cubicBezTo>
                  <a:pt x="54" y="85"/>
                  <a:pt x="56" y="77"/>
                  <a:pt x="59" y="76"/>
                </a:cubicBezTo>
                <a:cubicBezTo>
                  <a:pt x="63" y="74"/>
                  <a:pt x="67" y="75"/>
                  <a:pt x="67" y="72"/>
                </a:cubicBezTo>
                <a:cubicBezTo>
                  <a:pt x="66" y="69"/>
                  <a:pt x="67" y="58"/>
                  <a:pt x="70" y="57"/>
                </a:cubicBezTo>
                <a:cubicBezTo>
                  <a:pt x="74" y="56"/>
                  <a:pt x="79" y="53"/>
                  <a:pt x="80" y="51"/>
                </a:cubicBezTo>
                <a:cubicBezTo>
                  <a:pt x="80" y="49"/>
                  <a:pt x="87" y="41"/>
                  <a:pt x="89" y="37"/>
                </a:cubicBezTo>
                <a:cubicBezTo>
                  <a:pt x="91" y="34"/>
                  <a:pt x="91" y="32"/>
                  <a:pt x="88" y="31"/>
                </a:cubicBezTo>
                <a:cubicBezTo>
                  <a:pt x="85" y="31"/>
                  <a:pt x="80" y="22"/>
                  <a:pt x="79" y="19"/>
                </a:cubicBezTo>
                <a:cubicBezTo>
                  <a:pt x="77" y="17"/>
                  <a:pt x="68" y="19"/>
                  <a:pt x="60" y="12"/>
                </a:cubicBezTo>
                <a:cubicBezTo>
                  <a:pt x="57" y="10"/>
                  <a:pt x="55" y="5"/>
                  <a:pt x="54" y="0"/>
                </a:cubicBezTo>
                <a:cubicBezTo>
                  <a:pt x="50" y="3"/>
                  <a:pt x="50" y="3"/>
                  <a:pt x="50" y="3"/>
                </a:cubicBezTo>
                <a:lnTo>
                  <a:pt x="45" y="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0" name="Freeform 91"/>
          <p:cNvSpPr>
            <a:spLocks/>
          </p:cNvSpPr>
          <p:nvPr/>
        </p:nvSpPr>
        <p:spPr bwMode="auto">
          <a:xfrm>
            <a:off x="6823250" y="3485589"/>
            <a:ext cx="27448" cy="41171"/>
          </a:xfrm>
          <a:custGeom>
            <a:avLst/>
            <a:gdLst/>
            <a:ahLst/>
            <a:cxnLst>
              <a:cxn ang="0">
                <a:pos x="9" y="19"/>
              </a:cxn>
              <a:cxn ang="0">
                <a:pos x="10" y="16"/>
              </a:cxn>
              <a:cxn ang="0">
                <a:pos x="8" y="2"/>
              </a:cxn>
              <a:cxn ang="0">
                <a:pos x="1" y="13"/>
              </a:cxn>
              <a:cxn ang="0">
                <a:pos x="0" y="13"/>
              </a:cxn>
              <a:cxn ang="0">
                <a:pos x="9" y="19"/>
              </a:cxn>
            </a:cxnLst>
            <a:rect l="0" t="0" r="r" b="b"/>
            <a:pathLst>
              <a:path w="13" h="20">
                <a:moveTo>
                  <a:pt x="9" y="19"/>
                </a:moveTo>
                <a:cubicBezTo>
                  <a:pt x="9" y="18"/>
                  <a:pt x="9" y="17"/>
                  <a:pt x="10" y="16"/>
                </a:cubicBezTo>
                <a:cubicBezTo>
                  <a:pt x="12" y="12"/>
                  <a:pt x="13" y="3"/>
                  <a:pt x="8" y="2"/>
                </a:cubicBezTo>
                <a:cubicBezTo>
                  <a:pt x="3" y="0"/>
                  <a:pt x="1" y="10"/>
                  <a:pt x="1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2" y="19"/>
                  <a:pt x="7" y="20"/>
                  <a:pt x="9" y="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1" name="Freeform 92"/>
          <p:cNvSpPr>
            <a:spLocks/>
          </p:cNvSpPr>
          <p:nvPr/>
        </p:nvSpPr>
        <p:spPr bwMode="auto">
          <a:xfrm>
            <a:off x="6852412" y="3482157"/>
            <a:ext cx="111507" cy="90921"/>
          </a:xfrm>
          <a:custGeom>
            <a:avLst/>
            <a:gdLst/>
            <a:ahLst/>
            <a:cxnLst>
              <a:cxn ang="0">
                <a:pos x="8" y="40"/>
              </a:cxn>
              <a:cxn ang="0">
                <a:pos x="35" y="44"/>
              </a:cxn>
              <a:cxn ang="0">
                <a:pos x="38" y="34"/>
              </a:cxn>
              <a:cxn ang="0">
                <a:pos x="45" y="25"/>
              </a:cxn>
              <a:cxn ang="0">
                <a:pos x="45" y="17"/>
              </a:cxn>
              <a:cxn ang="0">
                <a:pos x="50" y="17"/>
              </a:cxn>
              <a:cxn ang="0">
                <a:pos x="54" y="14"/>
              </a:cxn>
              <a:cxn ang="0">
                <a:pos x="51" y="0"/>
              </a:cxn>
              <a:cxn ang="0">
                <a:pos x="37" y="16"/>
              </a:cxn>
              <a:cxn ang="0">
                <a:pos x="16" y="26"/>
              </a:cxn>
              <a:cxn ang="0">
                <a:pos x="2" y="29"/>
              </a:cxn>
              <a:cxn ang="0">
                <a:pos x="0" y="28"/>
              </a:cxn>
              <a:cxn ang="0">
                <a:pos x="8" y="40"/>
              </a:cxn>
            </a:cxnLst>
            <a:rect l="0" t="0" r="r" b="b"/>
            <a:pathLst>
              <a:path w="54" h="44">
                <a:moveTo>
                  <a:pt x="8" y="40"/>
                </a:moveTo>
                <a:cubicBezTo>
                  <a:pt x="10" y="41"/>
                  <a:pt x="28" y="43"/>
                  <a:pt x="35" y="44"/>
                </a:cubicBezTo>
                <a:cubicBezTo>
                  <a:pt x="38" y="34"/>
                  <a:pt x="38" y="34"/>
                  <a:pt x="38" y="34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4"/>
                  <a:pt x="54" y="14"/>
                  <a:pt x="54" y="14"/>
                </a:cubicBezTo>
                <a:cubicBezTo>
                  <a:pt x="52" y="7"/>
                  <a:pt x="52" y="0"/>
                  <a:pt x="51" y="0"/>
                </a:cubicBezTo>
                <a:cubicBezTo>
                  <a:pt x="49" y="0"/>
                  <a:pt x="40" y="9"/>
                  <a:pt x="37" y="16"/>
                </a:cubicBezTo>
                <a:cubicBezTo>
                  <a:pt x="34" y="22"/>
                  <a:pt x="24" y="27"/>
                  <a:pt x="16" y="26"/>
                </a:cubicBezTo>
                <a:cubicBezTo>
                  <a:pt x="7" y="24"/>
                  <a:pt x="5" y="28"/>
                  <a:pt x="2" y="29"/>
                </a:cubicBezTo>
                <a:cubicBezTo>
                  <a:pt x="2" y="29"/>
                  <a:pt x="1" y="29"/>
                  <a:pt x="0" y="28"/>
                </a:cubicBezTo>
                <a:cubicBezTo>
                  <a:pt x="1" y="35"/>
                  <a:pt x="7" y="40"/>
                  <a:pt x="8" y="4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2" name="Freeform 93"/>
          <p:cNvSpPr>
            <a:spLocks noEditPoints="1"/>
          </p:cNvSpPr>
          <p:nvPr/>
        </p:nvSpPr>
        <p:spPr bwMode="auto">
          <a:xfrm>
            <a:off x="7953747" y="3959059"/>
            <a:ext cx="452886" cy="140668"/>
          </a:xfrm>
          <a:custGeom>
            <a:avLst/>
            <a:gdLst/>
            <a:ahLst/>
            <a:cxnLst>
              <a:cxn ang="0">
                <a:pos x="39" y="24"/>
              </a:cxn>
              <a:cxn ang="0">
                <a:pos x="31" y="12"/>
              </a:cxn>
              <a:cxn ang="0">
                <a:pos x="25" y="7"/>
              </a:cxn>
              <a:cxn ang="0">
                <a:pos x="24" y="5"/>
              </a:cxn>
              <a:cxn ang="0">
                <a:pos x="21" y="10"/>
              </a:cxn>
              <a:cxn ang="0">
                <a:pos x="12" y="9"/>
              </a:cxn>
              <a:cxn ang="0">
                <a:pos x="6" y="2"/>
              </a:cxn>
              <a:cxn ang="0">
                <a:pos x="0" y="1"/>
              </a:cxn>
              <a:cxn ang="0">
                <a:pos x="3" y="19"/>
              </a:cxn>
              <a:cxn ang="0">
                <a:pos x="14" y="40"/>
              </a:cxn>
              <a:cxn ang="0">
                <a:pos x="25" y="51"/>
              </a:cxn>
              <a:cxn ang="0">
                <a:pos x="47" y="62"/>
              </a:cxn>
              <a:cxn ang="0">
                <a:pos x="39" y="46"/>
              </a:cxn>
              <a:cxn ang="0">
                <a:pos x="39" y="24"/>
              </a:cxn>
              <a:cxn ang="0">
                <a:pos x="210" y="11"/>
              </a:cxn>
              <a:cxn ang="0">
                <a:pos x="200" y="9"/>
              </a:cxn>
              <a:cxn ang="0">
                <a:pos x="189" y="0"/>
              </a:cxn>
              <a:cxn ang="0">
                <a:pos x="180" y="11"/>
              </a:cxn>
              <a:cxn ang="0">
                <a:pos x="174" y="19"/>
              </a:cxn>
              <a:cxn ang="0">
                <a:pos x="172" y="22"/>
              </a:cxn>
              <a:cxn ang="0">
                <a:pos x="172" y="29"/>
              </a:cxn>
              <a:cxn ang="0">
                <a:pos x="165" y="31"/>
              </a:cxn>
              <a:cxn ang="0">
                <a:pos x="159" y="23"/>
              </a:cxn>
              <a:cxn ang="0">
                <a:pos x="158" y="23"/>
              </a:cxn>
              <a:cxn ang="0">
                <a:pos x="148" y="39"/>
              </a:cxn>
              <a:cxn ang="0">
                <a:pos x="132" y="44"/>
              </a:cxn>
              <a:cxn ang="0">
                <a:pos x="125" y="58"/>
              </a:cxn>
              <a:cxn ang="0">
                <a:pos x="108" y="54"/>
              </a:cxn>
              <a:cxn ang="0">
                <a:pos x="111" y="61"/>
              </a:cxn>
              <a:cxn ang="0">
                <a:pos x="121" y="66"/>
              </a:cxn>
              <a:cxn ang="0">
                <a:pos x="135" y="65"/>
              </a:cxn>
              <a:cxn ang="0">
                <a:pos x="147" y="60"/>
              </a:cxn>
              <a:cxn ang="0">
                <a:pos x="157" y="62"/>
              </a:cxn>
              <a:cxn ang="0">
                <a:pos x="167" y="55"/>
              </a:cxn>
              <a:cxn ang="0">
                <a:pos x="171" y="45"/>
              </a:cxn>
              <a:cxn ang="0">
                <a:pos x="177" y="35"/>
              </a:cxn>
              <a:cxn ang="0">
                <a:pos x="195" y="27"/>
              </a:cxn>
              <a:cxn ang="0">
                <a:pos x="200" y="29"/>
              </a:cxn>
              <a:cxn ang="0">
                <a:pos x="207" y="22"/>
              </a:cxn>
              <a:cxn ang="0">
                <a:pos x="217" y="18"/>
              </a:cxn>
              <a:cxn ang="0">
                <a:pos x="210" y="11"/>
              </a:cxn>
            </a:cxnLst>
            <a:rect l="0" t="0" r="r" b="b"/>
            <a:pathLst>
              <a:path w="219" h="68">
                <a:moveTo>
                  <a:pt x="39" y="24"/>
                </a:moveTo>
                <a:cubicBezTo>
                  <a:pt x="39" y="17"/>
                  <a:pt x="32" y="17"/>
                  <a:pt x="31" y="12"/>
                </a:cubicBezTo>
                <a:cubicBezTo>
                  <a:pt x="29" y="7"/>
                  <a:pt x="26" y="10"/>
                  <a:pt x="25" y="7"/>
                </a:cubicBezTo>
                <a:cubicBezTo>
                  <a:pt x="25" y="6"/>
                  <a:pt x="25" y="6"/>
                  <a:pt x="24" y="5"/>
                </a:cubicBezTo>
                <a:cubicBezTo>
                  <a:pt x="20" y="6"/>
                  <a:pt x="22" y="9"/>
                  <a:pt x="21" y="10"/>
                </a:cubicBezTo>
                <a:cubicBezTo>
                  <a:pt x="19" y="10"/>
                  <a:pt x="12" y="11"/>
                  <a:pt x="12" y="9"/>
                </a:cubicBezTo>
                <a:cubicBezTo>
                  <a:pt x="12" y="6"/>
                  <a:pt x="11" y="3"/>
                  <a:pt x="6" y="2"/>
                </a:cubicBezTo>
                <a:cubicBezTo>
                  <a:pt x="4" y="1"/>
                  <a:pt x="2" y="1"/>
                  <a:pt x="0" y="1"/>
                </a:cubicBezTo>
                <a:cubicBezTo>
                  <a:pt x="2" y="7"/>
                  <a:pt x="3" y="14"/>
                  <a:pt x="3" y="19"/>
                </a:cubicBezTo>
                <a:cubicBezTo>
                  <a:pt x="3" y="25"/>
                  <a:pt x="13" y="36"/>
                  <a:pt x="14" y="40"/>
                </a:cubicBezTo>
                <a:cubicBezTo>
                  <a:pt x="16" y="45"/>
                  <a:pt x="19" y="46"/>
                  <a:pt x="25" y="51"/>
                </a:cubicBezTo>
                <a:cubicBezTo>
                  <a:pt x="32" y="55"/>
                  <a:pt x="44" y="63"/>
                  <a:pt x="47" y="62"/>
                </a:cubicBezTo>
                <a:cubicBezTo>
                  <a:pt x="49" y="61"/>
                  <a:pt x="43" y="50"/>
                  <a:pt x="39" y="46"/>
                </a:cubicBezTo>
                <a:cubicBezTo>
                  <a:pt x="36" y="42"/>
                  <a:pt x="39" y="32"/>
                  <a:pt x="39" y="24"/>
                </a:cubicBezTo>
                <a:close/>
                <a:moveTo>
                  <a:pt x="210" y="11"/>
                </a:moveTo>
                <a:cubicBezTo>
                  <a:pt x="207" y="12"/>
                  <a:pt x="200" y="12"/>
                  <a:pt x="200" y="9"/>
                </a:cubicBezTo>
                <a:cubicBezTo>
                  <a:pt x="200" y="6"/>
                  <a:pt x="193" y="0"/>
                  <a:pt x="189" y="0"/>
                </a:cubicBezTo>
                <a:cubicBezTo>
                  <a:pt x="185" y="0"/>
                  <a:pt x="181" y="8"/>
                  <a:pt x="180" y="11"/>
                </a:cubicBezTo>
                <a:cubicBezTo>
                  <a:pt x="180" y="15"/>
                  <a:pt x="174" y="14"/>
                  <a:pt x="174" y="19"/>
                </a:cubicBezTo>
                <a:cubicBezTo>
                  <a:pt x="175" y="21"/>
                  <a:pt x="173" y="21"/>
                  <a:pt x="172" y="22"/>
                </a:cubicBezTo>
                <a:cubicBezTo>
                  <a:pt x="173" y="26"/>
                  <a:pt x="174" y="29"/>
                  <a:pt x="172" y="29"/>
                </a:cubicBezTo>
                <a:cubicBezTo>
                  <a:pt x="169" y="28"/>
                  <a:pt x="169" y="31"/>
                  <a:pt x="165" y="31"/>
                </a:cubicBezTo>
                <a:cubicBezTo>
                  <a:pt x="163" y="31"/>
                  <a:pt x="161" y="28"/>
                  <a:pt x="159" y="23"/>
                </a:cubicBezTo>
                <a:cubicBezTo>
                  <a:pt x="159" y="23"/>
                  <a:pt x="158" y="23"/>
                  <a:pt x="158" y="23"/>
                </a:cubicBezTo>
                <a:cubicBezTo>
                  <a:pt x="156" y="23"/>
                  <a:pt x="150" y="33"/>
                  <a:pt x="148" y="39"/>
                </a:cubicBezTo>
                <a:cubicBezTo>
                  <a:pt x="147" y="45"/>
                  <a:pt x="141" y="43"/>
                  <a:pt x="132" y="44"/>
                </a:cubicBezTo>
                <a:cubicBezTo>
                  <a:pt x="123" y="45"/>
                  <a:pt x="127" y="54"/>
                  <a:pt x="125" y="58"/>
                </a:cubicBezTo>
                <a:cubicBezTo>
                  <a:pt x="123" y="62"/>
                  <a:pt x="113" y="55"/>
                  <a:pt x="108" y="54"/>
                </a:cubicBezTo>
                <a:cubicBezTo>
                  <a:pt x="109" y="58"/>
                  <a:pt x="110" y="61"/>
                  <a:pt x="111" y="61"/>
                </a:cubicBezTo>
                <a:cubicBezTo>
                  <a:pt x="114" y="61"/>
                  <a:pt x="118" y="68"/>
                  <a:pt x="121" y="66"/>
                </a:cubicBezTo>
                <a:cubicBezTo>
                  <a:pt x="123" y="64"/>
                  <a:pt x="131" y="66"/>
                  <a:pt x="135" y="65"/>
                </a:cubicBezTo>
                <a:cubicBezTo>
                  <a:pt x="139" y="63"/>
                  <a:pt x="140" y="60"/>
                  <a:pt x="147" y="60"/>
                </a:cubicBezTo>
                <a:cubicBezTo>
                  <a:pt x="153" y="60"/>
                  <a:pt x="151" y="65"/>
                  <a:pt x="157" y="62"/>
                </a:cubicBezTo>
                <a:cubicBezTo>
                  <a:pt x="164" y="59"/>
                  <a:pt x="168" y="61"/>
                  <a:pt x="167" y="55"/>
                </a:cubicBezTo>
                <a:cubicBezTo>
                  <a:pt x="167" y="49"/>
                  <a:pt x="171" y="49"/>
                  <a:pt x="171" y="45"/>
                </a:cubicBezTo>
                <a:cubicBezTo>
                  <a:pt x="170" y="40"/>
                  <a:pt x="178" y="43"/>
                  <a:pt x="177" y="35"/>
                </a:cubicBezTo>
                <a:cubicBezTo>
                  <a:pt x="177" y="26"/>
                  <a:pt x="189" y="27"/>
                  <a:pt x="195" y="27"/>
                </a:cubicBezTo>
                <a:cubicBezTo>
                  <a:pt x="196" y="27"/>
                  <a:pt x="198" y="28"/>
                  <a:pt x="200" y="29"/>
                </a:cubicBezTo>
                <a:cubicBezTo>
                  <a:pt x="204" y="27"/>
                  <a:pt x="210" y="24"/>
                  <a:pt x="207" y="22"/>
                </a:cubicBezTo>
                <a:cubicBezTo>
                  <a:pt x="204" y="20"/>
                  <a:pt x="216" y="22"/>
                  <a:pt x="217" y="18"/>
                </a:cubicBezTo>
                <a:cubicBezTo>
                  <a:pt x="219" y="14"/>
                  <a:pt x="213" y="11"/>
                  <a:pt x="210" y="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3" name="Freeform 94"/>
          <p:cNvSpPr>
            <a:spLocks/>
          </p:cNvSpPr>
          <p:nvPr/>
        </p:nvSpPr>
        <p:spPr bwMode="auto">
          <a:xfrm>
            <a:off x="8281404" y="4003662"/>
            <a:ext cx="30878" cy="18871"/>
          </a:xfrm>
          <a:custGeom>
            <a:avLst/>
            <a:gdLst/>
            <a:ahLst/>
            <a:cxnLst>
              <a:cxn ang="0">
                <a:pos x="6" y="9"/>
              </a:cxn>
              <a:cxn ang="0">
                <a:pos x="13" y="7"/>
              </a:cxn>
              <a:cxn ang="0">
                <a:pos x="13" y="0"/>
              </a:cxn>
              <a:cxn ang="0">
                <a:pos x="7" y="3"/>
              </a:cxn>
              <a:cxn ang="0">
                <a:pos x="0" y="1"/>
              </a:cxn>
              <a:cxn ang="0">
                <a:pos x="6" y="9"/>
              </a:cxn>
            </a:cxnLst>
            <a:rect l="0" t="0" r="r" b="b"/>
            <a:pathLst>
              <a:path w="15" h="9">
                <a:moveTo>
                  <a:pt x="6" y="9"/>
                </a:moveTo>
                <a:cubicBezTo>
                  <a:pt x="10" y="9"/>
                  <a:pt x="10" y="6"/>
                  <a:pt x="13" y="7"/>
                </a:cubicBezTo>
                <a:cubicBezTo>
                  <a:pt x="15" y="7"/>
                  <a:pt x="14" y="4"/>
                  <a:pt x="13" y="0"/>
                </a:cubicBezTo>
                <a:cubicBezTo>
                  <a:pt x="11" y="1"/>
                  <a:pt x="7" y="1"/>
                  <a:pt x="7" y="3"/>
                </a:cubicBezTo>
                <a:cubicBezTo>
                  <a:pt x="7" y="5"/>
                  <a:pt x="2" y="1"/>
                  <a:pt x="0" y="1"/>
                </a:cubicBezTo>
                <a:cubicBezTo>
                  <a:pt x="2" y="6"/>
                  <a:pt x="4" y="9"/>
                  <a:pt x="6" y="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4" name="Freeform 95"/>
          <p:cNvSpPr>
            <a:spLocks/>
          </p:cNvSpPr>
          <p:nvPr/>
        </p:nvSpPr>
        <p:spPr bwMode="auto">
          <a:xfrm>
            <a:off x="6547058" y="3188810"/>
            <a:ext cx="226443" cy="223011"/>
          </a:xfrm>
          <a:custGeom>
            <a:avLst/>
            <a:gdLst/>
            <a:ahLst/>
            <a:cxnLst>
              <a:cxn ang="0">
                <a:pos x="93" y="98"/>
              </a:cxn>
              <a:cxn ang="0">
                <a:pos x="98" y="94"/>
              </a:cxn>
              <a:cxn ang="0">
                <a:pos x="106" y="98"/>
              </a:cxn>
              <a:cxn ang="0">
                <a:pos x="110" y="95"/>
              </a:cxn>
              <a:cxn ang="0">
                <a:pos x="104" y="87"/>
              </a:cxn>
              <a:cxn ang="0">
                <a:pos x="100" y="79"/>
              </a:cxn>
              <a:cxn ang="0">
                <a:pos x="101" y="71"/>
              </a:cxn>
              <a:cxn ang="0">
                <a:pos x="96" y="65"/>
              </a:cxn>
              <a:cxn ang="0">
                <a:pos x="83" y="56"/>
              </a:cxn>
              <a:cxn ang="0">
                <a:pos x="78" y="50"/>
              </a:cxn>
              <a:cxn ang="0">
                <a:pos x="76" y="40"/>
              </a:cxn>
              <a:cxn ang="0">
                <a:pos x="81" y="31"/>
              </a:cxn>
              <a:cxn ang="0">
                <a:pos x="82" y="24"/>
              </a:cxn>
              <a:cxn ang="0">
                <a:pos x="78" y="20"/>
              </a:cxn>
              <a:cxn ang="0">
                <a:pos x="72" y="14"/>
              </a:cxn>
              <a:cxn ang="0">
                <a:pos x="68" y="5"/>
              </a:cxn>
              <a:cxn ang="0">
                <a:pos x="56" y="3"/>
              </a:cxn>
              <a:cxn ang="0">
                <a:pos x="46" y="1"/>
              </a:cxn>
              <a:cxn ang="0">
                <a:pos x="41" y="5"/>
              </a:cxn>
              <a:cxn ang="0">
                <a:pos x="41" y="5"/>
              </a:cxn>
              <a:cxn ang="0">
                <a:pos x="34" y="10"/>
              </a:cxn>
              <a:cxn ang="0">
                <a:pos x="27" y="15"/>
              </a:cxn>
              <a:cxn ang="0">
                <a:pos x="28" y="24"/>
              </a:cxn>
              <a:cxn ang="0">
                <a:pos x="27" y="33"/>
              </a:cxn>
              <a:cxn ang="0">
                <a:pos x="24" y="40"/>
              </a:cxn>
              <a:cxn ang="0">
                <a:pos x="0" y="53"/>
              </a:cxn>
              <a:cxn ang="0">
                <a:pos x="1" y="58"/>
              </a:cxn>
              <a:cxn ang="0">
                <a:pos x="4" y="69"/>
              </a:cxn>
              <a:cxn ang="0">
                <a:pos x="12" y="69"/>
              </a:cxn>
              <a:cxn ang="0">
                <a:pos x="35" y="82"/>
              </a:cxn>
              <a:cxn ang="0">
                <a:pos x="62" y="102"/>
              </a:cxn>
              <a:cxn ang="0">
                <a:pos x="75" y="107"/>
              </a:cxn>
              <a:cxn ang="0">
                <a:pos x="88" y="108"/>
              </a:cxn>
              <a:cxn ang="0">
                <a:pos x="93" y="98"/>
              </a:cxn>
            </a:cxnLst>
            <a:rect l="0" t="0" r="r" b="b"/>
            <a:pathLst>
              <a:path w="110" h="108">
                <a:moveTo>
                  <a:pt x="93" y="98"/>
                </a:moveTo>
                <a:cubicBezTo>
                  <a:pt x="94" y="97"/>
                  <a:pt x="95" y="94"/>
                  <a:pt x="98" y="94"/>
                </a:cubicBezTo>
                <a:cubicBezTo>
                  <a:pt x="101" y="94"/>
                  <a:pt x="103" y="95"/>
                  <a:pt x="106" y="98"/>
                </a:cubicBezTo>
                <a:cubicBezTo>
                  <a:pt x="107" y="97"/>
                  <a:pt x="109" y="96"/>
                  <a:pt x="110" y="95"/>
                </a:cubicBezTo>
                <a:cubicBezTo>
                  <a:pt x="107" y="92"/>
                  <a:pt x="104" y="89"/>
                  <a:pt x="104" y="87"/>
                </a:cubicBezTo>
                <a:cubicBezTo>
                  <a:pt x="105" y="83"/>
                  <a:pt x="101" y="81"/>
                  <a:pt x="100" y="79"/>
                </a:cubicBezTo>
                <a:cubicBezTo>
                  <a:pt x="100" y="77"/>
                  <a:pt x="103" y="73"/>
                  <a:pt x="101" y="71"/>
                </a:cubicBezTo>
                <a:cubicBezTo>
                  <a:pt x="99" y="70"/>
                  <a:pt x="99" y="65"/>
                  <a:pt x="96" y="65"/>
                </a:cubicBezTo>
                <a:cubicBezTo>
                  <a:pt x="93" y="64"/>
                  <a:pt x="83" y="59"/>
                  <a:pt x="83" y="56"/>
                </a:cubicBezTo>
                <a:cubicBezTo>
                  <a:pt x="84" y="53"/>
                  <a:pt x="80" y="51"/>
                  <a:pt x="78" y="50"/>
                </a:cubicBezTo>
                <a:cubicBezTo>
                  <a:pt x="76" y="49"/>
                  <a:pt x="74" y="41"/>
                  <a:pt x="76" y="40"/>
                </a:cubicBezTo>
                <a:cubicBezTo>
                  <a:pt x="79" y="39"/>
                  <a:pt x="78" y="31"/>
                  <a:pt x="81" y="31"/>
                </a:cubicBezTo>
                <a:cubicBezTo>
                  <a:pt x="84" y="31"/>
                  <a:pt x="81" y="27"/>
                  <a:pt x="82" y="24"/>
                </a:cubicBezTo>
                <a:cubicBezTo>
                  <a:pt x="83" y="22"/>
                  <a:pt x="80" y="20"/>
                  <a:pt x="78" y="20"/>
                </a:cubicBezTo>
                <a:cubicBezTo>
                  <a:pt x="76" y="20"/>
                  <a:pt x="72" y="17"/>
                  <a:pt x="72" y="14"/>
                </a:cubicBezTo>
                <a:cubicBezTo>
                  <a:pt x="72" y="11"/>
                  <a:pt x="67" y="6"/>
                  <a:pt x="68" y="5"/>
                </a:cubicBezTo>
                <a:cubicBezTo>
                  <a:pt x="67" y="11"/>
                  <a:pt x="58" y="2"/>
                  <a:pt x="56" y="3"/>
                </a:cubicBezTo>
                <a:cubicBezTo>
                  <a:pt x="53" y="4"/>
                  <a:pt x="51" y="0"/>
                  <a:pt x="46" y="1"/>
                </a:cubicBezTo>
                <a:cubicBezTo>
                  <a:pt x="42" y="1"/>
                  <a:pt x="42" y="3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28" y="11"/>
                  <a:pt x="27" y="15"/>
                </a:cubicBezTo>
                <a:cubicBezTo>
                  <a:pt x="26" y="19"/>
                  <a:pt x="30" y="22"/>
                  <a:pt x="28" y="24"/>
                </a:cubicBezTo>
                <a:cubicBezTo>
                  <a:pt x="26" y="27"/>
                  <a:pt x="27" y="31"/>
                  <a:pt x="27" y="33"/>
                </a:cubicBezTo>
                <a:cubicBezTo>
                  <a:pt x="28" y="35"/>
                  <a:pt x="24" y="40"/>
                  <a:pt x="24" y="40"/>
                </a:cubicBezTo>
                <a:cubicBezTo>
                  <a:pt x="24" y="40"/>
                  <a:pt x="11" y="47"/>
                  <a:pt x="0" y="53"/>
                </a:cubicBezTo>
                <a:cubicBezTo>
                  <a:pt x="0" y="55"/>
                  <a:pt x="1" y="57"/>
                  <a:pt x="1" y="58"/>
                </a:cubicBezTo>
                <a:cubicBezTo>
                  <a:pt x="2" y="61"/>
                  <a:pt x="3" y="65"/>
                  <a:pt x="4" y="69"/>
                </a:cubicBezTo>
                <a:cubicBezTo>
                  <a:pt x="8" y="69"/>
                  <a:pt x="9" y="69"/>
                  <a:pt x="12" y="69"/>
                </a:cubicBezTo>
                <a:cubicBezTo>
                  <a:pt x="16" y="70"/>
                  <a:pt x="31" y="80"/>
                  <a:pt x="35" y="82"/>
                </a:cubicBezTo>
                <a:cubicBezTo>
                  <a:pt x="38" y="84"/>
                  <a:pt x="58" y="99"/>
                  <a:pt x="62" y="102"/>
                </a:cubicBezTo>
                <a:cubicBezTo>
                  <a:pt x="66" y="106"/>
                  <a:pt x="72" y="107"/>
                  <a:pt x="75" y="107"/>
                </a:cubicBezTo>
                <a:cubicBezTo>
                  <a:pt x="77" y="107"/>
                  <a:pt x="83" y="107"/>
                  <a:pt x="88" y="108"/>
                </a:cubicBezTo>
                <a:cubicBezTo>
                  <a:pt x="90" y="104"/>
                  <a:pt x="92" y="99"/>
                  <a:pt x="93" y="9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5" name="Freeform 96"/>
          <p:cNvSpPr>
            <a:spLocks/>
          </p:cNvSpPr>
          <p:nvPr/>
        </p:nvSpPr>
        <p:spPr bwMode="auto">
          <a:xfrm>
            <a:off x="6728898" y="3382659"/>
            <a:ext cx="44602" cy="41171"/>
          </a:xfrm>
          <a:custGeom>
            <a:avLst/>
            <a:gdLst/>
            <a:ahLst/>
            <a:cxnLst>
              <a:cxn ang="0">
                <a:pos x="7" y="15"/>
              </a:cxn>
              <a:cxn ang="0">
                <a:pos x="13" y="20"/>
              </a:cxn>
              <a:cxn ang="0">
                <a:pos x="22" y="20"/>
              </a:cxn>
              <a:cxn ang="0">
                <a:pos x="17" y="6"/>
              </a:cxn>
              <a:cxn ang="0">
                <a:pos x="18" y="4"/>
              </a:cxn>
              <a:cxn ang="0">
                <a:pos x="10" y="0"/>
              </a:cxn>
              <a:cxn ang="0">
                <a:pos x="5" y="4"/>
              </a:cxn>
              <a:cxn ang="0">
                <a:pos x="0" y="14"/>
              </a:cxn>
              <a:cxn ang="0">
                <a:pos x="7" y="15"/>
              </a:cxn>
            </a:cxnLst>
            <a:rect l="0" t="0" r="r" b="b"/>
            <a:pathLst>
              <a:path w="22" h="20">
                <a:moveTo>
                  <a:pt x="7" y="15"/>
                </a:moveTo>
                <a:cubicBezTo>
                  <a:pt x="13" y="20"/>
                  <a:pt x="13" y="20"/>
                  <a:pt x="13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0" y="15"/>
                  <a:pt x="17" y="8"/>
                  <a:pt x="17" y="6"/>
                </a:cubicBezTo>
                <a:cubicBezTo>
                  <a:pt x="17" y="5"/>
                  <a:pt x="17" y="5"/>
                  <a:pt x="18" y="4"/>
                </a:cubicBezTo>
                <a:cubicBezTo>
                  <a:pt x="15" y="1"/>
                  <a:pt x="13" y="0"/>
                  <a:pt x="10" y="0"/>
                </a:cubicBezTo>
                <a:cubicBezTo>
                  <a:pt x="7" y="0"/>
                  <a:pt x="6" y="3"/>
                  <a:pt x="5" y="4"/>
                </a:cubicBezTo>
                <a:cubicBezTo>
                  <a:pt x="4" y="5"/>
                  <a:pt x="2" y="10"/>
                  <a:pt x="0" y="14"/>
                </a:cubicBezTo>
                <a:cubicBezTo>
                  <a:pt x="4" y="14"/>
                  <a:pt x="7" y="15"/>
                  <a:pt x="7" y="1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6" name="Freeform 97"/>
          <p:cNvSpPr>
            <a:spLocks noEditPoints="1"/>
          </p:cNvSpPr>
          <p:nvPr/>
        </p:nvSpPr>
        <p:spPr bwMode="auto">
          <a:xfrm>
            <a:off x="5540074" y="2795966"/>
            <a:ext cx="341381" cy="283054"/>
          </a:xfrm>
          <a:custGeom>
            <a:avLst/>
            <a:gdLst/>
            <a:ahLst/>
            <a:cxnLst>
              <a:cxn ang="0">
                <a:pos x="144" y="31"/>
              </a:cxn>
              <a:cxn ang="0">
                <a:pos x="138" y="29"/>
              </a:cxn>
              <a:cxn ang="0">
                <a:pos x="131" y="26"/>
              </a:cxn>
              <a:cxn ang="0">
                <a:pos x="119" y="24"/>
              </a:cxn>
              <a:cxn ang="0">
                <a:pos x="114" y="20"/>
              </a:cxn>
              <a:cxn ang="0">
                <a:pos x="110" y="15"/>
              </a:cxn>
              <a:cxn ang="0">
                <a:pos x="105" y="17"/>
              </a:cxn>
              <a:cxn ang="0">
                <a:pos x="102" y="13"/>
              </a:cxn>
              <a:cxn ang="0">
                <a:pos x="95" y="9"/>
              </a:cxn>
              <a:cxn ang="0">
                <a:pos x="89" y="6"/>
              </a:cxn>
              <a:cxn ang="0">
                <a:pos x="85" y="1"/>
              </a:cxn>
              <a:cxn ang="0">
                <a:pos x="84" y="0"/>
              </a:cxn>
              <a:cxn ang="0">
                <a:pos x="81" y="0"/>
              </a:cxn>
              <a:cxn ang="0">
                <a:pos x="75" y="10"/>
              </a:cxn>
              <a:cxn ang="0">
                <a:pos x="63" y="18"/>
              </a:cxn>
              <a:cxn ang="0">
                <a:pos x="56" y="26"/>
              </a:cxn>
              <a:cxn ang="0">
                <a:pos x="41" y="21"/>
              </a:cxn>
              <a:cxn ang="0">
                <a:pos x="35" y="25"/>
              </a:cxn>
              <a:cxn ang="0">
                <a:pos x="36" y="37"/>
              </a:cxn>
              <a:cxn ang="0">
                <a:pos x="27" y="37"/>
              </a:cxn>
              <a:cxn ang="0">
                <a:pos x="20" y="33"/>
              </a:cxn>
              <a:cxn ang="0">
                <a:pos x="9" y="34"/>
              </a:cxn>
              <a:cxn ang="0">
                <a:pos x="2" y="40"/>
              </a:cxn>
              <a:cxn ang="0">
                <a:pos x="3" y="47"/>
              </a:cxn>
              <a:cxn ang="0">
                <a:pos x="18" y="52"/>
              </a:cxn>
              <a:cxn ang="0">
                <a:pos x="28" y="54"/>
              </a:cxn>
              <a:cxn ang="0">
                <a:pos x="32" y="59"/>
              </a:cxn>
              <a:cxn ang="0">
                <a:pos x="40" y="69"/>
              </a:cxn>
              <a:cxn ang="0">
                <a:pos x="43" y="78"/>
              </a:cxn>
              <a:cxn ang="0">
                <a:pos x="42" y="91"/>
              </a:cxn>
              <a:cxn ang="0">
                <a:pos x="36" y="112"/>
              </a:cxn>
              <a:cxn ang="0">
                <a:pos x="36" y="112"/>
              </a:cxn>
              <a:cxn ang="0">
                <a:pos x="42" y="115"/>
              </a:cxn>
              <a:cxn ang="0">
                <a:pos x="53" y="120"/>
              </a:cxn>
              <a:cxn ang="0">
                <a:pos x="62" y="119"/>
              </a:cxn>
              <a:cxn ang="0">
                <a:pos x="67" y="121"/>
              </a:cxn>
              <a:cxn ang="0">
                <a:pos x="81" y="124"/>
              </a:cxn>
              <a:cxn ang="0">
                <a:pos x="92" y="124"/>
              </a:cxn>
              <a:cxn ang="0">
                <a:pos x="92" y="121"/>
              </a:cxn>
              <a:cxn ang="0">
                <a:pos x="101" y="110"/>
              </a:cxn>
              <a:cxn ang="0">
                <a:pos x="122" y="115"/>
              </a:cxn>
              <a:cxn ang="0">
                <a:pos x="135" y="110"/>
              </a:cxn>
              <a:cxn ang="0">
                <a:pos x="142" y="106"/>
              </a:cxn>
              <a:cxn ang="0">
                <a:pos x="143" y="102"/>
              </a:cxn>
              <a:cxn ang="0">
                <a:pos x="138" y="100"/>
              </a:cxn>
              <a:cxn ang="0">
                <a:pos x="135" y="95"/>
              </a:cxn>
              <a:cxn ang="0">
                <a:pos x="132" y="89"/>
              </a:cxn>
              <a:cxn ang="0">
                <a:pos x="134" y="86"/>
              </a:cxn>
              <a:cxn ang="0">
                <a:pos x="136" y="82"/>
              </a:cxn>
              <a:cxn ang="0">
                <a:pos x="135" y="76"/>
              </a:cxn>
              <a:cxn ang="0">
                <a:pos x="133" y="71"/>
              </a:cxn>
              <a:cxn ang="0">
                <a:pos x="128" y="70"/>
              </a:cxn>
              <a:cxn ang="0">
                <a:pos x="127" y="66"/>
              </a:cxn>
              <a:cxn ang="0">
                <a:pos x="134" y="57"/>
              </a:cxn>
              <a:cxn ang="0">
                <a:pos x="140" y="53"/>
              </a:cxn>
              <a:cxn ang="0">
                <a:pos x="142" y="44"/>
              </a:cxn>
              <a:cxn ang="0">
                <a:pos x="147" y="35"/>
              </a:cxn>
              <a:cxn ang="0">
                <a:pos x="144" y="31"/>
              </a:cxn>
              <a:cxn ang="0">
                <a:pos x="162" y="116"/>
              </a:cxn>
              <a:cxn ang="0">
                <a:pos x="155" y="122"/>
              </a:cxn>
              <a:cxn ang="0">
                <a:pos x="160" y="137"/>
              </a:cxn>
              <a:cxn ang="0">
                <a:pos x="162" y="116"/>
              </a:cxn>
            </a:cxnLst>
            <a:rect l="0" t="0" r="r" b="b"/>
            <a:pathLst>
              <a:path w="165" h="137">
                <a:moveTo>
                  <a:pt x="144" y="31"/>
                </a:moveTo>
                <a:cubicBezTo>
                  <a:pt x="143" y="31"/>
                  <a:pt x="142" y="29"/>
                  <a:pt x="138" y="29"/>
                </a:cubicBezTo>
                <a:cubicBezTo>
                  <a:pt x="135" y="29"/>
                  <a:pt x="133" y="28"/>
                  <a:pt x="131" y="26"/>
                </a:cubicBezTo>
                <a:cubicBezTo>
                  <a:pt x="130" y="24"/>
                  <a:pt x="122" y="23"/>
                  <a:pt x="119" y="24"/>
                </a:cubicBezTo>
                <a:cubicBezTo>
                  <a:pt x="117" y="24"/>
                  <a:pt x="116" y="19"/>
                  <a:pt x="114" y="20"/>
                </a:cubicBezTo>
                <a:cubicBezTo>
                  <a:pt x="111" y="20"/>
                  <a:pt x="110" y="17"/>
                  <a:pt x="110" y="15"/>
                </a:cubicBezTo>
                <a:cubicBezTo>
                  <a:pt x="110" y="13"/>
                  <a:pt x="108" y="16"/>
                  <a:pt x="105" y="17"/>
                </a:cubicBezTo>
                <a:cubicBezTo>
                  <a:pt x="103" y="18"/>
                  <a:pt x="102" y="15"/>
                  <a:pt x="102" y="13"/>
                </a:cubicBezTo>
                <a:cubicBezTo>
                  <a:pt x="102" y="12"/>
                  <a:pt x="97" y="10"/>
                  <a:pt x="95" y="9"/>
                </a:cubicBezTo>
                <a:cubicBezTo>
                  <a:pt x="93" y="8"/>
                  <a:pt x="90" y="4"/>
                  <a:pt x="89" y="6"/>
                </a:cubicBezTo>
                <a:cubicBezTo>
                  <a:pt x="88" y="7"/>
                  <a:pt x="86" y="3"/>
                  <a:pt x="85" y="1"/>
                </a:cubicBezTo>
                <a:cubicBezTo>
                  <a:pt x="85" y="0"/>
                  <a:pt x="84" y="0"/>
                  <a:pt x="84" y="0"/>
                </a:cubicBezTo>
                <a:cubicBezTo>
                  <a:pt x="83" y="0"/>
                  <a:pt x="82" y="0"/>
                  <a:pt x="81" y="0"/>
                </a:cubicBezTo>
                <a:cubicBezTo>
                  <a:pt x="77" y="0"/>
                  <a:pt x="74" y="3"/>
                  <a:pt x="75" y="10"/>
                </a:cubicBezTo>
                <a:cubicBezTo>
                  <a:pt x="75" y="16"/>
                  <a:pt x="70" y="17"/>
                  <a:pt x="63" y="18"/>
                </a:cubicBezTo>
                <a:cubicBezTo>
                  <a:pt x="56" y="18"/>
                  <a:pt x="58" y="23"/>
                  <a:pt x="56" y="26"/>
                </a:cubicBezTo>
                <a:cubicBezTo>
                  <a:pt x="53" y="28"/>
                  <a:pt x="43" y="24"/>
                  <a:pt x="41" y="21"/>
                </a:cubicBezTo>
                <a:cubicBezTo>
                  <a:pt x="40" y="17"/>
                  <a:pt x="31" y="21"/>
                  <a:pt x="35" y="25"/>
                </a:cubicBezTo>
                <a:cubicBezTo>
                  <a:pt x="39" y="29"/>
                  <a:pt x="39" y="35"/>
                  <a:pt x="36" y="37"/>
                </a:cubicBezTo>
                <a:cubicBezTo>
                  <a:pt x="34" y="39"/>
                  <a:pt x="30" y="34"/>
                  <a:pt x="27" y="37"/>
                </a:cubicBezTo>
                <a:cubicBezTo>
                  <a:pt x="24" y="39"/>
                  <a:pt x="23" y="35"/>
                  <a:pt x="20" y="33"/>
                </a:cubicBezTo>
                <a:cubicBezTo>
                  <a:pt x="16" y="32"/>
                  <a:pt x="15" y="35"/>
                  <a:pt x="9" y="34"/>
                </a:cubicBezTo>
                <a:cubicBezTo>
                  <a:pt x="3" y="34"/>
                  <a:pt x="0" y="37"/>
                  <a:pt x="2" y="40"/>
                </a:cubicBezTo>
                <a:cubicBezTo>
                  <a:pt x="4" y="42"/>
                  <a:pt x="1" y="45"/>
                  <a:pt x="3" y="47"/>
                </a:cubicBezTo>
                <a:cubicBezTo>
                  <a:pt x="5" y="49"/>
                  <a:pt x="12" y="49"/>
                  <a:pt x="18" y="52"/>
                </a:cubicBezTo>
                <a:cubicBezTo>
                  <a:pt x="24" y="55"/>
                  <a:pt x="25" y="52"/>
                  <a:pt x="28" y="54"/>
                </a:cubicBezTo>
                <a:cubicBezTo>
                  <a:pt x="31" y="56"/>
                  <a:pt x="31" y="55"/>
                  <a:pt x="32" y="59"/>
                </a:cubicBezTo>
                <a:cubicBezTo>
                  <a:pt x="32" y="63"/>
                  <a:pt x="35" y="67"/>
                  <a:pt x="40" y="69"/>
                </a:cubicBezTo>
                <a:cubicBezTo>
                  <a:pt x="46" y="70"/>
                  <a:pt x="42" y="74"/>
                  <a:pt x="43" y="78"/>
                </a:cubicBezTo>
                <a:cubicBezTo>
                  <a:pt x="45" y="81"/>
                  <a:pt x="41" y="87"/>
                  <a:pt x="42" y="91"/>
                </a:cubicBezTo>
                <a:cubicBezTo>
                  <a:pt x="43" y="96"/>
                  <a:pt x="39" y="110"/>
                  <a:pt x="36" y="112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8" y="113"/>
                  <a:pt x="41" y="114"/>
                  <a:pt x="42" y="115"/>
                </a:cubicBezTo>
                <a:cubicBezTo>
                  <a:pt x="45" y="116"/>
                  <a:pt x="50" y="118"/>
                  <a:pt x="53" y="120"/>
                </a:cubicBezTo>
                <a:cubicBezTo>
                  <a:pt x="56" y="122"/>
                  <a:pt x="62" y="122"/>
                  <a:pt x="62" y="119"/>
                </a:cubicBezTo>
                <a:cubicBezTo>
                  <a:pt x="62" y="117"/>
                  <a:pt x="65" y="118"/>
                  <a:pt x="67" y="121"/>
                </a:cubicBezTo>
                <a:cubicBezTo>
                  <a:pt x="69" y="123"/>
                  <a:pt x="77" y="123"/>
                  <a:pt x="81" y="124"/>
                </a:cubicBezTo>
                <a:cubicBezTo>
                  <a:pt x="84" y="124"/>
                  <a:pt x="88" y="124"/>
                  <a:pt x="92" y="124"/>
                </a:cubicBezTo>
                <a:cubicBezTo>
                  <a:pt x="92" y="123"/>
                  <a:pt x="92" y="122"/>
                  <a:pt x="92" y="121"/>
                </a:cubicBezTo>
                <a:cubicBezTo>
                  <a:pt x="90" y="115"/>
                  <a:pt x="95" y="111"/>
                  <a:pt x="101" y="110"/>
                </a:cubicBezTo>
                <a:cubicBezTo>
                  <a:pt x="106" y="109"/>
                  <a:pt x="118" y="113"/>
                  <a:pt x="122" y="115"/>
                </a:cubicBezTo>
                <a:cubicBezTo>
                  <a:pt x="125" y="117"/>
                  <a:pt x="129" y="116"/>
                  <a:pt x="135" y="110"/>
                </a:cubicBezTo>
                <a:cubicBezTo>
                  <a:pt x="137" y="107"/>
                  <a:pt x="140" y="106"/>
                  <a:pt x="142" y="106"/>
                </a:cubicBezTo>
                <a:cubicBezTo>
                  <a:pt x="142" y="104"/>
                  <a:pt x="142" y="103"/>
                  <a:pt x="143" y="102"/>
                </a:cubicBezTo>
                <a:cubicBezTo>
                  <a:pt x="144" y="100"/>
                  <a:pt x="140" y="100"/>
                  <a:pt x="138" y="100"/>
                </a:cubicBezTo>
                <a:cubicBezTo>
                  <a:pt x="135" y="100"/>
                  <a:pt x="133" y="97"/>
                  <a:pt x="135" y="95"/>
                </a:cubicBezTo>
                <a:cubicBezTo>
                  <a:pt x="137" y="92"/>
                  <a:pt x="134" y="92"/>
                  <a:pt x="132" y="89"/>
                </a:cubicBezTo>
                <a:cubicBezTo>
                  <a:pt x="130" y="86"/>
                  <a:pt x="133" y="87"/>
                  <a:pt x="134" y="86"/>
                </a:cubicBezTo>
                <a:cubicBezTo>
                  <a:pt x="136" y="85"/>
                  <a:pt x="138" y="82"/>
                  <a:pt x="136" y="82"/>
                </a:cubicBezTo>
                <a:cubicBezTo>
                  <a:pt x="135" y="81"/>
                  <a:pt x="134" y="79"/>
                  <a:pt x="135" y="76"/>
                </a:cubicBezTo>
                <a:cubicBezTo>
                  <a:pt x="136" y="73"/>
                  <a:pt x="133" y="73"/>
                  <a:pt x="133" y="71"/>
                </a:cubicBezTo>
                <a:cubicBezTo>
                  <a:pt x="133" y="68"/>
                  <a:pt x="130" y="67"/>
                  <a:pt x="128" y="70"/>
                </a:cubicBezTo>
                <a:cubicBezTo>
                  <a:pt x="126" y="73"/>
                  <a:pt x="125" y="71"/>
                  <a:pt x="127" y="66"/>
                </a:cubicBezTo>
                <a:cubicBezTo>
                  <a:pt x="128" y="62"/>
                  <a:pt x="133" y="60"/>
                  <a:pt x="134" y="57"/>
                </a:cubicBezTo>
                <a:cubicBezTo>
                  <a:pt x="134" y="55"/>
                  <a:pt x="137" y="53"/>
                  <a:pt x="140" y="53"/>
                </a:cubicBezTo>
                <a:cubicBezTo>
                  <a:pt x="142" y="53"/>
                  <a:pt x="141" y="47"/>
                  <a:pt x="142" y="44"/>
                </a:cubicBezTo>
                <a:cubicBezTo>
                  <a:pt x="143" y="41"/>
                  <a:pt x="143" y="38"/>
                  <a:pt x="147" y="35"/>
                </a:cubicBezTo>
                <a:cubicBezTo>
                  <a:pt x="150" y="32"/>
                  <a:pt x="146" y="31"/>
                  <a:pt x="144" y="31"/>
                </a:cubicBezTo>
                <a:close/>
                <a:moveTo>
                  <a:pt x="162" y="116"/>
                </a:moveTo>
                <a:cubicBezTo>
                  <a:pt x="160" y="116"/>
                  <a:pt x="160" y="119"/>
                  <a:pt x="155" y="122"/>
                </a:cubicBezTo>
                <a:cubicBezTo>
                  <a:pt x="151" y="125"/>
                  <a:pt x="155" y="137"/>
                  <a:pt x="160" y="137"/>
                </a:cubicBezTo>
                <a:cubicBezTo>
                  <a:pt x="165" y="136"/>
                  <a:pt x="164" y="116"/>
                  <a:pt x="162" y="116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97" name="Freeform 98"/>
          <p:cNvSpPr>
            <a:spLocks/>
          </p:cNvSpPr>
          <p:nvPr/>
        </p:nvSpPr>
        <p:spPr bwMode="auto">
          <a:xfrm>
            <a:off x="3538113" y="3772073"/>
            <a:ext cx="54895" cy="29164"/>
          </a:xfrm>
          <a:custGeom>
            <a:avLst/>
            <a:gdLst/>
            <a:ahLst/>
            <a:cxnLst>
              <a:cxn ang="0">
                <a:pos x="26" y="5"/>
              </a:cxn>
              <a:cxn ang="0">
                <a:pos x="14" y="2"/>
              </a:cxn>
              <a:cxn ang="0">
                <a:pos x="9" y="0"/>
              </a:cxn>
              <a:cxn ang="0">
                <a:pos x="8" y="0"/>
              </a:cxn>
              <a:cxn ang="0">
                <a:pos x="0" y="7"/>
              </a:cxn>
              <a:cxn ang="0">
                <a:pos x="22" y="14"/>
              </a:cxn>
              <a:cxn ang="0">
                <a:pos x="26" y="13"/>
              </a:cxn>
              <a:cxn ang="0">
                <a:pos x="26" y="5"/>
              </a:cxn>
            </a:cxnLst>
            <a:rect l="0" t="0" r="r" b="b"/>
            <a:pathLst>
              <a:path w="26" h="14">
                <a:moveTo>
                  <a:pt x="26" y="5"/>
                </a:moveTo>
                <a:cubicBezTo>
                  <a:pt x="24" y="3"/>
                  <a:pt x="19" y="6"/>
                  <a:pt x="14" y="2"/>
                </a:cubicBezTo>
                <a:cubicBezTo>
                  <a:pt x="12" y="1"/>
                  <a:pt x="10" y="1"/>
                  <a:pt x="9" y="0"/>
                </a:cubicBezTo>
                <a:cubicBezTo>
                  <a:pt x="9" y="0"/>
                  <a:pt x="8" y="0"/>
                  <a:pt x="8" y="0"/>
                </a:cubicBezTo>
                <a:cubicBezTo>
                  <a:pt x="7" y="0"/>
                  <a:pt x="4" y="4"/>
                  <a:pt x="0" y="7"/>
                </a:cubicBezTo>
                <a:cubicBezTo>
                  <a:pt x="4" y="10"/>
                  <a:pt x="18" y="14"/>
                  <a:pt x="22" y="14"/>
                </a:cubicBezTo>
                <a:cubicBezTo>
                  <a:pt x="24" y="14"/>
                  <a:pt x="25" y="13"/>
                  <a:pt x="26" y="13"/>
                </a:cubicBezTo>
                <a:cubicBezTo>
                  <a:pt x="26" y="9"/>
                  <a:pt x="26" y="6"/>
                  <a:pt x="26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8" name="Freeform 99"/>
          <p:cNvSpPr>
            <a:spLocks/>
          </p:cNvSpPr>
          <p:nvPr/>
        </p:nvSpPr>
        <p:spPr bwMode="auto">
          <a:xfrm>
            <a:off x="3556983" y="3729186"/>
            <a:ext cx="142385" cy="78912"/>
          </a:xfrm>
          <a:custGeom>
            <a:avLst/>
            <a:gdLst/>
            <a:ahLst/>
            <a:cxnLst>
              <a:cxn ang="0">
                <a:pos x="29" y="34"/>
              </a:cxn>
              <a:cxn ang="0">
                <a:pos x="32" y="27"/>
              </a:cxn>
              <a:cxn ang="0">
                <a:pos x="45" y="22"/>
              </a:cxn>
              <a:cxn ang="0">
                <a:pos x="55" y="19"/>
              </a:cxn>
              <a:cxn ang="0">
                <a:pos x="69" y="14"/>
              </a:cxn>
              <a:cxn ang="0">
                <a:pos x="56" y="5"/>
              </a:cxn>
              <a:cxn ang="0">
                <a:pos x="32" y="5"/>
              </a:cxn>
              <a:cxn ang="0">
                <a:pos x="11" y="6"/>
              </a:cxn>
              <a:cxn ang="0">
                <a:pos x="11" y="6"/>
              </a:cxn>
              <a:cxn ang="0">
                <a:pos x="5" y="12"/>
              </a:cxn>
              <a:cxn ang="0">
                <a:pos x="0" y="21"/>
              </a:cxn>
              <a:cxn ang="0">
                <a:pos x="5" y="23"/>
              </a:cxn>
              <a:cxn ang="0">
                <a:pos x="17" y="26"/>
              </a:cxn>
              <a:cxn ang="0">
                <a:pos x="17" y="34"/>
              </a:cxn>
              <a:cxn ang="0">
                <a:pos x="20" y="34"/>
              </a:cxn>
              <a:cxn ang="0">
                <a:pos x="21" y="38"/>
              </a:cxn>
              <a:cxn ang="0">
                <a:pos x="25" y="37"/>
              </a:cxn>
              <a:cxn ang="0">
                <a:pos x="29" y="34"/>
              </a:cxn>
            </a:cxnLst>
            <a:rect l="0" t="0" r="r" b="b"/>
            <a:pathLst>
              <a:path w="69" h="38">
                <a:moveTo>
                  <a:pt x="29" y="34"/>
                </a:moveTo>
                <a:cubicBezTo>
                  <a:pt x="29" y="33"/>
                  <a:pt x="26" y="27"/>
                  <a:pt x="32" y="27"/>
                </a:cubicBezTo>
                <a:cubicBezTo>
                  <a:pt x="39" y="26"/>
                  <a:pt x="44" y="26"/>
                  <a:pt x="45" y="22"/>
                </a:cubicBezTo>
                <a:cubicBezTo>
                  <a:pt x="46" y="17"/>
                  <a:pt x="53" y="19"/>
                  <a:pt x="55" y="19"/>
                </a:cubicBezTo>
                <a:cubicBezTo>
                  <a:pt x="57" y="19"/>
                  <a:pt x="63" y="14"/>
                  <a:pt x="69" y="14"/>
                </a:cubicBezTo>
                <a:cubicBezTo>
                  <a:pt x="69" y="8"/>
                  <a:pt x="61" y="10"/>
                  <a:pt x="56" y="5"/>
                </a:cubicBezTo>
                <a:cubicBezTo>
                  <a:pt x="51" y="0"/>
                  <a:pt x="39" y="2"/>
                  <a:pt x="32" y="5"/>
                </a:cubicBezTo>
                <a:cubicBezTo>
                  <a:pt x="26" y="7"/>
                  <a:pt x="18" y="2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9" y="8"/>
                  <a:pt x="7" y="10"/>
                  <a:pt x="5" y="12"/>
                </a:cubicBezTo>
                <a:cubicBezTo>
                  <a:pt x="0" y="16"/>
                  <a:pt x="1" y="20"/>
                  <a:pt x="0" y="21"/>
                </a:cubicBezTo>
                <a:cubicBezTo>
                  <a:pt x="1" y="22"/>
                  <a:pt x="3" y="22"/>
                  <a:pt x="5" y="23"/>
                </a:cubicBezTo>
                <a:cubicBezTo>
                  <a:pt x="10" y="27"/>
                  <a:pt x="15" y="24"/>
                  <a:pt x="17" y="26"/>
                </a:cubicBezTo>
                <a:cubicBezTo>
                  <a:pt x="17" y="27"/>
                  <a:pt x="17" y="30"/>
                  <a:pt x="17" y="34"/>
                </a:cubicBezTo>
                <a:cubicBezTo>
                  <a:pt x="18" y="33"/>
                  <a:pt x="18" y="32"/>
                  <a:pt x="20" y="34"/>
                </a:cubicBezTo>
                <a:cubicBezTo>
                  <a:pt x="22" y="35"/>
                  <a:pt x="21" y="37"/>
                  <a:pt x="21" y="38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8" y="35"/>
                  <a:pt x="29" y="3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99" name="Freeform 100"/>
          <p:cNvSpPr>
            <a:spLocks/>
          </p:cNvSpPr>
          <p:nvPr/>
        </p:nvSpPr>
        <p:spPr bwMode="auto">
          <a:xfrm>
            <a:off x="2908533" y="3319188"/>
            <a:ext cx="710207" cy="439162"/>
          </a:xfrm>
          <a:custGeom>
            <a:avLst/>
            <a:gdLst/>
            <a:ahLst/>
            <a:cxnLst>
              <a:cxn ang="0">
                <a:pos x="301" y="199"/>
              </a:cxn>
              <a:cxn ang="0">
                <a:pos x="296" y="180"/>
              </a:cxn>
              <a:cxn ang="0">
                <a:pos x="324" y="173"/>
              </a:cxn>
              <a:cxn ang="0">
                <a:pos x="334" y="161"/>
              </a:cxn>
              <a:cxn ang="0">
                <a:pos x="343" y="139"/>
              </a:cxn>
              <a:cxn ang="0">
                <a:pos x="315" y="137"/>
              </a:cxn>
              <a:cxn ang="0">
                <a:pos x="297" y="161"/>
              </a:cxn>
              <a:cxn ang="0">
                <a:pos x="281" y="170"/>
              </a:cxn>
              <a:cxn ang="0">
                <a:pos x="242" y="169"/>
              </a:cxn>
              <a:cxn ang="0">
                <a:pos x="224" y="143"/>
              </a:cxn>
              <a:cxn ang="0">
                <a:pos x="223" y="90"/>
              </a:cxn>
              <a:cxn ang="0">
                <a:pos x="219" y="83"/>
              </a:cxn>
              <a:cxn ang="0">
                <a:pos x="200" y="71"/>
              </a:cxn>
              <a:cxn ang="0">
                <a:pos x="187" y="47"/>
              </a:cxn>
              <a:cxn ang="0">
                <a:pos x="158" y="46"/>
              </a:cxn>
              <a:cxn ang="0">
                <a:pos x="141" y="32"/>
              </a:cxn>
              <a:cxn ang="0">
                <a:pos x="121" y="11"/>
              </a:cxn>
              <a:cxn ang="0">
                <a:pos x="100" y="16"/>
              </a:cxn>
              <a:cxn ang="0">
                <a:pos x="39" y="6"/>
              </a:cxn>
              <a:cxn ang="0">
                <a:pos x="0" y="3"/>
              </a:cxn>
              <a:cxn ang="0">
                <a:pos x="16" y="35"/>
              </a:cxn>
              <a:cxn ang="0">
                <a:pos x="35" y="61"/>
              </a:cxn>
              <a:cxn ang="0">
                <a:pos x="40" y="72"/>
              </a:cxn>
              <a:cxn ang="0">
                <a:pos x="56" y="94"/>
              </a:cxn>
              <a:cxn ang="0">
                <a:pos x="81" y="120"/>
              </a:cxn>
              <a:cxn ang="0">
                <a:pos x="84" y="107"/>
              </a:cxn>
              <a:cxn ang="0">
                <a:pos x="71" y="93"/>
              </a:cxn>
              <a:cxn ang="0">
                <a:pos x="52" y="60"/>
              </a:cxn>
              <a:cxn ang="0">
                <a:pos x="44" y="42"/>
              </a:cxn>
              <a:cxn ang="0">
                <a:pos x="29" y="29"/>
              </a:cxn>
              <a:cxn ang="0">
                <a:pos x="29" y="11"/>
              </a:cxn>
              <a:cxn ang="0">
                <a:pos x="39" y="16"/>
              </a:cxn>
              <a:cxn ang="0">
                <a:pos x="49" y="32"/>
              </a:cxn>
              <a:cxn ang="0">
                <a:pos x="56" y="47"/>
              </a:cxn>
              <a:cxn ang="0">
                <a:pos x="73" y="60"/>
              </a:cxn>
              <a:cxn ang="0">
                <a:pos x="87" y="74"/>
              </a:cxn>
              <a:cxn ang="0">
                <a:pos x="95" y="89"/>
              </a:cxn>
              <a:cxn ang="0">
                <a:pos x="129" y="125"/>
              </a:cxn>
              <a:cxn ang="0">
                <a:pos x="134" y="145"/>
              </a:cxn>
              <a:cxn ang="0">
                <a:pos x="139" y="163"/>
              </a:cxn>
              <a:cxn ang="0">
                <a:pos x="174" y="180"/>
              </a:cxn>
              <a:cxn ang="0">
                <a:pos x="221" y="202"/>
              </a:cxn>
              <a:cxn ang="0">
                <a:pos x="265" y="204"/>
              </a:cxn>
              <a:cxn ang="0">
                <a:pos x="286" y="201"/>
              </a:cxn>
            </a:cxnLst>
            <a:rect l="0" t="0" r="r" b="b"/>
            <a:pathLst>
              <a:path w="344" h="213">
                <a:moveTo>
                  <a:pt x="286" y="201"/>
                </a:moveTo>
                <a:cubicBezTo>
                  <a:pt x="287" y="201"/>
                  <a:pt x="300" y="202"/>
                  <a:pt x="301" y="199"/>
                </a:cubicBezTo>
                <a:cubicBezTo>
                  <a:pt x="302" y="196"/>
                  <a:pt x="292" y="189"/>
                  <a:pt x="293" y="188"/>
                </a:cubicBezTo>
                <a:cubicBezTo>
                  <a:pt x="294" y="188"/>
                  <a:pt x="294" y="180"/>
                  <a:pt x="296" y="180"/>
                </a:cubicBezTo>
                <a:cubicBezTo>
                  <a:pt x="298" y="180"/>
                  <a:pt x="316" y="181"/>
                  <a:pt x="317" y="180"/>
                </a:cubicBezTo>
                <a:cubicBezTo>
                  <a:pt x="318" y="180"/>
                  <a:pt x="321" y="173"/>
                  <a:pt x="324" y="173"/>
                </a:cubicBezTo>
                <a:cubicBezTo>
                  <a:pt x="325" y="173"/>
                  <a:pt x="327" y="175"/>
                  <a:pt x="329" y="176"/>
                </a:cubicBezTo>
                <a:cubicBezTo>
                  <a:pt x="333" y="173"/>
                  <a:pt x="334" y="167"/>
                  <a:pt x="334" y="161"/>
                </a:cubicBezTo>
                <a:cubicBezTo>
                  <a:pt x="335" y="154"/>
                  <a:pt x="333" y="152"/>
                  <a:pt x="336" y="148"/>
                </a:cubicBezTo>
                <a:cubicBezTo>
                  <a:pt x="340" y="145"/>
                  <a:pt x="344" y="144"/>
                  <a:pt x="343" y="139"/>
                </a:cubicBezTo>
                <a:cubicBezTo>
                  <a:pt x="342" y="134"/>
                  <a:pt x="337" y="139"/>
                  <a:pt x="333" y="137"/>
                </a:cubicBezTo>
                <a:cubicBezTo>
                  <a:pt x="329" y="134"/>
                  <a:pt x="325" y="136"/>
                  <a:pt x="315" y="137"/>
                </a:cubicBezTo>
                <a:cubicBezTo>
                  <a:pt x="305" y="139"/>
                  <a:pt x="300" y="143"/>
                  <a:pt x="301" y="150"/>
                </a:cubicBezTo>
                <a:cubicBezTo>
                  <a:pt x="301" y="158"/>
                  <a:pt x="297" y="154"/>
                  <a:pt x="297" y="161"/>
                </a:cubicBezTo>
                <a:cubicBezTo>
                  <a:pt x="298" y="167"/>
                  <a:pt x="289" y="167"/>
                  <a:pt x="290" y="171"/>
                </a:cubicBezTo>
                <a:cubicBezTo>
                  <a:pt x="290" y="175"/>
                  <a:pt x="283" y="171"/>
                  <a:pt x="281" y="170"/>
                </a:cubicBezTo>
                <a:cubicBezTo>
                  <a:pt x="279" y="168"/>
                  <a:pt x="258" y="175"/>
                  <a:pt x="255" y="175"/>
                </a:cubicBezTo>
                <a:cubicBezTo>
                  <a:pt x="252" y="176"/>
                  <a:pt x="246" y="169"/>
                  <a:pt x="242" y="169"/>
                </a:cubicBezTo>
                <a:cubicBezTo>
                  <a:pt x="238" y="170"/>
                  <a:pt x="236" y="163"/>
                  <a:pt x="236" y="158"/>
                </a:cubicBezTo>
                <a:cubicBezTo>
                  <a:pt x="235" y="153"/>
                  <a:pt x="227" y="148"/>
                  <a:pt x="224" y="143"/>
                </a:cubicBezTo>
                <a:cubicBezTo>
                  <a:pt x="220" y="138"/>
                  <a:pt x="220" y="128"/>
                  <a:pt x="219" y="121"/>
                </a:cubicBezTo>
                <a:cubicBezTo>
                  <a:pt x="219" y="114"/>
                  <a:pt x="218" y="103"/>
                  <a:pt x="223" y="90"/>
                </a:cubicBezTo>
                <a:cubicBezTo>
                  <a:pt x="224" y="88"/>
                  <a:pt x="224" y="86"/>
                  <a:pt x="224" y="85"/>
                </a:cubicBezTo>
                <a:cubicBezTo>
                  <a:pt x="222" y="84"/>
                  <a:pt x="221" y="83"/>
                  <a:pt x="219" y="83"/>
                </a:cubicBezTo>
                <a:cubicBezTo>
                  <a:pt x="215" y="83"/>
                  <a:pt x="206" y="77"/>
                  <a:pt x="204" y="77"/>
                </a:cubicBezTo>
                <a:cubicBezTo>
                  <a:pt x="202" y="77"/>
                  <a:pt x="202" y="73"/>
                  <a:pt x="200" y="71"/>
                </a:cubicBezTo>
                <a:cubicBezTo>
                  <a:pt x="199" y="68"/>
                  <a:pt x="200" y="64"/>
                  <a:pt x="198" y="62"/>
                </a:cubicBezTo>
                <a:cubicBezTo>
                  <a:pt x="196" y="60"/>
                  <a:pt x="189" y="54"/>
                  <a:pt x="187" y="47"/>
                </a:cubicBezTo>
                <a:cubicBezTo>
                  <a:pt x="185" y="39"/>
                  <a:pt x="172" y="36"/>
                  <a:pt x="167" y="35"/>
                </a:cubicBezTo>
                <a:cubicBezTo>
                  <a:pt x="162" y="35"/>
                  <a:pt x="160" y="45"/>
                  <a:pt x="158" y="46"/>
                </a:cubicBezTo>
                <a:cubicBezTo>
                  <a:pt x="157" y="46"/>
                  <a:pt x="148" y="40"/>
                  <a:pt x="145" y="39"/>
                </a:cubicBezTo>
                <a:cubicBezTo>
                  <a:pt x="143" y="38"/>
                  <a:pt x="141" y="35"/>
                  <a:pt x="141" y="32"/>
                </a:cubicBezTo>
                <a:cubicBezTo>
                  <a:pt x="141" y="29"/>
                  <a:pt x="136" y="24"/>
                  <a:pt x="134" y="23"/>
                </a:cubicBezTo>
                <a:cubicBezTo>
                  <a:pt x="132" y="22"/>
                  <a:pt x="121" y="11"/>
                  <a:pt x="121" y="11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7"/>
                  <a:pt x="43" y="7"/>
                  <a:pt x="39" y="6"/>
                </a:cubicBezTo>
                <a:cubicBezTo>
                  <a:pt x="34" y="5"/>
                  <a:pt x="26" y="0"/>
                  <a:pt x="26" y="0"/>
                </a:cubicBezTo>
                <a:cubicBezTo>
                  <a:pt x="0" y="3"/>
                  <a:pt x="0" y="3"/>
                  <a:pt x="0" y="3"/>
                </a:cubicBezTo>
                <a:cubicBezTo>
                  <a:pt x="1" y="6"/>
                  <a:pt x="3" y="9"/>
                  <a:pt x="6" y="13"/>
                </a:cubicBezTo>
                <a:cubicBezTo>
                  <a:pt x="11" y="19"/>
                  <a:pt x="15" y="31"/>
                  <a:pt x="16" y="35"/>
                </a:cubicBezTo>
                <a:cubicBezTo>
                  <a:pt x="16" y="39"/>
                  <a:pt x="23" y="42"/>
                  <a:pt x="30" y="46"/>
                </a:cubicBezTo>
                <a:cubicBezTo>
                  <a:pt x="36" y="50"/>
                  <a:pt x="36" y="59"/>
                  <a:pt x="35" y="61"/>
                </a:cubicBezTo>
                <a:cubicBezTo>
                  <a:pt x="34" y="63"/>
                  <a:pt x="27" y="59"/>
                  <a:pt x="26" y="62"/>
                </a:cubicBezTo>
                <a:cubicBezTo>
                  <a:pt x="26" y="64"/>
                  <a:pt x="36" y="73"/>
                  <a:pt x="40" y="72"/>
                </a:cubicBezTo>
                <a:cubicBezTo>
                  <a:pt x="44" y="72"/>
                  <a:pt x="46" y="74"/>
                  <a:pt x="52" y="80"/>
                </a:cubicBezTo>
                <a:cubicBezTo>
                  <a:pt x="59" y="85"/>
                  <a:pt x="58" y="92"/>
                  <a:pt x="56" y="94"/>
                </a:cubicBezTo>
                <a:cubicBezTo>
                  <a:pt x="53" y="96"/>
                  <a:pt x="61" y="100"/>
                  <a:pt x="69" y="105"/>
                </a:cubicBezTo>
                <a:cubicBezTo>
                  <a:pt x="77" y="110"/>
                  <a:pt x="80" y="117"/>
                  <a:pt x="81" y="120"/>
                </a:cubicBezTo>
                <a:cubicBezTo>
                  <a:pt x="81" y="122"/>
                  <a:pt x="85" y="120"/>
                  <a:pt x="86" y="116"/>
                </a:cubicBezTo>
                <a:cubicBezTo>
                  <a:pt x="87" y="112"/>
                  <a:pt x="84" y="111"/>
                  <a:pt x="84" y="107"/>
                </a:cubicBezTo>
                <a:cubicBezTo>
                  <a:pt x="84" y="103"/>
                  <a:pt x="77" y="104"/>
                  <a:pt x="74" y="103"/>
                </a:cubicBezTo>
                <a:cubicBezTo>
                  <a:pt x="71" y="103"/>
                  <a:pt x="74" y="96"/>
                  <a:pt x="71" y="93"/>
                </a:cubicBezTo>
                <a:cubicBezTo>
                  <a:pt x="68" y="90"/>
                  <a:pt x="66" y="83"/>
                  <a:pt x="64" y="77"/>
                </a:cubicBezTo>
                <a:cubicBezTo>
                  <a:pt x="63" y="72"/>
                  <a:pt x="55" y="66"/>
                  <a:pt x="52" y="60"/>
                </a:cubicBezTo>
                <a:cubicBezTo>
                  <a:pt x="48" y="54"/>
                  <a:pt x="45" y="49"/>
                  <a:pt x="43" y="48"/>
                </a:cubicBezTo>
                <a:cubicBezTo>
                  <a:pt x="40" y="46"/>
                  <a:pt x="46" y="44"/>
                  <a:pt x="44" y="42"/>
                </a:cubicBezTo>
                <a:cubicBezTo>
                  <a:pt x="42" y="40"/>
                  <a:pt x="39" y="40"/>
                  <a:pt x="35" y="38"/>
                </a:cubicBezTo>
                <a:cubicBezTo>
                  <a:pt x="31" y="36"/>
                  <a:pt x="29" y="33"/>
                  <a:pt x="29" y="29"/>
                </a:cubicBezTo>
                <a:cubicBezTo>
                  <a:pt x="29" y="25"/>
                  <a:pt x="26" y="16"/>
                  <a:pt x="25" y="13"/>
                </a:cubicBezTo>
                <a:cubicBezTo>
                  <a:pt x="24" y="9"/>
                  <a:pt x="28" y="10"/>
                  <a:pt x="29" y="11"/>
                </a:cubicBezTo>
                <a:cubicBezTo>
                  <a:pt x="30" y="13"/>
                  <a:pt x="31" y="14"/>
                  <a:pt x="33" y="13"/>
                </a:cubicBezTo>
                <a:cubicBezTo>
                  <a:pt x="35" y="12"/>
                  <a:pt x="38" y="13"/>
                  <a:pt x="39" y="16"/>
                </a:cubicBezTo>
                <a:cubicBezTo>
                  <a:pt x="40" y="19"/>
                  <a:pt x="45" y="16"/>
                  <a:pt x="47" y="17"/>
                </a:cubicBezTo>
                <a:cubicBezTo>
                  <a:pt x="49" y="19"/>
                  <a:pt x="42" y="20"/>
                  <a:pt x="49" y="32"/>
                </a:cubicBezTo>
                <a:cubicBezTo>
                  <a:pt x="55" y="43"/>
                  <a:pt x="51" y="37"/>
                  <a:pt x="51" y="44"/>
                </a:cubicBezTo>
                <a:cubicBezTo>
                  <a:pt x="51" y="52"/>
                  <a:pt x="55" y="49"/>
                  <a:pt x="56" y="47"/>
                </a:cubicBezTo>
                <a:cubicBezTo>
                  <a:pt x="57" y="46"/>
                  <a:pt x="61" y="50"/>
                  <a:pt x="64" y="54"/>
                </a:cubicBezTo>
                <a:cubicBezTo>
                  <a:pt x="67" y="58"/>
                  <a:pt x="73" y="58"/>
                  <a:pt x="73" y="60"/>
                </a:cubicBezTo>
                <a:cubicBezTo>
                  <a:pt x="73" y="63"/>
                  <a:pt x="75" y="67"/>
                  <a:pt x="79" y="68"/>
                </a:cubicBezTo>
                <a:cubicBezTo>
                  <a:pt x="83" y="69"/>
                  <a:pt x="84" y="73"/>
                  <a:pt x="87" y="74"/>
                </a:cubicBezTo>
                <a:cubicBezTo>
                  <a:pt x="89" y="74"/>
                  <a:pt x="90" y="77"/>
                  <a:pt x="88" y="81"/>
                </a:cubicBezTo>
                <a:cubicBezTo>
                  <a:pt x="87" y="84"/>
                  <a:pt x="88" y="87"/>
                  <a:pt x="95" y="89"/>
                </a:cubicBezTo>
                <a:cubicBezTo>
                  <a:pt x="102" y="92"/>
                  <a:pt x="99" y="93"/>
                  <a:pt x="105" y="98"/>
                </a:cubicBezTo>
                <a:cubicBezTo>
                  <a:pt x="110" y="103"/>
                  <a:pt x="126" y="120"/>
                  <a:pt x="129" y="125"/>
                </a:cubicBezTo>
                <a:cubicBezTo>
                  <a:pt x="132" y="130"/>
                  <a:pt x="133" y="134"/>
                  <a:pt x="134" y="137"/>
                </a:cubicBezTo>
                <a:cubicBezTo>
                  <a:pt x="136" y="141"/>
                  <a:pt x="132" y="142"/>
                  <a:pt x="134" y="145"/>
                </a:cubicBezTo>
                <a:cubicBezTo>
                  <a:pt x="136" y="148"/>
                  <a:pt x="130" y="147"/>
                  <a:pt x="130" y="149"/>
                </a:cubicBezTo>
                <a:cubicBezTo>
                  <a:pt x="131" y="152"/>
                  <a:pt x="134" y="163"/>
                  <a:pt x="139" y="163"/>
                </a:cubicBezTo>
                <a:cubicBezTo>
                  <a:pt x="145" y="164"/>
                  <a:pt x="151" y="171"/>
                  <a:pt x="156" y="174"/>
                </a:cubicBezTo>
                <a:cubicBezTo>
                  <a:pt x="160" y="178"/>
                  <a:pt x="167" y="177"/>
                  <a:pt x="174" y="180"/>
                </a:cubicBezTo>
                <a:cubicBezTo>
                  <a:pt x="180" y="182"/>
                  <a:pt x="186" y="188"/>
                  <a:pt x="196" y="191"/>
                </a:cubicBezTo>
                <a:cubicBezTo>
                  <a:pt x="206" y="194"/>
                  <a:pt x="215" y="198"/>
                  <a:pt x="221" y="202"/>
                </a:cubicBezTo>
                <a:cubicBezTo>
                  <a:pt x="228" y="206"/>
                  <a:pt x="235" y="204"/>
                  <a:pt x="244" y="201"/>
                </a:cubicBezTo>
                <a:cubicBezTo>
                  <a:pt x="253" y="197"/>
                  <a:pt x="260" y="202"/>
                  <a:pt x="265" y="204"/>
                </a:cubicBezTo>
                <a:cubicBezTo>
                  <a:pt x="267" y="205"/>
                  <a:pt x="272" y="209"/>
                  <a:pt x="277" y="213"/>
                </a:cubicBezTo>
                <a:cubicBezTo>
                  <a:pt x="281" y="207"/>
                  <a:pt x="285" y="201"/>
                  <a:pt x="286" y="20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0" name="Freeform 101"/>
          <p:cNvSpPr>
            <a:spLocks/>
          </p:cNvSpPr>
          <p:nvPr/>
        </p:nvSpPr>
        <p:spPr bwMode="auto">
          <a:xfrm>
            <a:off x="3479786" y="3689729"/>
            <a:ext cx="99497" cy="97783"/>
          </a:xfrm>
          <a:custGeom>
            <a:avLst/>
            <a:gdLst/>
            <a:ahLst/>
            <a:cxnLst>
              <a:cxn ang="0">
                <a:pos x="42" y="31"/>
              </a:cxn>
              <a:cxn ang="0">
                <a:pos x="48" y="25"/>
              </a:cxn>
              <a:cxn ang="0">
                <a:pos x="43" y="22"/>
              </a:cxn>
              <a:cxn ang="0">
                <a:pos x="38" y="23"/>
              </a:cxn>
              <a:cxn ang="0">
                <a:pos x="38" y="0"/>
              </a:cxn>
              <a:cxn ang="0">
                <a:pos x="19" y="0"/>
              </a:cxn>
              <a:cxn ang="0">
                <a:pos x="16" y="8"/>
              </a:cxn>
              <a:cxn ang="0">
                <a:pos x="24" y="19"/>
              </a:cxn>
              <a:cxn ang="0">
                <a:pos x="9" y="21"/>
              </a:cxn>
              <a:cxn ang="0">
                <a:pos x="0" y="33"/>
              </a:cxn>
              <a:cxn ang="0">
                <a:pos x="12" y="44"/>
              </a:cxn>
              <a:cxn ang="0">
                <a:pos x="28" y="47"/>
              </a:cxn>
              <a:cxn ang="0">
                <a:pos x="28" y="47"/>
              </a:cxn>
              <a:cxn ang="0">
                <a:pos x="36" y="40"/>
              </a:cxn>
              <a:cxn ang="0">
                <a:pos x="42" y="31"/>
              </a:cxn>
            </a:cxnLst>
            <a:rect l="0" t="0" r="r" b="b"/>
            <a:pathLst>
              <a:path w="48" h="47">
                <a:moveTo>
                  <a:pt x="42" y="31"/>
                </a:moveTo>
                <a:cubicBezTo>
                  <a:pt x="44" y="29"/>
                  <a:pt x="46" y="27"/>
                  <a:pt x="48" y="25"/>
                </a:cubicBezTo>
                <a:cubicBezTo>
                  <a:pt x="44" y="27"/>
                  <a:pt x="43" y="25"/>
                  <a:pt x="43" y="22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0"/>
                  <a:pt x="38" y="0"/>
                  <a:pt x="38" y="0"/>
                </a:cubicBezTo>
                <a:cubicBezTo>
                  <a:pt x="34" y="0"/>
                  <a:pt x="21" y="0"/>
                  <a:pt x="19" y="0"/>
                </a:cubicBezTo>
                <a:cubicBezTo>
                  <a:pt x="17" y="0"/>
                  <a:pt x="17" y="8"/>
                  <a:pt x="16" y="8"/>
                </a:cubicBezTo>
                <a:cubicBezTo>
                  <a:pt x="15" y="9"/>
                  <a:pt x="25" y="16"/>
                  <a:pt x="24" y="19"/>
                </a:cubicBezTo>
                <a:cubicBezTo>
                  <a:pt x="23" y="22"/>
                  <a:pt x="10" y="21"/>
                  <a:pt x="9" y="21"/>
                </a:cubicBezTo>
                <a:cubicBezTo>
                  <a:pt x="8" y="21"/>
                  <a:pt x="4" y="27"/>
                  <a:pt x="0" y="33"/>
                </a:cubicBezTo>
                <a:cubicBezTo>
                  <a:pt x="5" y="38"/>
                  <a:pt x="10" y="42"/>
                  <a:pt x="12" y="44"/>
                </a:cubicBezTo>
                <a:cubicBezTo>
                  <a:pt x="17" y="47"/>
                  <a:pt x="25" y="44"/>
                  <a:pt x="28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32" y="44"/>
                  <a:pt x="35" y="40"/>
                  <a:pt x="36" y="40"/>
                </a:cubicBezTo>
                <a:cubicBezTo>
                  <a:pt x="39" y="39"/>
                  <a:pt x="37" y="35"/>
                  <a:pt x="42" y="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1" name="Freeform 102"/>
          <p:cNvSpPr>
            <a:spLocks/>
          </p:cNvSpPr>
          <p:nvPr/>
        </p:nvSpPr>
        <p:spPr bwMode="auto">
          <a:xfrm>
            <a:off x="3558699" y="3676006"/>
            <a:ext cx="29164" cy="61757"/>
          </a:xfrm>
          <a:custGeom>
            <a:avLst/>
            <a:gdLst/>
            <a:ahLst/>
            <a:cxnLst>
              <a:cxn ang="0">
                <a:pos x="2" y="7"/>
              </a:cxn>
              <a:cxn ang="0">
                <a:pos x="0" y="7"/>
              </a:cxn>
              <a:cxn ang="0">
                <a:pos x="0" y="30"/>
              </a:cxn>
              <a:cxn ang="0">
                <a:pos x="5" y="29"/>
              </a:cxn>
              <a:cxn ang="0">
                <a:pos x="9" y="24"/>
              </a:cxn>
              <a:cxn ang="0">
                <a:pos x="12" y="5"/>
              </a:cxn>
              <a:cxn ang="0">
                <a:pos x="14" y="3"/>
              </a:cxn>
              <a:cxn ang="0">
                <a:pos x="9" y="0"/>
              </a:cxn>
              <a:cxn ang="0">
                <a:pos x="2" y="7"/>
              </a:cxn>
            </a:cxnLst>
            <a:rect l="0" t="0" r="r" b="b"/>
            <a:pathLst>
              <a:path w="14" h="30">
                <a:moveTo>
                  <a:pt x="2" y="7"/>
                </a:moveTo>
                <a:cubicBezTo>
                  <a:pt x="2" y="7"/>
                  <a:pt x="1" y="7"/>
                  <a:pt x="0" y="7"/>
                </a:cubicBezTo>
                <a:cubicBezTo>
                  <a:pt x="0" y="30"/>
                  <a:pt x="0" y="30"/>
                  <a:pt x="0" y="30"/>
                </a:cubicBezTo>
                <a:cubicBezTo>
                  <a:pt x="5" y="29"/>
                  <a:pt x="5" y="29"/>
                  <a:pt x="5" y="29"/>
                </a:cubicBezTo>
                <a:cubicBezTo>
                  <a:pt x="6" y="27"/>
                  <a:pt x="7" y="25"/>
                  <a:pt x="9" y="24"/>
                </a:cubicBezTo>
                <a:cubicBezTo>
                  <a:pt x="13" y="20"/>
                  <a:pt x="7" y="6"/>
                  <a:pt x="12" y="5"/>
                </a:cubicBezTo>
                <a:cubicBezTo>
                  <a:pt x="13" y="5"/>
                  <a:pt x="14" y="4"/>
                  <a:pt x="14" y="3"/>
                </a:cubicBezTo>
                <a:cubicBezTo>
                  <a:pt x="12" y="2"/>
                  <a:pt x="10" y="0"/>
                  <a:pt x="9" y="0"/>
                </a:cubicBezTo>
                <a:cubicBezTo>
                  <a:pt x="6" y="0"/>
                  <a:pt x="3" y="7"/>
                  <a:pt x="2" y="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2" name="Freeform 103"/>
          <p:cNvSpPr>
            <a:spLocks/>
          </p:cNvSpPr>
          <p:nvPr/>
        </p:nvSpPr>
        <p:spPr bwMode="auto">
          <a:xfrm>
            <a:off x="3900079" y="3629688"/>
            <a:ext cx="70336" cy="60043"/>
          </a:xfrm>
          <a:custGeom>
            <a:avLst/>
            <a:gdLst/>
            <a:ahLst/>
            <a:cxnLst>
              <a:cxn ang="0">
                <a:pos x="16" y="3"/>
              </a:cxn>
              <a:cxn ang="0">
                <a:pos x="23" y="19"/>
              </a:cxn>
              <a:cxn ang="0">
                <a:pos x="1" y="23"/>
              </a:cxn>
              <a:cxn ang="0">
                <a:pos x="16" y="26"/>
              </a:cxn>
              <a:cxn ang="0">
                <a:pos x="31" y="28"/>
              </a:cxn>
              <a:cxn ang="0">
                <a:pos x="34" y="6"/>
              </a:cxn>
              <a:cxn ang="0">
                <a:pos x="16" y="3"/>
              </a:cxn>
            </a:cxnLst>
            <a:rect l="0" t="0" r="r" b="b"/>
            <a:pathLst>
              <a:path w="34" h="29">
                <a:moveTo>
                  <a:pt x="16" y="3"/>
                </a:moveTo>
                <a:cubicBezTo>
                  <a:pt x="11" y="7"/>
                  <a:pt x="23" y="14"/>
                  <a:pt x="23" y="19"/>
                </a:cubicBezTo>
                <a:cubicBezTo>
                  <a:pt x="23" y="23"/>
                  <a:pt x="3" y="18"/>
                  <a:pt x="1" y="23"/>
                </a:cubicBezTo>
                <a:cubicBezTo>
                  <a:pt x="0" y="25"/>
                  <a:pt x="8" y="29"/>
                  <a:pt x="16" y="26"/>
                </a:cubicBezTo>
                <a:cubicBezTo>
                  <a:pt x="23" y="24"/>
                  <a:pt x="28" y="26"/>
                  <a:pt x="31" y="28"/>
                </a:cubicBezTo>
                <a:cubicBezTo>
                  <a:pt x="32" y="21"/>
                  <a:pt x="33" y="12"/>
                  <a:pt x="34" y="6"/>
                </a:cubicBezTo>
                <a:cubicBezTo>
                  <a:pt x="27" y="5"/>
                  <a:pt x="19" y="0"/>
                  <a:pt x="16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3" name="Freeform 104"/>
          <p:cNvSpPr>
            <a:spLocks/>
          </p:cNvSpPr>
          <p:nvPr/>
        </p:nvSpPr>
        <p:spPr bwMode="auto">
          <a:xfrm>
            <a:off x="3963550" y="3639981"/>
            <a:ext cx="80628" cy="54895"/>
          </a:xfrm>
          <a:custGeom>
            <a:avLst/>
            <a:gdLst/>
            <a:ahLst/>
            <a:cxnLst>
              <a:cxn ang="0">
                <a:pos x="15" y="19"/>
              </a:cxn>
              <a:cxn ang="0">
                <a:pos x="39" y="14"/>
              </a:cxn>
              <a:cxn ang="0">
                <a:pos x="9" y="2"/>
              </a:cxn>
              <a:cxn ang="0">
                <a:pos x="3" y="1"/>
              </a:cxn>
              <a:cxn ang="0">
                <a:pos x="0" y="23"/>
              </a:cxn>
              <a:cxn ang="0">
                <a:pos x="1" y="24"/>
              </a:cxn>
              <a:cxn ang="0">
                <a:pos x="15" y="19"/>
              </a:cxn>
            </a:cxnLst>
            <a:rect l="0" t="0" r="r" b="b"/>
            <a:pathLst>
              <a:path w="39" h="26">
                <a:moveTo>
                  <a:pt x="15" y="19"/>
                </a:moveTo>
                <a:cubicBezTo>
                  <a:pt x="24" y="16"/>
                  <a:pt x="39" y="21"/>
                  <a:pt x="39" y="14"/>
                </a:cubicBezTo>
                <a:cubicBezTo>
                  <a:pt x="39" y="7"/>
                  <a:pt x="15" y="0"/>
                  <a:pt x="9" y="2"/>
                </a:cubicBezTo>
                <a:cubicBezTo>
                  <a:pt x="7" y="2"/>
                  <a:pt x="5" y="2"/>
                  <a:pt x="3" y="1"/>
                </a:cubicBezTo>
                <a:cubicBezTo>
                  <a:pt x="2" y="7"/>
                  <a:pt x="1" y="16"/>
                  <a:pt x="0" y="23"/>
                </a:cubicBezTo>
                <a:cubicBezTo>
                  <a:pt x="1" y="23"/>
                  <a:pt x="1" y="23"/>
                  <a:pt x="1" y="24"/>
                </a:cubicBezTo>
                <a:cubicBezTo>
                  <a:pt x="5" y="26"/>
                  <a:pt x="6" y="22"/>
                  <a:pt x="15" y="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4" name="Freeform 105"/>
          <p:cNvSpPr>
            <a:spLocks/>
          </p:cNvSpPr>
          <p:nvPr/>
        </p:nvSpPr>
        <p:spPr bwMode="auto">
          <a:xfrm>
            <a:off x="3599870" y="3758349"/>
            <a:ext cx="99497" cy="101214"/>
          </a:xfrm>
          <a:custGeom>
            <a:avLst/>
            <a:gdLst/>
            <a:ahLst/>
            <a:cxnLst>
              <a:cxn ang="0">
                <a:pos x="26" y="46"/>
              </a:cxn>
              <a:cxn ang="0">
                <a:pos x="37" y="48"/>
              </a:cxn>
              <a:cxn ang="0">
                <a:pos x="42" y="49"/>
              </a:cxn>
              <a:cxn ang="0">
                <a:pos x="41" y="47"/>
              </a:cxn>
              <a:cxn ang="0">
                <a:pos x="44" y="32"/>
              </a:cxn>
              <a:cxn ang="0">
                <a:pos x="45" y="13"/>
              </a:cxn>
              <a:cxn ang="0">
                <a:pos x="48" y="1"/>
              </a:cxn>
              <a:cxn ang="0">
                <a:pos x="48" y="0"/>
              </a:cxn>
              <a:cxn ang="0">
                <a:pos x="34" y="5"/>
              </a:cxn>
              <a:cxn ang="0">
                <a:pos x="24" y="8"/>
              </a:cxn>
              <a:cxn ang="0">
                <a:pos x="11" y="13"/>
              </a:cxn>
              <a:cxn ang="0">
                <a:pos x="8" y="20"/>
              </a:cxn>
              <a:cxn ang="0">
                <a:pos x="4" y="23"/>
              </a:cxn>
              <a:cxn ang="0">
                <a:pos x="0" y="24"/>
              </a:cxn>
              <a:cxn ang="0">
                <a:pos x="2" y="28"/>
              </a:cxn>
              <a:cxn ang="0">
                <a:pos x="16" y="42"/>
              </a:cxn>
              <a:cxn ang="0">
                <a:pos x="19" y="46"/>
              </a:cxn>
              <a:cxn ang="0">
                <a:pos x="26" y="46"/>
              </a:cxn>
            </a:cxnLst>
            <a:rect l="0" t="0" r="r" b="b"/>
            <a:pathLst>
              <a:path w="48" h="49">
                <a:moveTo>
                  <a:pt x="26" y="46"/>
                </a:moveTo>
                <a:cubicBezTo>
                  <a:pt x="28" y="48"/>
                  <a:pt x="34" y="46"/>
                  <a:pt x="37" y="48"/>
                </a:cubicBezTo>
                <a:cubicBezTo>
                  <a:pt x="38" y="49"/>
                  <a:pt x="40" y="49"/>
                  <a:pt x="42" y="49"/>
                </a:cubicBezTo>
                <a:cubicBezTo>
                  <a:pt x="42" y="48"/>
                  <a:pt x="41" y="47"/>
                  <a:pt x="41" y="47"/>
                </a:cubicBezTo>
                <a:cubicBezTo>
                  <a:pt x="39" y="43"/>
                  <a:pt x="42" y="37"/>
                  <a:pt x="44" y="32"/>
                </a:cubicBezTo>
                <a:cubicBezTo>
                  <a:pt x="45" y="27"/>
                  <a:pt x="42" y="16"/>
                  <a:pt x="45" y="13"/>
                </a:cubicBezTo>
                <a:cubicBezTo>
                  <a:pt x="48" y="10"/>
                  <a:pt x="46" y="8"/>
                  <a:pt x="48" y="1"/>
                </a:cubicBezTo>
                <a:cubicBezTo>
                  <a:pt x="48" y="1"/>
                  <a:pt x="48" y="0"/>
                  <a:pt x="48" y="0"/>
                </a:cubicBezTo>
                <a:cubicBezTo>
                  <a:pt x="42" y="0"/>
                  <a:pt x="36" y="5"/>
                  <a:pt x="34" y="5"/>
                </a:cubicBezTo>
                <a:cubicBezTo>
                  <a:pt x="32" y="5"/>
                  <a:pt x="25" y="3"/>
                  <a:pt x="24" y="8"/>
                </a:cubicBezTo>
                <a:cubicBezTo>
                  <a:pt x="23" y="12"/>
                  <a:pt x="18" y="12"/>
                  <a:pt x="11" y="13"/>
                </a:cubicBezTo>
                <a:cubicBezTo>
                  <a:pt x="5" y="13"/>
                  <a:pt x="8" y="19"/>
                  <a:pt x="8" y="20"/>
                </a:cubicBezTo>
                <a:cubicBezTo>
                  <a:pt x="7" y="21"/>
                  <a:pt x="4" y="23"/>
                  <a:pt x="4" y="2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6"/>
                  <a:pt x="0" y="27"/>
                  <a:pt x="2" y="28"/>
                </a:cubicBezTo>
                <a:cubicBezTo>
                  <a:pt x="6" y="31"/>
                  <a:pt x="11" y="39"/>
                  <a:pt x="16" y="42"/>
                </a:cubicBezTo>
                <a:cubicBezTo>
                  <a:pt x="18" y="43"/>
                  <a:pt x="19" y="44"/>
                  <a:pt x="19" y="46"/>
                </a:cubicBezTo>
                <a:cubicBezTo>
                  <a:pt x="22" y="46"/>
                  <a:pt x="24" y="46"/>
                  <a:pt x="26" y="4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5" name="Freeform 106"/>
          <p:cNvSpPr>
            <a:spLocks/>
          </p:cNvSpPr>
          <p:nvPr/>
        </p:nvSpPr>
        <p:spPr bwMode="auto">
          <a:xfrm>
            <a:off x="3913802" y="3989938"/>
            <a:ext cx="929788" cy="948658"/>
          </a:xfrm>
          <a:custGeom>
            <a:avLst/>
            <a:gdLst/>
            <a:ahLst/>
            <a:cxnLst>
              <a:cxn ang="0">
                <a:pos x="253" y="427"/>
              </a:cxn>
              <a:cxn ang="0">
                <a:pos x="260" y="429"/>
              </a:cxn>
              <a:cxn ang="0">
                <a:pos x="289" y="379"/>
              </a:cxn>
              <a:cxn ang="0">
                <a:pos x="307" y="343"/>
              </a:cxn>
              <a:cxn ang="0">
                <a:pos x="337" y="326"/>
              </a:cxn>
              <a:cxn ang="0">
                <a:pos x="372" y="316"/>
              </a:cxn>
              <a:cxn ang="0">
                <a:pos x="386" y="290"/>
              </a:cxn>
              <a:cxn ang="0">
                <a:pos x="397" y="264"/>
              </a:cxn>
              <a:cxn ang="0">
                <a:pos x="401" y="211"/>
              </a:cxn>
              <a:cxn ang="0">
                <a:pos x="409" y="206"/>
              </a:cxn>
              <a:cxn ang="0">
                <a:pos x="445" y="158"/>
              </a:cxn>
              <a:cxn ang="0">
                <a:pos x="406" y="104"/>
              </a:cxn>
              <a:cxn ang="0">
                <a:pos x="336" y="96"/>
              </a:cxn>
              <a:cxn ang="0">
                <a:pos x="295" y="74"/>
              </a:cxn>
              <a:cxn ang="0">
                <a:pos x="291" y="67"/>
              </a:cxn>
              <a:cxn ang="0">
                <a:pos x="264" y="60"/>
              </a:cxn>
              <a:cxn ang="0">
                <a:pos x="258" y="13"/>
              </a:cxn>
              <a:cxn ang="0">
                <a:pos x="222" y="32"/>
              </a:cxn>
              <a:cxn ang="0">
                <a:pos x="191" y="39"/>
              </a:cxn>
              <a:cxn ang="0">
                <a:pos x="165" y="40"/>
              </a:cxn>
              <a:cxn ang="0">
                <a:pos x="157" y="1"/>
              </a:cxn>
              <a:cxn ang="0">
                <a:pos x="129" y="17"/>
              </a:cxn>
              <a:cxn ang="0">
                <a:pos x="107" y="15"/>
              </a:cxn>
              <a:cxn ang="0">
                <a:pos x="120" y="32"/>
              </a:cxn>
              <a:cxn ang="0">
                <a:pos x="105" y="46"/>
              </a:cxn>
              <a:cxn ang="0">
                <a:pos x="84" y="49"/>
              </a:cxn>
              <a:cxn ang="0">
                <a:pos x="48" y="42"/>
              </a:cxn>
              <a:cxn ang="0">
                <a:pos x="45" y="59"/>
              </a:cxn>
              <a:cxn ang="0">
                <a:pos x="46" y="108"/>
              </a:cxn>
              <a:cxn ang="0">
                <a:pos x="12" y="120"/>
              </a:cxn>
              <a:cxn ang="0">
                <a:pos x="2" y="144"/>
              </a:cxn>
              <a:cxn ang="0">
                <a:pos x="15" y="168"/>
              </a:cxn>
              <a:cxn ang="0">
                <a:pos x="38" y="172"/>
              </a:cxn>
              <a:cxn ang="0">
                <a:pos x="65" y="184"/>
              </a:cxn>
              <a:cxn ang="0">
                <a:pos x="99" y="174"/>
              </a:cxn>
              <a:cxn ang="0">
                <a:pos x="124" y="206"/>
              </a:cxn>
              <a:cxn ang="0">
                <a:pos x="150" y="217"/>
              </a:cxn>
              <a:cxn ang="0">
                <a:pos x="158" y="242"/>
              </a:cxn>
              <a:cxn ang="0">
                <a:pos x="186" y="265"/>
              </a:cxn>
              <a:cxn ang="0">
                <a:pos x="182" y="293"/>
              </a:cxn>
              <a:cxn ang="0">
                <a:pos x="199" y="317"/>
              </a:cxn>
              <a:cxn ang="0">
                <a:pos x="222" y="337"/>
              </a:cxn>
              <a:cxn ang="0">
                <a:pos x="230" y="375"/>
              </a:cxn>
              <a:cxn ang="0">
                <a:pos x="187" y="415"/>
              </a:cxn>
              <a:cxn ang="0">
                <a:pos x="205" y="426"/>
              </a:cxn>
              <a:cxn ang="0">
                <a:pos x="232" y="443"/>
              </a:cxn>
            </a:cxnLst>
            <a:rect l="0" t="0" r="r" b="b"/>
            <a:pathLst>
              <a:path w="450" h="460">
                <a:moveTo>
                  <a:pt x="238" y="455"/>
                </a:moveTo>
                <a:cubicBezTo>
                  <a:pt x="245" y="450"/>
                  <a:pt x="244" y="447"/>
                  <a:pt x="247" y="441"/>
                </a:cubicBezTo>
                <a:cubicBezTo>
                  <a:pt x="250" y="435"/>
                  <a:pt x="247" y="432"/>
                  <a:pt x="253" y="427"/>
                </a:cubicBezTo>
                <a:cubicBezTo>
                  <a:pt x="258" y="422"/>
                  <a:pt x="252" y="418"/>
                  <a:pt x="259" y="415"/>
                </a:cubicBezTo>
                <a:cubicBezTo>
                  <a:pt x="266" y="412"/>
                  <a:pt x="265" y="418"/>
                  <a:pt x="259" y="425"/>
                </a:cubicBezTo>
                <a:cubicBezTo>
                  <a:pt x="253" y="432"/>
                  <a:pt x="252" y="434"/>
                  <a:pt x="260" y="429"/>
                </a:cubicBezTo>
                <a:cubicBezTo>
                  <a:pt x="267" y="423"/>
                  <a:pt x="270" y="416"/>
                  <a:pt x="274" y="407"/>
                </a:cubicBezTo>
                <a:cubicBezTo>
                  <a:pt x="279" y="398"/>
                  <a:pt x="282" y="395"/>
                  <a:pt x="286" y="395"/>
                </a:cubicBezTo>
                <a:cubicBezTo>
                  <a:pt x="289" y="394"/>
                  <a:pt x="289" y="385"/>
                  <a:pt x="289" y="379"/>
                </a:cubicBezTo>
                <a:cubicBezTo>
                  <a:pt x="288" y="372"/>
                  <a:pt x="286" y="366"/>
                  <a:pt x="289" y="362"/>
                </a:cubicBezTo>
                <a:cubicBezTo>
                  <a:pt x="292" y="358"/>
                  <a:pt x="289" y="354"/>
                  <a:pt x="293" y="354"/>
                </a:cubicBezTo>
                <a:cubicBezTo>
                  <a:pt x="296" y="354"/>
                  <a:pt x="301" y="348"/>
                  <a:pt x="307" y="343"/>
                </a:cubicBezTo>
                <a:cubicBezTo>
                  <a:pt x="312" y="337"/>
                  <a:pt x="316" y="337"/>
                  <a:pt x="322" y="336"/>
                </a:cubicBezTo>
                <a:cubicBezTo>
                  <a:pt x="327" y="336"/>
                  <a:pt x="324" y="334"/>
                  <a:pt x="328" y="333"/>
                </a:cubicBezTo>
                <a:cubicBezTo>
                  <a:pt x="332" y="332"/>
                  <a:pt x="334" y="328"/>
                  <a:pt x="337" y="326"/>
                </a:cubicBezTo>
                <a:cubicBezTo>
                  <a:pt x="339" y="324"/>
                  <a:pt x="349" y="326"/>
                  <a:pt x="355" y="326"/>
                </a:cubicBezTo>
                <a:cubicBezTo>
                  <a:pt x="361" y="326"/>
                  <a:pt x="365" y="327"/>
                  <a:pt x="365" y="323"/>
                </a:cubicBezTo>
                <a:cubicBezTo>
                  <a:pt x="365" y="319"/>
                  <a:pt x="368" y="316"/>
                  <a:pt x="372" y="316"/>
                </a:cubicBezTo>
                <a:cubicBezTo>
                  <a:pt x="375" y="316"/>
                  <a:pt x="377" y="315"/>
                  <a:pt x="377" y="310"/>
                </a:cubicBezTo>
                <a:cubicBezTo>
                  <a:pt x="377" y="305"/>
                  <a:pt x="378" y="302"/>
                  <a:pt x="381" y="300"/>
                </a:cubicBezTo>
                <a:cubicBezTo>
                  <a:pt x="384" y="298"/>
                  <a:pt x="385" y="293"/>
                  <a:pt x="386" y="290"/>
                </a:cubicBezTo>
                <a:cubicBezTo>
                  <a:pt x="387" y="286"/>
                  <a:pt x="390" y="288"/>
                  <a:pt x="390" y="284"/>
                </a:cubicBezTo>
                <a:cubicBezTo>
                  <a:pt x="390" y="279"/>
                  <a:pt x="392" y="274"/>
                  <a:pt x="392" y="270"/>
                </a:cubicBezTo>
                <a:cubicBezTo>
                  <a:pt x="392" y="266"/>
                  <a:pt x="396" y="267"/>
                  <a:pt x="397" y="264"/>
                </a:cubicBezTo>
                <a:cubicBezTo>
                  <a:pt x="399" y="261"/>
                  <a:pt x="396" y="258"/>
                  <a:pt x="399" y="250"/>
                </a:cubicBezTo>
                <a:cubicBezTo>
                  <a:pt x="401" y="242"/>
                  <a:pt x="399" y="235"/>
                  <a:pt x="399" y="228"/>
                </a:cubicBezTo>
                <a:cubicBezTo>
                  <a:pt x="399" y="221"/>
                  <a:pt x="399" y="214"/>
                  <a:pt x="401" y="211"/>
                </a:cubicBezTo>
                <a:cubicBezTo>
                  <a:pt x="404" y="209"/>
                  <a:pt x="402" y="208"/>
                  <a:pt x="400" y="207"/>
                </a:cubicBezTo>
                <a:cubicBezTo>
                  <a:pt x="398" y="206"/>
                  <a:pt x="401" y="203"/>
                  <a:pt x="402" y="204"/>
                </a:cubicBezTo>
                <a:cubicBezTo>
                  <a:pt x="404" y="204"/>
                  <a:pt x="406" y="208"/>
                  <a:pt x="409" y="206"/>
                </a:cubicBezTo>
                <a:cubicBezTo>
                  <a:pt x="413" y="204"/>
                  <a:pt x="416" y="195"/>
                  <a:pt x="418" y="188"/>
                </a:cubicBezTo>
                <a:cubicBezTo>
                  <a:pt x="421" y="181"/>
                  <a:pt x="426" y="182"/>
                  <a:pt x="429" y="180"/>
                </a:cubicBezTo>
                <a:cubicBezTo>
                  <a:pt x="433" y="179"/>
                  <a:pt x="440" y="170"/>
                  <a:pt x="445" y="158"/>
                </a:cubicBezTo>
                <a:cubicBezTo>
                  <a:pt x="450" y="146"/>
                  <a:pt x="445" y="134"/>
                  <a:pt x="443" y="125"/>
                </a:cubicBezTo>
                <a:cubicBezTo>
                  <a:pt x="441" y="117"/>
                  <a:pt x="438" y="118"/>
                  <a:pt x="433" y="119"/>
                </a:cubicBezTo>
                <a:cubicBezTo>
                  <a:pt x="428" y="119"/>
                  <a:pt x="418" y="118"/>
                  <a:pt x="406" y="104"/>
                </a:cubicBezTo>
                <a:cubicBezTo>
                  <a:pt x="393" y="91"/>
                  <a:pt x="381" y="92"/>
                  <a:pt x="373" y="94"/>
                </a:cubicBezTo>
                <a:cubicBezTo>
                  <a:pt x="365" y="96"/>
                  <a:pt x="356" y="90"/>
                  <a:pt x="351" y="89"/>
                </a:cubicBezTo>
                <a:cubicBezTo>
                  <a:pt x="345" y="87"/>
                  <a:pt x="340" y="94"/>
                  <a:pt x="336" y="96"/>
                </a:cubicBezTo>
                <a:cubicBezTo>
                  <a:pt x="332" y="97"/>
                  <a:pt x="338" y="90"/>
                  <a:pt x="338" y="85"/>
                </a:cubicBezTo>
                <a:cubicBezTo>
                  <a:pt x="338" y="80"/>
                  <a:pt x="323" y="74"/>
                  <a:pt x="312" y="69"/>
                </a:cubicBezTo>
                <a:cubicBezTo>
                  <a:pt x="300" y="65"/>
                  <a:pt x="295" y="67"/>
                  <a:pt x="295" y="74"/>
                </a:cubicBezTo>
                <a:cubicBezTo>
                  <a:pt x="295" y="81"/>
                  <a:pt x="291" y="72"/>
                  <a:pt x="287" y="80"/>
                </a:cubicBezTo>
                <a:cubicBezTo>
                  <a:pt x="284" y="87"/>
                  <a:pt x="277" y="82"/>
                  <a:pt x="281" y="80"/>
                </a:cubicBezTo>
                <a:cubicBezTo>
                  <a:pt x="286" y="77"/>
                  <a:pt x="290" y="72"/>
                  <a:pt x="291" y="67"/>
                </a:cubicBezTo>
                <a:cubicBezTo>
                  <a:pt x="293" y="62"/>
                  <a:pt x="275" y="58"/>
                  <a:pt x="268" y="61"/>
                </a:cubicBezTo>
                <a:cubicBezTo>
                  <a:pt x="262" y="63"/>
                  <a:pt x="266" y="72"/>
                  <a:pt x="261" y="70"/>
                </a:cubicBezTo>
                <a:cubicBezTo>
                  <a:pt x="256" y="67"/>
                  <a:pt x="260" y="60"/>
                  <a:pt x="264" y="60"/>
                </a:cubicBezTo>
                <a:cubicBezTo>
                  <a:pt x="268" y="61"/>
                  <a:pt x="273" y="52"/>
                  <a:pt x="275" y="46"/>
                </a:cubicBezTo>
                <a:cubicBezTo>
                  <a:pt x="278" y="40"/>
                  <a:pt x="271" y="39"/>
                  <a:pt x="266" y="34"/>
                </a:cubicBezTo>
                <a:cubicBezTo>
                  <a:pt x="262" y="29"/>
                  <a:pt x="263" y="15"/>
                  <a:pt x="258" y="13"/>
                </a:cubicBezTo>
                <a:cubicBezTo>
                  <a:pt x="253" y="17"/>
                  <a:pt x="247" y="25"/>
                  <a:pt x="245" y="31"/>
                </a:cubicBezTo>
                <a:cubicBezTo>
                  <a:pt x="242" y="38"/>
                  <a:pt x="239" y="34"/>
                  <a:pt x="233" y="36"/>
                </a:cubicBezTo>
                <a:cubicBezTo>
                  <a:pt x="226" y="38"/>
                  <a:pt x="223" y="35"/>
                  <a:pt x="222" y="32"/>
                </a:cubicBezTo>
                <a:cubicBezTo>
                  <a:pt x="220" y="30"/>
                  <a:pt x="214" y="32"/>
                  <a:pt x="209" y="32"/>
                </a:cubicBezTo>
                <a:cubicBezTo>
                  <a:pt x="205" y="32"/>
                  <a:pt x="207" y="37"/>
                  <a:pt x="204" y="39"/>
                </a:cubicBezTo>
                <a:cubicBezTo>
                  <a:pt x="201" y="41"/>
                  <a:pt x="194" y="36"/>
                  <a:pt x="191" y="39"/>
                </a:cubicBezTo>
                <a:cubicBezTo>
                  <a:pt x="188" y="42"/>
                  <a:pt x="186" y="39"/>
                  <a:pt x="185" y="41"/>
                </a:cubicBezTo>
                <a:cubicBezTo>
                  <a:pt x="184" y="44"/>
                  <a:pt x="179" y="42"/>
                  <a:pt x="178" y="44"/>
                </a:cubicBezTo>
                <a:cubicBezTo>
                  <a:pt x="176" y="46"/>
                  <a:pt x="172" y="47"/>
                  <a:pt x="165" y="40"/>
                </a:cubicBezTo>
                <a:cubicBezTo>
                  <a:pt x="159" y="33"/>
                  <a:pt x="160" y="22"/>
                  <a:pt x="163" y="20"/>
                </a:cubicBezTo>
                <a:cubicBezTo>
                  <a:pt x="166" y="18"/>
                  <a:pt x="166" y="12"/>
                  <a:pt x="162" y="11"/>
                </a:cubicBezTo>
                <a:cubicBezTo>
                  <a:pt x="158" y="9"/>
                  <a:pt x="162" y="2"/>
                  <a:pt x="157" y="1"/>
                </a:cubicBezTo>
                <a:cubicBezTo>
                  <a:pt x="153" y="0"/>
                  <a:pt x="153" y="7"/>
                  <a:pt x="150" y="8"/>
                </a:cubicBezTo>
                <a:cubicBezTo>
                  <a:pt x="147" y="9"/>
                  <a:pt x="140" y="14"/>
                  <a:pt x="136" y="13"/>
                </a:cubicBezTo>
                <a:cubicBezTo>
                  <a:pt x="133" y="12"/>
                  <a:pt x="129" y="14"/>
                  <a:pt x="129" y="17"/>
                </a:cubicBezTo>
                <a:cubicBezTo>
                  <a:pt x="129" y="21"/>
                  <a:pt x="125" y="20"/>
                  <a:pt x="124" y="17"/>
                </a:cubicBezTo>
                <a:cubicBezTo>
                  <a:pt x="124" y="14"/>
                  <a:pt x="116" y="16"/>
                  <a:pt x="114" y="14"/>
                </a:cubicBezTo>
                <a:cubicBezTo>
                  <a:pt x="112" y="12"/>
                  <a:pt x="103" y="13"/>
                  <a:pt x="107" y="15"/>
                </a:cubicBezTo>
                <a:cubicBezTo>
                  <a:pt x="111" y="17"/>
                  <a:pt x="111" y="20"/>
                  <a:pt x="111" y="23"/>
                </a:cubicBezTo>
                <a:cubicBezTo>
                  <a:pt x="111" y="27"/>
                  <a:pt x="114" y="26"/>
                  <a:pt x="114" y="31"/>
                </a:cubicBezTo>
                <a:cubicBezTo>
                  <a:pt x="114" y="35"/>
                  <a:pt x="118" y="32"/>
                  <a:pt x="120" y="32"/>
                </a:cubicBezTo>
                <a:cubicBezTo>
                  <a:pt x="123" y="32"/>
                  <a:pt x="123" y="36"/>
                  <a:pt x="119" y="37"/>
                </a:cubicBezTo>
                <a:cubicBezTo>
                  <a:pt x="115" y="37"/>
                  <a:pt x="113" y="39"/>
                  <a:pt x="112" y="43"/>
                </a:cubicBezTo>
                <a:cubicBezTo>
                  <a:pt x="111" y="46"/>
                  <a:pt x="108" y="44"/>
                  <a:pt x="105" y="46"/>
                </a:cubicBezTo>
                <a:cubicBezTo>
                  <a:pt x="102" y="49"/>
                  <a:pt x="99" y="52"/>
                  <a:pt x="97" y="51"/>
                </a:cubicBezTo>
                <a:cubicBezTo>
                  <a:pt x="95" y="49"/>
                  <a:pt x="93" y="50"/>
                  <a:pt x="91" y="52"/>
                </a:cubicBezTo>
                <a:cubicBezTo>
                  <a:pt x="89" y="53"/>
                  <a:pt x="88" y="52"/>
                  <a:pt x="84" y="49"/>
                </a:cubicBezTo>
                <a:cubicBezTo>
                  <a:pt x="82" y="47"/>
                  <a:pt x="80" y="42"/>
                  <a:pt x="76" y="37"/>
                </a:cubicBezTo>
                <a:cubicBezTo>
                  <a:pt x="73" y="39"/>
                  <a:pt x="68" y="41"/>
                  <a:pt x="65" y="41"/>
                </a:cubicBezTo>
                <a:cubicBezTo>
                  <a:pt x="61" y="41"/>
                  <a:pt x="48" y="40"/>
                  <a:pt x="48" y="42"/>
                </a:cubicBezTo>
                <a:cubicBezTo>
                  <a:pt x="47" y="44"/>
                  <a:pt x="49" y="48"/>
                  <a:pt x="51" y="48"/>
                </a:cubicBezTo>
                <a:cubicBezTo>
                  <a:pt x="53" y="49"/>
                  <a:pt x="57" y="50"/>
                  <a:pt x="53" y="53"/>
                </a:cubicBezTo>
                <a:cubicBezTo>
                  <a:pt x="49" y="56"/>
                  <a:pt x="45" y="52"/>
                  <a:pt x="45" y="59"/>
                </a:cubicBezTo>
                <a:cubicBezTo>
                  <a:pt x="45" y="66"/>
                  <a:pt x="54" y="71"/>
                  <a:pt x="52" y="77"/>
                </a:cubicBezTo>
                <a:cubicBezTo>
                  <a:pt x="51" y="81"/>
                  <a:pt x="50" y="89"/>
                  <a:pt x="50" y="93"/>
                </a:cubicBezTo>
                <a:cubicBezTo>
                  <a:pt x="50" y="96"/>
                  <a:pt x="49" y="107"/>
                  <a:pt x="46" y="108"/>
                </a:cubicBezTo>
                <a:cubicBezTo>
                  <a:pt x="43" y="109"/>
                  <a:pt x="40" y="105"/>
                  <a:pt x="36" y="109"/>
                </a:cubicBezTo>
                <a:cubicBezTo>
                  <a:pt x="32" y="112"/>
                  <a:pt x="27" y="110"/>
                  <a:pt x="22" y="114"/>
                </a:cubicBezTo>
                <a:cubicBezTo>
                  <a:pt x="18" y="117"/>
                  <a:pt x="13" y="116"/>
                  <a:pt x="12" y="120"/>
                </a:cubicBezTo>
                <a:cubicBezTo>
                  <a:pt x="12" y="125"/>
                  <a:pt x="8" y="127"/>
                  <a:pt x="9" y="131"/>
                </a:cubicBezTo>
                <a:cubicBezTo>
                  <a:pt x="10" y="135"/>
                  <a:pt x="7" y="134"/>
                  <a:pt x="4" y="137"/>
                </a:cubicBezTo>
                <a:cubicBezTo>
                  <a:pt x="1" y="140"/>
                  <a:pt x="4" y="142"/>
                  <a:pt x="2" y="144"/>
                </a:cubicBezTo>
                <a:cubicBezTo>
                  <a:pt x="0" y="147"/>
                  <a:pt x="3" y="150"/>
                  <a:pt x="5" y="154"/>
                </a:cubicBezTo>
                <a:cubicBezTo>
                  <a:pt x="7" y="158"/>
                  <a:pt x="10" y="160"/>
                  <a:pt x="10" y="164"/>
                </a:cubicBezTo>
                <a:cubicBezTo>
                  <a:pt x="9" y="167"/>
                  <a:pt x="12" y="168"/>
                  <a:pt x="15" y="168"/>
                </a:cubicBezTo>
                <a:cubicBezTo>
                  <a:pt x="19" y="168"/>
                  <a:pt x="16" y="174"/>
                  <a:pt x="21" y="174"/>
                </a:cubicBezTo>
                <a:cubicBezTo>
                  <a:pt x="27" y="174"/>
                  <a:pt x="32" y="176"/>
                  <a:pt x="33" y="173"/>
                </a:cubicBezTo>
                <a:cubicBezTo>
                  <a:pt x="35" y="170"/>
                  <a:pt x="38" y="167"/>
                  <a:pt x="38" y="172"/>
                </a:cubicBezTo>
                <a:cubicBezTo>
                  <a:pt x="38" y="176"/>
                  <a:pt x="37" y="188"/>
                  <a:pt x="41" y="186"/>
                </a:cubicBezTo>
                <a:cubicBezTo>
                  <a:pt x="45" y="185"/>
                  <a:pt x="52" y="185"/>
                  <a:pt x="56" y="187"/>
                </a:cubicBezTo>
                <a:cubicBezTo>
                  <a:pt x="59" y="188"/>
                  <a:pt x="63" y="187"/>
                  <a:pt x="65" y="184"/>
                </a:cubicBezTo>
                <a:cubicBezTo>
                  <a:pt x="68" y="182"/>
                  <a:pt x="70" y="182"/>
                  <a:pt x="75" y="179"/>
                </a:cubicBezTo>
                <a:cubicBezTo>
                  <a:pt x="80" y="177"/>
                  <a:pt x="84" y="173"/>
                  <a:pt x="88" y="173"/>
                </a:cubicBezTo>
                <a:cubicBezTo>
                  <a:pt x="93" y="173"/>
                  <a:pt x="100" y="171"/>
                  <a:pt x="99" y="174"/>
                </a:cubicBezTo>
                <a:cubicBezTo>
                  <a:pt x="98" y="177"/>
                  <a:pt x="97" y="190"/>
                  <a:pt x="103" y="196"/>
                </a:cubicBezTo>
                <a:cubicBezTo>
                  <a:pt x="108" y="202"/>
                  <a:pt x="111" y="205"/>
                  <a:pt x="116" y="204"/>
                </a:cubicBezTo>
                <a:cubicBezTo>
                  <a:pt x="121" y="203"/>
                  <a:pt x="120" y="206"/>
                  <a:pt x="124" y="206"/>
                </a:cubicBezTo>
                <a:cubicBezTo>
                  <a:pt x="128" y="205"/>
                  <a:pt x="125" y="210"/>
                  <a:pt x="129" y="210"/>
                </a:cubicBezTo>
                <a:cubicBezTo>
                  <a:pt x="132" y="210"/>
                  <a:pt x="138" y="210"/>
                  <a:pt x="138" y="214"/>
                </a:cubicBezTo>
                <a:cubicBezTo>
                  <a:pt x="138" y="218"/>
                  <a:pt x="148" y="215"/>
                  <a:pt x="150" y="217"/>
                </a:cubicBezTo>
                <a:cubicBezTo>
                  <a:pt x="153" y="219"/>
                  <a:pt x="155" y="220"/>
                  <a:pt x="155" y="224"/>
                </a:cubicBezTo>
                <a:cubicBezTo>
                  <a:pt x="154" y="228"/>
                  <a:pt x="160" y="231"/>
                  <a:pt x="156" y="233"/>
                </a:cubicBezTo>
                <a:cubicBezTo>
                  <a:pt x="153" y="235"/>
                  <a:pt x="157" y="238"/>
                  <a:pt x="158" y="242"/>
                </a:cubicBezTo>
                <a:cubicBezTo>
                  <a:pt x="158" y="247"/>
                  <a:pt x="163" y="248"/>
                  <a:pt x="170" y="248"/>
                </a:cubicBezTo>
                <a:cubicBezTo>
                  <a:pt x="177" y="248"/>
                  <a:pt x="179" y="248"/>
                  <a:pt x="179" y="254"/>
                </a:cubicBezTo>
                <a:cubicBezTo>
                  <a:pt x="179" y="259"/>
                  <a:pt x="184" y="260"/>
                  <a:pt x="186" y="265"/>
                </a:cubicBezTo>
                <a:cubicBezTo>
                  <a:pt x="188" y="270"/>
                  <a:pt x="184" y="275"/>
                  <a:pt x="185" y="279"/>
                </a:cubicBezTo>
                <a:cubicBezTo>
                  <a:pt x="185" y="282"/>
                  <a:pt x="183" y="286"/>
                  <a:pt x="181" y="287"/>
                </a:cubicBezTo>
                <a:cubicBezTo>
                  <a:pt x="184" y="290"/>
                  <a:pt x="184" y="292"/>
                  <a:pt x="182" y="293"/>
                </a:cubicBezTo>
                <a:cubicBezTo>
                  <a:pt x="179" y="295"/>
                  <a:pt x="185" y="299"/>
                  <a:pt x="184" y="307"/>
                </a:cubicBezTo>
                <a:cubicBezTo>
                  <a:pt x="182" y="314"/>
                  <a:pt x="182" y="316"/>
                  <a:pt x="190" y="316"/>
                </a:cubicBezTo>
                <a:cubicBezTo>
                  <a:pt x="197" y="316"/>
                  <a:pt x="197" y="319"/>
                  <a:pt x="199" y="317"/>
                </a:cubicBezTo>
                <a:cubicBezTo>
                  <a:pt x="202" y="315"/>
                  <a:pt x="206" y="323"/>
                  <a:pt x="207" y="326"/>
                </a:cubicBezTo>
                <a:cubicBezTo>
                  <a:pt x="208" y="330"/>
                  <a:pt x="211" y="339"/>
                  <a:pt x="213" y="339"/>
                </a:cubicBezTo>
                <a:cubicBezTo>
                  <a:pt x="214" y="339"/>
                  <a:pt x="218" y="335"/>
                  <a:pt x="222" y="337"/>
                </a:cubicBezTo>
                <a:cubicBezTo>
                  <a:pt x="226" y="339"/>
                  <a:pt x="221" y="351"/>
                  <a:pt x="221" y="357"/>
                </a:cubicBezTo>
                <a:cubicBezTo>
                  <a:pt x="224" y="357"/>
                  <a:pt x="227" y="357"/>
                  <a:pt x="228" y="358"/>
                </a:cubicBezTo>
                <a:cubicBezTo>
                  <a:pt x="230" y="359"/>
                  <a:pt x="231" y="372"/>
                  <a:pt x="230" y="375"/>
                </a:cubicBezTo>
                <a:cubicBezTo>
                  <a:pt x="229" y="377"/>
                  <a:pt x="221" y="380"/>
                  <a:pt x="217" y="382"/>
                </a:cubicBezTo>
                <a:cubicBezTo>
                  <a:pt x="212" y="385"/>
                  <a:pt x="202" y="395"/>
                  <a:pt x="197" y="403"/>
                </a:cubicBezTo>
                <a:cubicBezTo>
                  <a:pt x="194" y="408"/>
                  <a:pt x="190" y="411"/>
                  <a:pt x="187" y="415"/>
                </a:cubicBezTo>
                <a:cubicBezTo>
                  <a:pt x="189" y="415"/>
                  <a:pt x="190" y="415"/>
                  <a:pt x="191" y="415"/>
                </a:cubicBezTo>
                <a:cubicBezTo>
                  <a:pt x="193" y="413"/>
                  <a:pt x="196" y="413"/>
                  <a:pt x="200" y="418"/>
                </a:cubicBezTo>
                <a:cubicBezTo>
                  <a:pt x="204" y="423"/>
                  <a:pt x="204" y="426"/>
                  <a:pt x="205" y="426"/>
                </a:cubicBezTo>
                <a:cubicBezTo>
                  <a:pt x="207" y="426"/>
                  <a:pt x="209" y="420"/>
                  <a:pt x="212" y="424"/>
                </a:cubicBezTo>
                <a:cubicBezTo>
                  <a:pt x="215" y="428"/>
                  <a:pt x="223" y="432"/>
                  <a:pt x="224" y="434"/>
                </a:cubicBezTo>
                <a:cubicBezTo>
                  <a:pt x="226" y="436"/>
                  <a:pt x="232" y="437"/>
                  <a:pt x="232" y="443"/>
                </a:cubicBezTo>
                <a:cubicBezTo>
                  <a:pt x="232" y="446"/>
                  <a:pt x="230" y="454"/>
                  <a:pt x="233" y="460"/>
                </a:cubicBezTo>
                <a:cubicBezTo>
                  <a:pt x="235" y="458"/>
                  <a:pt x="236" y="456"/>
                  <a:pt x="238" y="455"/>
                </a:cubicBezTo>
                <a:close/>
              </a:path>
            </a:pathLst>
          </a:custGeom>
          <a:solidFill>
            <a:srgbClr val="7F7F7F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06" name="Freeform 107"/>
          <p:cNvSpPr>
            <a:spLocks/>
          </p:cNvSpPr>
          <p:nvPr/>
        </p:nvSpPr>
        <p:spPr bwMode="auto">
          <a:xfrm>
            <a:off x="4280914" y="4842530"/>
            <a:ext cx="114938" cy="126945"/>
          </a:xfrm>
          <a:custGeom>
            <a:avLst/>
            <a:gdLst/>
            <a:ahLst/>
            <a:cxnLst>
              <a:cxn ang="0">
                <a:pos x="55" y="30"/>
              </a:cxn>
              <a:cxn ang="0">
                <a:pos x="47" y="21"/>
              </a:cxn>
              <a:cxn ang="0">
                <a:pos x="35" y="11"/>
              </a:cxn>
              <a:cxn ang="0">
                <a:pos x="28" y="13"/>
              </a:cxn>
              <a:cxn ang="0">
                <a:pos x="23" y="5"/>
              </a:cxn>
              <a:cxn ang="0">
                <a:pos x="14" y="2"/>
              </a:cxn>
              <a:cxn ang="0">
                <a:pos x="10" y="2"/>
              </a:cxn>
              <a:cxn ang="0">
                <a:pos x="7" y="8"/>
              </a:cxn>
              <a:cxn ang="0">
                <a:pos x="3" y="27"/>
              </a:cxn>
              <a:cxn ang="0">
                <a:pos x="0" y="42"/>
              </a:cxn>
              <a:cxn ang="0">
                <a:pos x="3" y="49"/>
              </a:cxn>
              <a:cxn ang="0">
                <a:pos x="2" y="54"/>
              </a:cxn>
              <a:cxn ang="0">
                <a:pos x="7" y="56"/>
              </a:cxn>
              <a:cxn ang="0">
                <a:pos x="21" y="60"/>
              </a:cxn>
              <a:cxn ang="0">
                <a:pos x="30" y="60"/>
              </a:cxn>
              <a:cxn ang="0">
                <a:pos x="47" y="57"/>
              </a:cxn>
              <a:cxn ang="0">
                <a:pos x="56" y="47"/>
              </a:cxn>
              <a:cxn ang="0">
                <a:pos x="55" y="30"/>
              </a:cxn>
            </a:cxnLst>
            <a:rect l="0" t="0" r="r" b="b"/>
            <a:pathLst>
              <a:path w="56" h="62">
                <a:moveTo>
                  <a:pt x="55" y="30"/>
                </a:moveTo>
                <a:cubicBezTo>
                  <a:pt x="55" y="24"/>
                  <a:pt x="49" y="23"/>
                  <a:pt x="47" y="21"/>
                </a:cubicBezTo>
                <a:cubicBezTo>
                  <a:pt x="46" y="19"/>
                  <a:pt x="38" y="15"/>
                  <a:pt x="35" y="11"/>
                </a:cubicBezTo>
                <a:cubicBezTo>
                  <a:pt x="32" y="7"/>
                  <a:pt x="30" y="13"/>
                  <a:pt x="28" y="13"/>
                </a:cubicBezTo>
                <a:cubicBezTo>
                  <a:pt x="27" y="13"/>
                  <a:pt x="27" y="10"/>
                  <a:pt x="23" y="5"/>
                </a:cubicBezTo>
                <a:cubicBezTo>
                  <a:pt x="19" y="0"/>
                  <a:pt x="16" y="0"/>
                  <a:pt x="14" y="2"/>
                </a:cubicBezTo>
                <a:cubicBezTo>
                  <a:pt x="13" y="2"/>
                  <a:pt x="12" y="2"/>
                  <a:pt x="10" y="2"/>
                </a:cubicBezTo>
                <a:cubicBezTo>
                  <a:pt x="8" y="4"/>
                  <a:pt x="7" y="6"/>
                  <a:pt x="7" y="8"/>
                </a:cubicBezTo>
                <a:cubicBezTo>
                  <a:pt x="7" y="13"/>
                  <a:pt x="3" y="18"/>
                  <a:pt x="3" y="27"/>
                </a:cubicBezTo>
                <a:cubicBezTo>
                  <a:pt x="3" y="36"/>
                  <a:pt x="0" y="35"/>
                  <a:pt x="0" y="42"/>
                </a:cubicBezTo>
                <a:cubicBezTo>
                  <a:pt x="0" y="49"/>
                  <a:pt x="2" y="48"/>
                  <a:pt x="3" y="49"/>
                </a:cubicBezTo>
                <a:cubicBezTo>
                  <a:pt x="4" y="49"/>
                  <a:pt x="3" y="52"/>
                  <a:pt x="2" y="54"/>
                </a:cubicBezTo>
                <a:cubicBezTo>
                  <a:pt x="3" y="55"/>
                  <a:pt x="5" y="56"/>
                  <a:pt x="7" y="56"/>
                </a:cubicBezTo>
                <a:cubicBezTo>
                  <a:pt x="11" y="55"/>
                  <a:pt x="16" y="57"/>
                  <a:pt x="21" y="60"/>
                </a:cubicBezTo>
                <a:cubicBezTo>
                  <a:pt x="27" y="62"/>
                  <a:pt x="25" y="59"/>
                  <a:pt x="30" y="60"/>
                </a:cubicBezTo>
                <a:cubicBezTo>
                  <a:pt x="35" y="60"/>
                  <a:pt x="41" y="61"/>
                  <a:pt x="47" y="57"/>
                </a:cubicBezTo>
                <a:cubicBezTo>
                  <a:pt x="51" y="55"/>
                  <a:pt x="53" y="51"/>
                  <a:pt x="56" y="47"/>
                </a:cubicBezTo>
                <a:cubicBezTo>
                  <a:pt x="53" y="41"/>
                  <a:pt x="55" y="33"/>
                  <a:pt x="55" y="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09" name="Freeform 110"/>
          <p:cNvSpPr>
            <a:spLocks/>
          </p:cNvSpPr>
          <p:nvPr/>
        </p:nvSpPr>
        <p:spPr bwMode="auto">
          <a:xfrm>
            <a:off x="4174554" y="4573200"/>
            <a:ext cx="207574" cy="207573"/>
          </a:xfrm>
          <a:custGeom>
            <a:avLst/>
            <a:gdLst/>
            <a:ahLst/>
            <a:cxnLst>
              <a:cxn ang="0">
                <a:pos x="96" y="54"/>
              </a:cxn>
              <a:cxn ang="0">
                <a:pos x="87" y="56"/>
              </a:cxn>
              <a:cxn ang="0">
                <a:pos x="81" y="43"/>
              </a:cxn>
              <a:cxn ang="0">
                <a:pos x="73" y="34"/>
              </a:cxn>
              <a:cxn ang="0">
                <a:pos x="64" y="33"/>
              </a:cxn>
              <a:cxn ang="0">
                <a:pos x="58" y="24"/>
              </a:cxn>
              <a:cxn ang="0">
                <a:pos x="56" y="10"/>
              </a:cxn>
              <a:cxn ang="0">
                <a:pos x="55" y="4"/>
              </a:cxn>
              <a:cxn ang="0">
                <a:pos x="53" y="5"/>
              </a:cxn>
              <a:cxn ang="0">
                <a:pos x="43" y="0"/>
              </a:cxn>
              <a:cxn ang="0">
                <a:pos x="30" y="1"/>
              </a:cxn>
              <a:cxn ang="0">
                <a:pos x="16" y="4"/>
              </a:cxn>
              <a:cxn ang="0">
                <a:pos x="7" y="14"/>
              </a:cxn>
              <a:cxn ang="0">
                <a:pos x="4" y="32"/>
              </a:cxn>
              <a:cxn ang="0">
                <a:pos x="0" y="31"/>
              </a:cxn>
              <a:cxn ang="0">
                <a:pos x="16" y="47"/>
              </a:cxn>
              <a:cxn ang="0">
                <a:pos x="28" y="55"/>
              </a:cxn>
              <a:cxn ang="0">
                <a:pos x="41" y="62"/>
              </a:cxn>
              <a:cxn ang="0">
                <a:pos x="62" y="72"/>
              </a:cxn>
              <a:cxn ang="0">
                <a:pos x="53" y="87"/>
              </a:cxn>
              <a:cxn ang="0">
                <a:pos x="49" y="95"/>
              </a:cxn>
              <a:cxn ang="0">
                <a:pos x="60" y="97"/>
              </a:cxn>
              <a:cxn ang="0">
                <a:pos x="71" y="98"/>
              </a:cxn>
              <a:cxn ang="0">
                <a:pos x="80" y="96"/>
              </a:cxn>
              <a:cxn ang="0">
                <a:pos x="89" y="92"/>
              </a:cxn>
              <a:cxn ang="0">
                <a:pos x="95" y="75"/>
              </a:cxn>
              <a:cxn ang="0">
                <a:pos x="96" y="54"/>
              </a:cxn>
            </a:cxnLst>
            <a:rect l="0" t="0" r="r" b="b"/>
            <a:pathLst>
              <a:path w="100" h="100">
                <a:moveTo>
                  <a:pt x="96" y="54"/>
                </a:moveTo>
                <a:cubicBezTo>
                  <a:pt x="92" y="52"/>
                  <a:pt x="88" y="56"/>
                  <a:pt x="87" y="56"/>
                </a:cubicBezTo>
                <a:cubicBezTo>
                  <a:pt x="85" y="56"/>
                  <a:pt x="82" y="47"/>
                  <a:pt x="81" y="43"/>
                </a:cubicBezTo>
                <a:cubicBezTo>
                  <a:pt x="80" y="40"/>
                  <a:pt x="76" y="32"/>
                  <a:pt x="73" y="34"/>
                </a:cubicBezTo>
                <a:cubicBezTo>
                  <a:pt x="71" y="36"/>
                  <a:pt x="71" y="33"/>
                  <a:pt x="64" y="33"/>
                </a:cubicBezTo>
                <a:cubicBezTo>
                  <a:pt x="56" y="33"/>
                  <a:pt x="56" y="31"/>
                  <a:pt x="58" y="24"/>
                </a:cubicBezTo>
                <a:cubicBezTo>
                  <a:pt x="59" y="16"/>
                  <a:pt x="53" y="12"/>
                  <a:pt x="56" y="10"/>
                </a:cubicBezTo>
                <a:cubicBezTo>
                  <a:pt x="58" y="9"/>
                  <a:pt x="58" y="7"/>
                  <a:pt x="55" y="4"/>
                </a:cubicBezTo>
                <a:cubicBezTo>
                  <a:pt x="55" y="4"/>
                  <a:pt x="54" y="5"/>
                  <a:pt x="53" y="5"/>
                </a:cubicBezTo>
                <a:cubicBezTo>
                  <a:pt x="51" y="5"/>
                  <a:pt x="47" y="0"/>
                  <a:pt x="43" y="0"/>
                </a:cubicBezTo>
                <a:cubicBezTo>
                  <a:pt x="38" y="0"/>
                  <a:pt x="33" y="0"/>
                  <a:pt x="30" y="1"/>
                </a:cubicBezTo>
                <a:cubicBezTo>
                  <a:pt x="26" y="3"/>
                  <a:pt x="20" y="1"/>
                  <a:pt x="16" y="4"/>
                </a:cubicBezTo>
                <a:cubicBezTo>
                  <a:pt x="12" y="6"/>
                  <a:pt x="7" y="12"/>
                  <a:pt x="7" y="14"/>
                </a:cubicBezTo>
                <a:cubicBezTo>
                  <a:pt x="8" y="17"/>
                  <a:pt x="6" y="31"/>
                  <a:pt x="4" y="32"/>
                </a:cubicBezTo>
                <a:cubicBezTo>
                  <a:pt x="3" y="32"/>
                  <a:pt x="2" y="32"/>
                  <a:pt x="0" y="31"/>
                </a:cubicBezTo>
                <a:cubicBezTo>
                  <a:pt x="3" y="36"/>
                  <a:pt x="11" y="44"/>
                  <a:pt x="16" y="47"/>
                </a:cubicBezTo>
                <a:cubicBezTo>
                  <a:pt x="22" y="51"/>
                  <a:pt x="22" y="55"/>
                  <a:pt x="28" y="55"/>
                </a:cubicBezTo>
                <a:cubicBezTo>
                  <a:pt x="35" y="56"/>
                  <a:pt x="38" y="59"/>
                  <a:pt x="41" y="62"/>
                </a:cubicBezTo>
                <a:cubicBezTo>
                  <a:pt x="43" y="65"/>
                  <a:pt x="60" y="70"/>
                  <a:pt x="62" y="72"/>
                </a:cubicBezTo>
                <a:cubicBezTo>
                  <a:pt x="63" y="75"/>
                  <a:pt x="53" y="81"/>
                  <a:pt x="53" y="87"/>
                </a:cubicBezTo>
                <a:cubicBezTo>
                  <a:pt x="53" y="93"/>
                  <a:pt x="49" y="93"/>
                  <a:pt x="49" y="95"/>
                </a:cubicBezTo>
                <a:cubicBezTo>
                  <a:pt x="49" y="97"/>
                  <a:pt x="57" y="95"/>
                  <a:pt x="60" y="97"/>
                </a:cubicBezTo>
                <a:cubicBezTo>
                  <a:pt x="63" y="99"/>
                  <a:pt x="67" y="96"/>
                  <a:pt x="71" y="98"/>
                </a:cubicBezTo>
                <a:cubicBezTo>
                  <a:pt x="74" y="100"/>
                  <a:pt x="78" y="95"/>
                  <a:pt x="80" y="96"/>
                </a:cubicBezTo>
                <a:cubicBezTo>
                  <a:pt x="83" y="97"/>
                  <a:pt x="86" y="91"/>
                  <a:pt x="89" y="92"/>
                </a:cubicBezTo>
                <a:cubicBezTo>
                  <a:pt x="93" y="92"/>
                  <a:pt x="96" y="80"/>
                  <a:pt x="95" y="75"/>
                </a:cubicBezTo>
                <a:cubicBezTo>
                  <a:pt x="94" y="70"/>
                  <a:pt x="100" y="56"/>
                  <a:pt x="96" y="5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0" name="Freeform 111"/>
          <p:cNvSpPr>
            <a:spLocks/>
          </p:cNvSpPr>
          <p:nvPr/>
        </p:nvSpPr>
        <p:spPr bwMode="auto">
          <a:xfrm>
            <a:off x="3634179" y="3852700"/>
            <a:ext cx="77197" cy="61757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38" y="17"/>
              </a:cxn>
              <a:cxn ang="0">
                <a:pos x="26" y="3"/>
              </a:cxn>
              <a:cxn ang="0">
                <a:pos x="21" y="2"/>
              </a:cxn>
              <a:cxn ang="0">
                <a:pos x="10" y="0"/>
              </a:cxn>
              <a:cxn ang="0">
                <a:pos x="3" y="0"/>
              </a:cxn>
              <a:cxn ang="0">
                <a:pos x="3" y="5"/>
              </a:cxn>
              <a:cxn ang="0">
                <a:pos x="6" y="14"/>
              </a:cxn>
              <a:cxn ang="0">
                <a:pos x="12" y="13"/>
              </a:cxn>
              <a:cxn ang="0">
                <a:pos x="17" y="17"/>
              </a:cxn>
              <a:cxn ang="0">
                <a:pos x="25" y="24"/>
              </a:cxn>
              <a:cxn ang="0">
                <a:pos x="32" y="30"/>
              </a:cxn>
              <a:cxn ang="0">
                <a:pos x="34" y="30"/>
              </a:cxn>
              <a:cxn ang="0">
                <a:pos x="36" y="24"/>
              </a:cxn>
            </a:cxnLst>
            <a:rect l="0" t="0" r="r" b="b"/>
            <a:pathLst>
              <a:path w="38" h="30">
                <a:moveTo>
                  <a:pt x="36" y="24"/>
                </a:moveTo>
                <a:cubicBezTo>
                  <a:pt x="35" y="23"/>
                  <a:pt x="36" y="19"/>
                  <a:pt x="38" y="17"/>
                </a:cubicBezTo>
                <a:cubicBezTo>
                  <a:pt x="33" y="12"/>
                  <a:pt x="29" y="6"/>
                  <a:pt x="26" y="3"/>
                </a:cubicBezTo>
                <a:cubicBezTo>
                  <a:pt x="24" y="3"/>
                  <a:pt x="22" y="3"/>
                  <a:pt x="21" y="2"/>
                </a:cubicBezTo>
                <a:cubicBezTo>
                  <a:pt x="18" y="0"/>
                  <a:pt x="12" y="2"/>
                  <a:pt x="10" y="0"/>
                </a:cubicBezTo>
                <a:cubicBezTo>
                  <a:pt x="8" y="0"/>
                  <a:pt x="6" y="0"/>
                  <a:pt x="3" y="0"/>
                </a:cubicBezTo>
                <a:cubicBezTo>
                  <a:pt x="4" y="2"/>
                  <a:pt x="4" y="4"/>
                  <a:pt x="3" y="5"/>
                </a:cubicBezTo>
                <a:cubicBezTo>
                  <a:pt x="0" y="6"/>
                  <a:pt x="0" y="12"/>
                  <a:pt x="6" y="14"/>
                </a:cubicBezTo>
                <a:cubicBezTo>
                  <a:pt x="11" y="17"/>
                  <a:pt x="9" y="13"/>
                  <a:pt x="12" y="13"/>
                </a:cubicBezTo>
                <a:cubicBezTo>
                  <a:pt x="15" y="13"/>
                  <a:pt x="15" y="17"/>
                  <a:pt x="17" y="17"/>
                </a:cubicBezTo>
                <a:cubicBezTo>
                  <a:pt x="20" y="17"/>
                  <a:pt x="25" y="20"/>
                  <a:pt x="25" y="24"/>
                </a:cubicBezTo>
                <a:cubicBezTo>
                  <a:pt x="25" y="28"/>
                  <a:pt x="27" y="30"/>
                  <a:pt x="32" y="30"/>
                </a:cubicBezTo>
                <a:cubicBezTo>
                  <a:pt x="32" y="30"/>
                  <a:pt x="33" y="30"/>
                  <a:pt x="34" y="30"/>
                </a:cubicBezTo>
                <a:cubicBezTo>
                  <a:pt x="35" y="28"/>
                  <a:pt x="36" y="25"/>
                  <a:pt x="36" y="2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1" name="Freeform 112"/>
          <p:cNvSpPr>
            <a:spLocks/>
          </p:cNvSpPr>
          <p:nvPr/>
        </p:nvSpPr>
        <p:spPr bwMode="auto">
          <a:xfrm>
            <a:off x="3704514" y="3883578"/>
            <a:ext cx="135523" cy="65188"/>
          </a:xfrm>
          <a:custGeom>
            <a:avLst/>
            <a:gdLst/>
            <a:ahLst/>
            <a:cxnLst>
              <a:cxn ang="0">
                <a:pos x="59" y="9"/>
              </a:cxn>
              <a:cxn ang="0">
                <a:pos x="43" y="2"/>
              </a:cxn>
              <a:cxn ang="0">
                <a:pos x="27" y="8"/>
              </a:cxn>
              <a:cxn ang="0">
                <a:pos x="9" y="7"/>
              </a:cxn>
              <a:cxn ang="0">
                <a:pos x="4" y="2"/>
              </a:cxn>
              <a:cxn ang="0">
                <a:pos x="2" y="9"/>
              </a:cxn>
              <a:cxn ang="0">
                <a:pos x="0" y="15"/>
              </a:cxn>
              <a:cxn ang="0">
                <a:pos x="15" y="22"/>
              </a:cxn>
              <a:cxn ang="0">
                <a:pos x="23" y="27"/>
              </a:cxn>
              <a:cxn ang="0">
                <a:pos x="32" y="25"/>
              </a:cxn>
              <a:cxn ang="0">
                <a:pos x="29" y="19"/>
              </a:cxn>
              <a:cxn ang="0">
                <a:pos x="35" y="13"/>
              </a:cxn>
              <a:cxn ang="0">
                <a:pos x="47" y="9"/>
              </a:cxn>
              <a:cxn ang="0">
                <a:pos x="50" y="17"/>
              </a:cxn>
              <a:cxn ang="0">
                <a:pos x="57" y="29"/>
              </a:cxn>
              <a:cxn ang="0">
                <a:pos x="65" y="21"/>
              </a:cxn>
              <a:cxn ang="0">
                <a:pos x="66" y="18"/>
              </a:cxn>
              <a:cxn ang="0">
                <a:pos x="59" y="9"/>
              </a:cxn>
            </a:cxnLst>
            <a:rect l="0" t="0" r="r" b="b"/>
            <a:pathLst>
              <a:path w="66" h="31">
                <a:moveTo>
                  <a:pt x="59" y="9"/>
                </a:moveTo>
                <a:cubicBezTo>
                  <a:pt x="55" y="3"/>
                  <a:pt x="48" y="4"/>
                  <a:pt x="43" y="2"/>
                </a:cubicBezTo>
                <a:cubicBezTo>
                  <a:pt x="39" y="0"/>
                  <a:pt x="33" y="2"/>
                  <a:pt x="27" y="8"/>
                </a:cubicBezTo>
                <a:cubicBezTo>
                  <a:pt x="22" y="13"/>
                  <a:pt x="14" y="10"/>
                  <a:pt x="9" y="7"/>
                </a:cubicBezTo>
                <a:cubicBezTo>
                  <a:pt x="8" y="6"/>
                  <a:pt x="6" y="4"/>
                  <a:pt x="4" y="2"/>
                </a:cubicBezTo>
                <a:cubicBezTo>
                  <a:pt x="2" y="4"/>
                  <a:pt x="1" y="8"/>
                  <a:pt x="2" y="9"/>
                </a:cubicBezTo>
                <a:cubicBezTo>
                  <a:pt x="2" y="10"/>
                  <a:pt x="1" y="13"/>
                  <a:pt x="0" y="15"/>
                </a:cubicBezTo>
                <a:cubicBezTo>
                  <a:pt x="5" y="16"/>
                  <a:pt x="12" y="18"/>
                  <a:pt x="15" y="22"/>
                </a:cubicBezTo>
                <a:cubicBezTo>
                  <a:pt x="19" y="26"/>
                  <a:pt x="21" y="23"/>
                  <a:pt x="23" y="27"/>
                </a:cubicBezTo>
                <a:cubicBezTo>
                  <a:pt x="25" y="31"/>
                  <a:pt x="31" y="28"/>
                  <a:pt x="32" y="25"/>
                </a:cubicBezTo>
                <a:cubicBezTo>
                  <a:pt x="33" y="23"/>
                  <a:pt x="29" y="22"/>
                  <a:pt x="29" y="19"/>
                </a:cubicBezTo>
                <a:cubicBezTo>
                  <a:pt x="28" y="16"/>
                  <a:pt x="34" y="17"/>
                  <a:pt x="35" y="13"/>
                </a:cubicBezTo>
                <a:cubicBezTo>
                  <a:pt x="36" y="10"/>
                  <a:pt x="44" y="8"/>
                  <a:pt x="47" y="9"/>
                </a:cubicBezTo>
                <a:cubicBezTo>
                  <a:pt x="51" y="11"/>
                  <a:pt x="54" y="13"/>
                  <a:pt x="50" y="17"/>
                </a:cubicBezTo>
                <a:cubicBezTo>
                  <a:pt x="48" y="20"/>
                  <a:pt x="53" y="25"/>
                  <a:pt x="57" y="29"/>
                </a:cubicBezTo>
                <a:cubicBezTo>
                  <a:pt x="60" y="26"/>
                  <a:pt x="63" y="22"/>
                  <a:pt x="65" y="21"/>
                </a:cubicBezTo>
                <a:cubicBezTo>
                  <a:pt x="65" y="21"/>
                  <a:pt x="66" y="19"/>
                  <a:pt x="66" y="18"/>
                </a:cubicBezTo>
                <a:cubicBezTo>
                  <a:pt x="64" y="17"/>
                  <a:pt x="62" y="13"/>
                  <a:pt x="59" y="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2" name="Freeform 113"/>
          <p:cNvSpPr>
            <a:spLocks/>
          </p:cNvSpPr>
          <p:nvPr/>
        </p:nvSpPr>
        <p:spPr bwMode="auto">
          <a:xfrm>
            <a:off x="3797151" y="3816676"/>
            <a:ext cx="277907" cy="396276"/>
          </a:xfrm>
          <a:custGeom>
            <a:avLst/>
            <a:gdLst/>
            <a:ahLst/>
            <a:cxnLst>
              <a:cxn ang="0">
                <a:pos x="21" y="140"/>
              </a:cxn>
              <a:cxn ang="0">
                <a:pos x="30" y="140"/>
              </a:cxn>
              <a:cxn ang="0">
                <a:pos x="38" y="146"/>
              </a:cxn>
              <a:cxn ang="0">
                <a:pos x="38" y="147"/>
              </a:cxn>
              <a:cxn ang="0">
                <a:pos x="48" y="147"/>
              </a:cxn>
              <a:cxn ang="0">
                <a:pos x="55" y="156"/>
              </a:cxn>
              <a:cxn ang="0">
                <a:pos x="62" y="163"/>
              </a:cxn>
              <a:cxn ang="0">
                <a:pos x="66" y="170"/>
              </a:cxn>
              <a:cxn ang="0">
                <a:pos x="79" y="172"/>
              </a:cxn>
              <a:cxn ang="0">
                <a:pos x="86" y="171"/>
              </a:cxn>
              <a:cxn ang="0">
                <a:pos x="93" y="170"/>
              </a:cxn>
              <a:cxn ang="0">
                <a:pos x="101" y="177"/>
              </a:cxn>
              <a:cxn ang="0">
                <a:pos x="95" y="187"/>
              </a:cxn>
              <a:cxn ang="0">
                <a:pos x="102" y="192"/>
              </a:cxn>
              <a:cxn ang="0">
                <a:pos x="103" y="192"/>
              </a:cxn>
              <a:cxn ang="0">
                <a:pos x="107" y="177"/>
              </a:cxn>
              <a:cxn ang="0">
                <a:pos x="109" y="161"/>
              </a:cxn>
              <a:cxn ang="0">
                <a:pos x="102" y="143"/>
              </a:cxn>
              <a:cxn ang="0">
                <a:pos x="110" y="137"/>
              </a:cxn>
              <a:cxn ang="0">
                <a:pos x="108" y="132"/>
              </a:cxn>
              <a:cxn ang="0">
                <a:pos x="105" y="126"/>
              </a:cxn>
              <a:cxn ang="0">
                <a:pos x="122" y="125"/>
              </a:cxn>
              <a:cxn ang="0">
                <a:pos x="134" y="121"/>
              </a:cxn>
              <a:cxn ang="0">
                <a:pos x="132" y="115"/>
              </a:cxn>
              <a:cxn ang="0">
                <a:pos x="133" y="106"/>
              </a:cxn>
              <a:cxn ang="0">
                <a:pos x="128" y="98"/>
              </a:cxn>
              <a:cxn ang="0">
                <a:pos x="131" y="77"/>
              </a:cxn>
              <a:cxn ang="0">
                <a:pos x="118" y="74"/>
              </a:cxn>
              <a:cxn ang="0">
                <a:pos x="102" y="67"/>
              </a:cxn>
              <a:cxn ang="0">
                <a:pos x="83" y="65"/>
              </a:cxn>
              <a:cxn ang="0">
                <a:pos x="75" y="50"/>
              </a:cxn>
              <a:cxn ang="0">
                <a:pos x="70" y="43"/>
              </a:cxn>
              <a:cxn ang="0">
                <a:pos x="65" y="40"/>
              </a:cxn>
              <a:cxn ang="0">
                <a:pos x="67" y="35"/>
              </a:cxn>
              <a:cxn ang="0">
                <a:pos x="69" y="27"/>
              </a:cxn>
              <a:cxn ang="0">
                <a:pos x="78" y="14"/>
              </a:cxn>
              <a:cxn ang="0">
                <a:pos x="82" y="12"/>
              </a:cxn>
              <a:cxn ang="0">
                <a:pos x="85" y="10"/>
              </a:cxn>
              <a:cxn ang="0">
                <a:pos x="87" y="3"/>
              </a:cxn>
              <a:cxn ang="0">
                <a:pos x="75" y="9"/>
              </a:cxn>
              <a:cxn ang="0">
                <a:pos x="65" y="14"/>
              </a:cxn>
              <a:cxn ang="0">
                <a:pos x="55" y="18"/>
              </a:cxn>
              <a:cxn ang="0">
                <a:pos x="49" y="17"/>
              </a:cxn>
              <a:cxn ang="0">
                <a:pos x="39" y="27"/>
              </a:cxn>
              <a:cxn ang="0">
                <a:pos x="35" y="37"/>
              </a:cxn>
              <a:cxn ang="0">
                <a:pos x="24" y="50"/>
              </a:cxn>
              <a:cxn ang="0">
                <a:pos x="21" y="51"/>
              </a:cxn>
              <a:cxn ang="0">
                <a:pos x="20" y="54"/>
              </a:cxn>
              <a:cxn ang="0">
                <a:pos x="12" y="62"/>
              </a:cxn>
              <a:cxn ang="0">
                <a:pos x="16" y="65"/>
              </a:cxn>
              <a:cxn ang="0">
                <a:pos x="18" y="74"/>
              </a:cxn>
              <a:cxn ang="0">
                <a:pos x="18" y="80"/>
              </a:cxn>
              <a:cxn ang="0">
                <a:pos x="20" y="98"/>
              </a:cxn>
              <a:cxn ang="0">
                <a:pos x="17" y="108"/>
              </a:cxn>
              <a:cxn ang="0">
                <a:pos x="8" y="115"/>
              </a:cxn>
              <a:cxn ang="0">
                <a:pos x="2" y="122"/>
              </a:cxn>
              <a:cxn ang="0">
                <a:pos x="0" y="127"/>
              </a:cxn>
              <a:cxn ang="0">
                <a:pos x="14" y="135"/>
              </a:cxn>
              <a:cxn ang="0">
                <a:pos x="21" y="140"/>
              </a:cxn>
            </a:cxnLst>
            <a:rect l="0" t="0" r="r" b="b"/>
            <a:pathLst>
              <a:path w="135" h="192">
                <a:moveTo>
                  <a:pt x="21" y="140"/>
                </a:moveTo>
                <a:cubicBezTo>
                  <a:pt x="24" y="142"/>
                  <a:pt x="29" y="141"/>
                  <a:pt x="30" y="140"/>
                </a:cubicBezTo>
                <a:cubicBezTo>
                  <a:pt x="31" y="139"/>
                  <a:pt x="34" y="142"/>
                  <a:pt x="38" y="146"/>
                </a:cubicBezTo>
                <a:cubicBezTo>
                  <a:pt x="38" y="146"/>
                  <a:pt x="38" y="147"/>
                  <a:pt x="38" y="147"/>
                </a:cubicBezTo>
                <a:cubicBezTo>
                  <a:pt x="42" y="146"/>
                  <a:pt x="46" y="145"/>
                  <a:pt x="48" y="147"/>
                </a:cubicBezTo>
                <a:cubicBezTo>
                  <a:pt x="51" y="148"/>
                  <a:pt x="50" y="156"/>
                  <a:pt x="55" y="156"/>
                </a:cubicBezTo>
                <a:cubicBezTo>
                  <a:pt x="59" y="156"/>
                  <a:pt x="62" y="161"/>
                  <a:pt x="62" y="163"/>
                </a:cubicBezTo>
                <a:cubicBezTo>
                  <a:pt x="61" y="165"/>
                  <a:pt x="66" y="167"/>
                  <a:pt x="66" y="170"/>
                </a:cubicBezTo>
                <a:cubicBezTo>
                  <a:pt x="66" y="174"/>
                  <a:pt x="77" y="173"/>
                  <a:pt x="79" y="172"/>
                </a:cubicBezTo>
                <a:cubicBezTo>
                  <a:pt x="81" y="170"/>
                  <a:pt x="84" y="170"/>
                  <a:pt x="86" y="171"/>
                </a:cubicBezTo>
                <a:cubicBezTo>
                  <a:pt x="88" y="172"/>
                  <a:pt x="91" y="170"/>
                  <a:pt x="93" y="170"/>
                </a:cubicBezTo>
                <a:cubicBezTo>
                  <a:pt x="95" y="171"/>
                  <a:pt x="103" y="174"/>
                  <a:pt x="101" y="177"/>
                </a:cubicBezTo>
                <a:cubicBezTo>
                  <a:pt x="100" y="180"/>
                  <a:pt x="94" y="184"/>
                  <a:pt x="95" y="187"/>
                </a:cubicBezTo>
                <a:cubicBezTo>
                  <a:pt x="96" y="188"/>
                  <a:pt x="100" y="190"/>
                  <a:pt x="102" y="192"/>
                </a:cubicBezTo>
                <a:cubicBezTo>
                  <a:pt x="102" y="192"/>
                  <a:pt x="103" y="192"/>
                  <a:pt x="103" y="192"/>
                </a:cubicBezTo>
                <a:cubicBezTo>
                  <a:pt x="106" y="191"/>
                  <a:pt x="107" y="180"/>
                  <a:pt x="107" y="177"/>
                </a:cubicBezTo>
                <a:cubicBezTo>
                  <a:pt x="107" y="173"/>
                  <a:pt x="108" y="165"/>
                  <a:pt x="109" y="161"/>
                </a:cubicBezTo>
                <a:cubicBezTo>
                  <a:pt x="111" y="155"/>
                  <a:pt x="102" y="150"/>
                  <a:pt x="102" y="143"/>
                </a:cubicBezTo>
                <a:cubicBezTo>
                  <a:pt x="102" y="136"/>
                  <a:pt x="106" y="140"/>
                  <a:pt x="110" y="137"/>
                </a:cubicBezTo>
                <a:cubicBezTo>
                  <a:pt x="114" y="134"/>
                  <a:pt x="110" y="133"/>
                  <a:pt x="108" y="132"/>
                </a:cubicBezTo>
                <a:cubicBezTo>
                  <a:pt x="106" y="132"/>
                  <a:pt x="104" y="128"/>
                  <a:pt x="105" y="126"/>
                </a:cubicBezTo>
                <a:cubicBezTo>
                  <a:pt x="105" y="124"/>
                  <a:pt x="118" y="125"/>
                  <a:pt x="122" y="125"/>
                </a:cubicBezTo>
                <a:cubicBezTo>
                  <a:pt x="126" y="125"/>
                  <a:pt x="134" y="121"/>
                  <a:pt x="134" y="121"/>
                </a:cubicBezTo>
                <a:cubicBezTo>
                  <a:pt x="134" y="120"/>
                  <a:pt x="135" y="117"/>
                  <a:pt x="132" y="115"/>
                </a:cubicBezTo>
                <a:cubicBezTo>
                  <a:pt x="129" y="112"/>
                  <a:pt x="130" y="109"/>
                  <a:pt x="133" y="106"/>
                </a:cubicBezTo>
                <a:cubicBezTo>
                  <a:pt x="135" y="104"/>
                  <a:pt x="131" y="101"/>
                  <a:pt x="128" y="98"/>
                </a:cubicBezTo>
                <a:cubicBezTo>
                  <a:pt x="125" y="94"/>
                  <a:pt x="128" y="83"/>
                  <a:pt x="131" y="77"/>
                </a:cubicBezTo>
                <a:cubicBezTo>
                  <a:pt x="134" y="72"/>
                  <a:pt x="124" y="73"/>
                  <a:pt x="118" y="74"/>
                </a:cubicBezTo>
                <a:cubicBezTo>
                  <a:pt x="111" y="74"/>
                  <a:pt x="106" y="72"/>
                  <a:pt x="102" y="67"/>
                </a:cubicBezTo>
                <a:cubicBezTo>
                  <a:pt x="98" y="61"/>
                  <a:pt x="92" y="65"/>
                  <a:pt x="83" y="65"/>
                </a:cubicBezTo>
                <a:cubicBezTo>
                  <a:pt x="73" y="65"/>
                  <a:pt x="75" y="54"/>
                  <a:pt x="75" y="50"/>
                </a:cubicBezTo>
                <a:cubicBezTo>
                  <a:pt x="76" y="46"/>
                  <a:pt x="70" y="45"/>
                  <a:pt x="70" y="43"/>
                </a:cubicBezTo>
                <a:cubicBezTo>
                  <a:pt x="70" y="40"/>
                  <a:pt x="68" y="40"/>
                  <a:pt x="65" y="40"/>
                </a:cubicBezTo>
                <a:cubicBezTo>
                  <a:pt x="63" y="40"/>
                  <a:pt x="65" y="37"/>
                  <a:pt x="67" y="35"/>
                </a:cubicBezTo>
                <a:cubicBezTo>
                  <a:pt x="69" y="33"/>
                  <a:pt x="68" y="31"/>
                  <a:pt x="69" y="27"/>
                </a:cubicBezTo>
                <a:cubicBezTo>
                  <a:pt x="69" y="22"/>
                  <a:pt x="75" y="18"/>
                  <a:pt x="78" y="14"/>
                </a:cubicBezTo>
                <a:cubicBezTo>
                  <a:pt x="79" y="13"/>
                  <a:pt x="80" y="12"/>
                  <a:pt x="82" y="12"/>
                </a:cubicBezTo>
                <a:cubicBezTo>
                  <a:pt x="82" y="11"/>
                  <a:pt x="83" y="10"/>
                  <a:pt x="85" y="10"/>
                </a:cubicBezTo>
                <a:cubicBezTo>
                  <a:pt x="90" y="9"/>
                  <a:pt x="92" y="5"/>
                  <a:pt x="87" y="3"/>
                </a:cubicBezTo>
                <a:cubicBezTo>
                  <a:pt x="83" y="0"/>
                  <a:pt x="80" y="8"/>
                  <a:pt x="75" y="9"/>
                </a:cubicBezTo>
                <a:cubicBezTo>
                  <a:pt x="69" y="9"/>
                  <a:pt x="68" y="13"/>
                  <a:pt x="65" y="14"/>
                </a:cubicBezTo>
                <a:cubicBezTo>
                  <a:pt x="61" y="16"/>
                  <a:pt x="55" y="15"/>
                  <a:pt x="55" y="18"/>
                </a:cubicBezTo>
                <a:cubicBezTo>
                  <a:pt x="54" y="21"/>
                  <a:pt x="52" y="18"/>
                  <a:pt x="49" y="17"/>
                </a:cubicBezTo>
                <a:cubicBezTo>
                  <a:pt x="46" y="16"/>
                  <a:pt x="39" y="23"/>
                  <a:pt x="39" y="27"/>
                </a:cubicBezTo>
                <a:cubicBezTo>
                  <a:pt x="39" y="30"/>
                  <a:pt x="40" y="34"/>
                  <a:pt x="35" y="37"/>
                </a:cubicBezTo>
                <a:cubicBezTo>
                  <a:pt x="29" y="41"/>
                  <a:pt x="26" y="47"/>
                  <a:pt x="24" y="50"/>
                </a:cubicBezTo>
                <a:cubicBezTo>
                  <a:pt x="23" y="51"/>
                  <a:pt x="22" y="51"/>
                  <a:pt x="21" y="51"/>
                </a:cubicBezTo>
                <a:cubicBezTo>
                  <a:pt x="21" y="52"/>
                  <a:pt x="20" y="54"/>
                  <a:pt x="20" y="54"/>
                </a:cubicBezTo>
                <a:cubicBezTo>
                  <a:pt x="18" y="55"/>
                  <a:pt x="15" y="59"/>
                  <a:pt x="12" y="62"/>
                </a:cubicBezTo>
                <a:cubicBezTo>
                  <a:pt x="13" y="63"/>
                  <a:pt x="15" y="64"/>
                  <a:pt x="16" y="65"/>
                </a:cubicBezTo>
                <a:cubicBezTo>
                  <a:pt x="19" y="69"/>
                  <a:pt x="17" y="72"/>
                  <a:pt x="18" y="74"/>
                </a:cubicBezTo>
                <a:cubicBezTo>
                  <a:pt x="19" y="76"/>
                  <a:pt x="20" y="79"/>
                  <a:pt x="18" y="80"/>
                </a:cubicBezTo>
                <a:cubicBezTo>
                  <a:pt x="16" y="82"/>
                  <a:pt x="18" y="95"/>
                  <a:pt x="20" y="98"/>
                </a:cubicBezTo>
                <a:cubicBezTo>
                  <a:pt x="22" y="100"/>
                  <a:pt x="20" y="103"/>
                  <a:pt x="17" y="108"/>
                </a:cubicBezTo>
                <a:cubicBezTo>
                  <a:pt x="15" y="113"/>
                  <a:pt x="13" y="115"/>
                  <a:pt x="8" y="115"/>
                </a:cubicBezTo>
                <a:cubicBezTo>
                  <a:pt x="4" y="115"/>
                  <a:pt x="4" y="122"/>
                  <a:pt x="2" y="122"/>
                </a:cubicBezTo>
                <a:cubicBezTo>
                  <a:pt x="1" y="122"/>
                  <a:pt x="0" y="125"/>
                  <a:pt x="0" y="127"/>
                </a:cubicBezTo>
                <a:cubicBezTo>
                  <a:pt x="4" y="131"/>
                  <a:pt x="12" y="135"/>
                  <a:pt x="14" y="135"/>
                </a:cubicBezTo>
                <a:cubicBezTo>
                  <a:pt x="16" y="135"/>
                  <a:pt x="18" y="138"/>
                  <a:pt x="21" y="14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3" name="Freeform 114"/>
          <p:cNvSpPr>
            <a:spLocks/>
          </p:cNvSpPr>
          <p:nvPr/>
        </p:nvSpPr>
        <p:spPr bwMode="auto">
          <a:xfrm>
            <a:off x="4015015" y="4343326"/>
            <a:ext cx="288200" cy="324225"/>
          </a:xfrm>
          <a:custGeom>
            <a:avLst/>
            <a:gdLst/>
            <a:ahLst/>
            <a:cxnLst>
              <a:cxn ang="0">
                <a:pos x="137" y="94"/>
              </a:cxn>
              <a:cxn ang="0">
                <a:pos x="130" y="83"/>
              </a:cxn>
              <a:cxn ang="0">
                <a:pos x="121" y="77"/>
              </a:cxn>
              <a:cxn ang="0">
                <a:pos x="109" y="71"/>
              </a:cxn>
              <a:cxn ang="0">
                <a:pos x="107" y="62"/>
              </a:cxn>
              <a:cxn ang="0">
                <a:pos x="106" y="53"/>
              </a:cxn>
              <a:cxn ang="0">
                <a:pos x="101" y="46"/>
              </a:cxn>
              <a:cxn ang="0">
                <a:pos x="89" y="43"/>
              </a:cxn>
              <a:cxn ang="0">
                <a:pos x="80" y="39"/>
              </a:cxn>
              <a:cxn ang="0">
                <a:pos x="75" y="35"/>
              </a:cxn>
              <a:cxn ang="0">
                <a:pos x="67" y="33"/>
              </a:cxn>
              <a:cxn ang="0">
                <a:pos x="54" y="25"/>
              </a:cxn>
              <a:cxn ang="0">
                <a:pos x="50" y="3"/>
              </a:cxn>
              <a:cxn ang="0">
                <a:pos x="39" y="2"/>
              </a:cxn>
              <a:cxn ang="0">
                <a:pos x="26" y="8"/>
              </a:cxn>
              <a:cxn ang="0">
                <a:pos x="16" y="13"/>
              </a:cxn>
              <a:cxn ang="0">
                <a:pos x="7" y="16"/>
              </a:cxn>
              <a:cxn ang="0">
                <a:pos x="3" y="15"/>
              </a:cxn>
              <a:cxn ang="0">
                <a:pos x="11" y="31"/>
              </a:cxn>
              <a:cxn ang="0">
                <a:pos x="8" y="37"/>
              </a:cxn>
              <a:cxn ang="0">
                <a:pos x="9" y="53"/>
              </a:cxn>
              <a:cxn ang="0">
                <a:pos x="6" y="62"/>
              </a:cxn>
              <a:cxn ang="0">
                <a:pos x="3" y="72"/>
              </a:cxn>
              <a:cxn ang="0">
                <a:pos x="8" y="77"/>
              </a:cxn>
              <a:cxn ang="0">
                <a:pos x="2" y="86"/>
              </a:cxn>
              <a:cxn ang="0">
                <a:pos x="1" y="90"/>
              </a:cxn>
              <a:cxn ang="0">
                <a:pos x="5" y="96"/>
              </a:cxn>
              <a:cxn ang="0">
                <a:pos x="8" y="108"/>
              </a:cxn>
              <a:cxn ang="0">
                <a:pos x="13" y="114"/>
              </a:cxn>
              <a:cxn ang="0">
                <a:pos x="10" y="122"/>
              </a:cxn>
              <a:cxn ang="0">
                <a:pos x="14" y="132"/>
              </a:cxn>
              <a:cxn ang="0">
                <a:pos x="18" y="142"/>
              </a:cxn>
              <a:cxn ang="0">
                <a:pos x="21" y="154"/>
              </a:cxn>
              <a:cxn ang="0">
                <a:pos x="36" y="145"/>
              </a:cxn>
              <a:cxn ang="0">
                <a:pos x="46" y="145"/>
              </a:cxn>
              <a:cxn ang="0">
                <a:pos x="59" y="150"/>
              </a:cxn>
              <a:cxn ang="0">
                <a:pos x="66" y="144"/>
              </a:cxn>
              <a:cxn ang="0">
                <a:pos x="81" y="144"/>
              </a:cxn>
              <a:cxn ang="0">
                <a:pos x="84" y="126"/>
              </a:cxn>
              <a:cxn ang="0">
                <a:pos x="93" y="116"/>
              </a:cxn>
              <a:cxn ang="0">
                <a:pos x="107" y="113"/>
              </a:cxn>
              <a:cxn ang="0">
                <a:pos x="120" y="112"/>
              </a:cxn>
              <a:cxn ang="0">
                <a:pos x="130" y="117"/>
              </a:cxn>
              <a:cxn ang="0">
                <a:pos x="136" y="108"/>
              </a:cxn>
              <a:cxn ang="0">
                <a:pos x="137" y="94"/>
              </a:cxn>
            </a:cxnLst>
            <a:rect l="0" t="0" r="r" b="b"/>
            <a:pathLst>
              <a:path w="139" h="157">
                <a:moveTo>
                  <a:pt x="137" y="94"/>
                </a:moveTo>
                <a:cubicBezTo>
                  <a:pt x="135" y="89"/>
                  <a:pt x="130" y="88"/>
                  <a:pt x="130" y="83"/>
                </a:cubicBezTo>
                <a:cubicBezTo>
                  <a:pt x="130" y="77"/>
                  <a:pt x="128" y="77"/>
                  <a:pt x="121" y="77"/>
                </a:cubicBezTo>
                <a:cubicBezTo>
                  <a:pt x="114" y="77"/>
                  <a:pt x="109" y="76"/>
                  <a:pt x="109" y="71"/>
                </a:cubicBezTo>
                <a:cubicBezTo>
                  <a:pt x="108" y="67"/>
                  <a:pt x="104" y="64"/>
                  <a:pt x="107" y="62"/>
                </a:cubicBezTo>
                <a:cubicBezTo>
                  <a:pt x="111" y="60"/>
                  <a:pt x="105" y="57"/>
                  <a:pt x="106" y="53"/>
                </a:cubicBezTo>
                <a:cubicBezTo>
                  <a:pt x="106" y="49"/>
                  <a:pt x="104" y="48"/>
                  <a:pt x="101" y="46"/>
                </a:cubicBezTo>
                <a:cubicBezTo>
                  <a:pt x="99" y="44"/>
                  <a:pt x="89" y="47"/>
                  <a:pt x="89" y="43"/>
                </a:cubicBezTo>
                <a:cubicBezTo>
                  <a:pt x="89" y="39"/>
                  <a:pt x="83" y="39"/>
                  <a:pt x="80" y="39"/>
                </a:cubicBezTo>
                <a:cubicBezTo>
                  <a:pt x="76" y="39"/>
                  <a:pt x="79" y="34"/>
                  <a:pt x="75" y="35"/>
                </a:cubicBezTo>
                <a:cubicBezTo>
                  <a:pt x="71" y="35"/>
                  <a:pt x="72" y="32"/>
                  <a:pt x="67" y="33"/>
                </a:cubicBezTo>
                <a:cubicBezTo>
                  <a:pt x="62" y="34"/>
                  <a:pt x="59" y="31"/>
                  <a:pt x="54" y="25"/>
                </a:cubicBezTo>
                <a:cubicBezTo>
                  <a:pt x="48" y="19"/>
                  <a:pt x="49" y="6"/>
                  <a:pt x="50" y="3"/>
                </a:cubicBezTo>
                <a:cubicBezTo>
                  <a:pt x="51" y="0"/>
                  <a:pt x="44" y="2"/>
                  <a:pt x="39" y="2"/>
                </a:cubicBezTo>
                <a:cubicBezTo>
                  <a:pt x="35" y="2"/>
                  <a:pt x="31" y="6"/>
                  <a:pt x="26" y="8"/>
                </a:cubicBezTo>
                <a:cubicBezTo>
                  <a:pt x="21" y="11"/>
                  <a:pt x="19" y="11"/>
                  <a:pt x="16" y="13"/>
                </a:cubicBezTo>
                <a:cubicBezTo>
                  <a:pt x="14" y="16"/>
                  <a:pt x="10" y="17"/>
                  <a:pt x="7" y="16"/>
                </a:cubicBezTo>
                <a:cubicBezTo>
                  <a:pt x="6" y="15"/>
                  <a:pt x="4" y="15"/>
                  <a:pt x="3" y="15"/>
                </a:cubicBezTo>
                <a:cubicBezTo>
                  <a:pt x="5" y="20"/>
                  <a:pt x="10" y="28"/>
                  <a:pt x="11" y="31"/>
                </a:cubicBezTo>
                <a:cubicBezTo>
                  <a:pt x="12" y="34"/>
                  <a:pt x="9" y="35"/>
                  <a:pt x="8" y="37"/>
                </a:cubicBezTo>
                <a:cubicBezTo>
                  <a:pt x="6" y="38"/>
                  <a:pt x="8" y="50"/>
                  <a:pt x="9" y="53"/>
                </a:cubicBezTo>
                <a:cubicBezTo>
                  <a:pt x="9" y="55"/>
                  <a:pt x="4" y="60"/>
                  <a:pt x="6" y="62"/>
                </a:cubicBezTo>
                <a:cubicBezTo>
                  <a:pt x="8" y="64"/>
                  <a:pt x="3" y="69"/>
                  <a:pt x="3" y="72"/>
                </a:cubicBezTo>
                <a:cubicBezTo>
                  <a:pt x="3" y="75"/>
                  <a:pt x="8" y="75"/>
                  <a:pt x="8" y="77"/>
                </a:cubicBezTo>
                <a:cubicBezTo>
                  <a:pt x="8" y="79"/>
                  <a:pt x="4" y="85"/>
                  <a:pt x="2" y="86"/>
                </a:cubicBezTo>
                <a:cubicBezTo>
                  <a:pt x="0" y="87"/>
                  <a:pt x="0" y="88"/>
                  <a:pt x="1" y="90"/>
                </a:cubicBezTo>
                <a:cubicBezTo>
                  <a:pt x="1" y="90"/>
                  <a:pt x="2" y="93"/>
                  <a:pt x="5" y="96"/>
                </a:cubicBezTo>
                <a:cubicBezTo>
                  <a:pt x="9" y="99"/>
                  <a:pt x="5" y="104"/>
                  <a:pt x="8" y="108"/>
                </a:cubicBezTo>
                <a:cubicBezTo>
                  <a:pt x="11" y="112"/>
                  <a:pt x="15" y="112"/>
                  <a:pt x="13" y="114"/>
                </a:cubicBezTo>
                <a:cubicBezTo>
                  <a:pt x="10" y="116"/>
                  <a:pt x="13" y="120"/>
                  <a:pt x="10" y="122"/>
                </a:cubicBezTo>
                <a:cubicBezTo>
                  <a:pt x="8" y="124"/>
                  <a:pt x="11" y="130"/>
                  <a:pt x="14" y="132"/>
                </a:cubicBezTo>
                <a:cubicBezTo>
                  <a:pt x="17" y="133"/>
                  <a:pt x="15" y="139"/>
                  <a:pt x="18" y="142"/>
                </a:cubicBezTo>
                <a:cubicBezTo>
                  <a:pt x="21" y="145"/>
                  <a:pt x="20" y="152"/>
                  <a:pt x="21" y="154"/>
                </a:cubicBezTo>
                <a:cubicBezTo>
                  <a:pt x="22" y="157"/>
                  <a:pt x="31" y="151"/>
                  <a:pt x="36" y="145"/>
                </a:cubicBezTo>
                <a:cubicBezTo>
                  <a:pt x="42" y="140"/>
                  <a:pt x="41" y="144"/>
                  <a:pt x="46" y="145"/>
                </a:cubicBezTo>
                <a:cubicBezTo>
                  <a:pt x="51" y="146"/>
                  <a:pt x="57" y="146"/>
                  <a:pt x="59" y="150"/>
                </a:cubicBezTo>
                <a:cubicBezTo>
                  <a:pt x="62" y="155"/>
                  <a:pt x="64" y="146"/>
                  <a:pt x="66" y="144"/>
                </a:cubicBezTo>
                <a:cubicBezTo>
                  <a:pt x="68" y="142"/>
                  <a:pt x="79" y="144"/>
                  <a:pt x="81" y="144"/>
                </a:cubicBezTo>
                <a:cubicBezTo>
                  <a:pt x="83" y="143"/>
                  <a:pt x="85" y="129"/>
                  <a:pt x="84" y="126"/>
                </a:cubicBezTo>
                <a:cubicBezTo>
                  <a:pt x="84" y="124"/>
                  <a:pt x="89" y="118"/>
                  <a:pt x="93" y="116"/>
                </a:cubicBezTo>
                <a:cubicBezTo>
                  <a:pt x="97" y="113"/>
                  <a:pt x="103" y="115"/>
                  <a:pt x="107" y="113"/>
                </a:cubicBezTo>
                <a:cubicBezTo>
                  <a:pt x="110" y="112"/>
                  <a:pt x="115" y="112"/>
                  <a:pt x="120" y="112"/>
                </a:cubicBezTo>
                <a:cubicBezTo>
                  <a:pt x="124" y="112"/>
                  <a:pt x="128" y="117"/>
                  <a:pt x="130" y="117"/>
                </a:cubicBezTo>
                <a:cubicBezTo>
                  <a:pt x="133" y="117"/>
                  <a:pt x="136" y="112"/>
                  <a:pt x="136" y="108"/>
                </a:cubicBezTo>
                <a:cubicBezTo>
                  <a:pt x="135" y="104"/>
                  <a:pt x="139" y="99"/>
                  <a:pt x="137" y="9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4" name="Freeform 115"/>
          <p:cNvSpPr>
            <a:spLocks/>
          </p:cNvSpPr>
          <p:nvPr/>
        </p:nvSpPr>
        <p:spPr bwMode="auto">
          <a:xfrm>
            <a:off x="3738823" y="4115167"/>
            <a:ext cx="301924" cy="437447"/>
          </a:xfrm>
          <a:custGeom>
            <a:avLst/>
            <a:gdLst/>
            <a:ahLst/>
            <a:cxnLst>
              <a:cxn ang="0">
                <a:pos x="134" y="201"/>
              </a:cxn>
              <a:cxn ang="0">
                <a:pos x="135" y="200"/>
              </a:cxn>
              <a:cxn ang="0">
                <a:pos x="136" y="196"/>
              </a:cxn>
              <a:cxn ang="0">
                <a:pos x="142" y="187"/>
              </a:cxn>
              <a:cxn ang="0">
                <a:pos x="137" y="182"/>
              </a:cxn>
              <a:cxn ang="0">
                <a:pos x="140" y="172"/>
              </a:cxn>
              <a:cxn ang="0">
                <a:pos x="143" y="163"/>
              </a:cxn>
              <a:cxn ang="0">
                <a:pos x="142" y="147"/>
              </a:cxn>
              <a:cxn ang="0">
                <a:pos x="145" y="141"/>
              </a:cxn>
              <a:cxn ang="0">
                <a:pos x="137" y="125"/>
              </a:cxn>
              <a:cxn ang="0">
                <a:pos x="126" y="125"/>
              </a:cxn>
              <a:cxn ang="0">
                <a:pos x="123" y="111"/>
              </a:cxn>
              <a:cxn ang="0">
                <a:pos x="118" y="112"/>
              </a:cxn>
              <a:cxn ang="0">
                <a:pos x="106" y="113"/>
              </a:cxn>
              <a:cxn ang="0">
                <a:pos x="100" y="107"/>
              </a:cxn>
              <a:cxn ang="0">
                <a:pos x="95" y="103"/>
              </a:cxn>
              <a:cxn ang="0">
                <a:pos x="90" y="93"/>
              </a:cxn>
              <a:cxn ang="0">
                <a:pos x="87" y="83"/>
              </a:cxn>
              <a:cxn ang="0">
                <a:pos x="89" y="76"/>
              </a:cxn>
              <a:cxn ang="0">
                <a:pos x="94" y="70"/>
              </a:cxn>
              <a:cxn ang="0">
                <a:pos x="97" y="59"/>
              </a:cxn>
              <a:cxn ang="0">
                <a:pos x="107" y="53"/>
              </a:cxn>
              <a:cxn ang="0">
                <a:pos x="121" y="48"/>
              </a:cxn>
              <a:cxn ang="0">
                <a:pos x="130" y="47"/>
              </a:cxn>
              <a:cxn ang="0">
                <a:pos x="123" y="42"/>
              </a:cxn>
              <a:cxn ang="0">
                <a:pos x="129" y="32"/>
              </a:cxn>
              <a:cxn ang="0">
                <a:pos x="121" y="25"/>
              </a:cxn>
              <a:cxn ang="0">
                <a:pos x="114" y="26"/>
              </a:cxn>
              <a:cxn ang="0">
                <a:pos x="107" y="27"/>
              </a:cxn>
              <a:cxn ang="0">
                <a:pos x="94" y="25"/>
              </a:cxn>
              <a:cxn ang="0">
                <a:pos x="90" y="18"/>
              </a:cxn>
              <a:cxn ang="0">
                <a:pos x="83" y="11"/>
              </a:cxn>
              <a:cxn ang="0">
                <a:pos x="76" y="2"/>
              </a:cxn>
              <a:cxn ang="0">
                <a:pos x="66" y="2"/>
              </a:cxn>
              <a:cxn ang="0">
                <a:pos x="69" y="10"/>
              </a:cxn>
              <a:cxn ang="0">
                <a:pos x="63" y="21"/>
              </a:cxn>
              <a:cxn ang="0">
                <a:pos x="40" y="33"/>
              </a:cxn>
              <a:cxn ang="0">
                <a:pos x="30" y="51"/>
              </a:cxn>
              <a:cxn ang="0">
                <a:pos x="22" y="52"/>
              </a:cxn>
              <a:cxn ang="0">
                <a:pos x="14" y="49"/>
              </a:cxn>
              <a:cxn ang="0">
                <a:pos x="14" y="44"/>
              </a:cxn>
              <a:cxn ang="0">
                <a:pos x="11" y="38"/>
              </a:cxn>
              <a:cxn ang="0">
                <a:pos x="2" y="48"/>
              </a:cxn>
              <a:cxn ang="0">
                <a:pos x="6" y="63"/>
              </a:cxn>
              <a:cxn ang="0">
                <a:pos x="3" y="66"/>
              </a:cxn>
              <a:cxn ang="0">
                <a:pos x="15" y="76"/>
              </a:cxn>
              <a:cxn ang="0">
                <a:pos x="26" y="92"/>
              </a:cxn>
              <a:cxn ang="0">
                <a:pos x="34" y="109"/>
              </a:cxn>
              <a:cxn ang="0">
                <a:pos x="52" y="142"/>
              </a:cxn>
              <a:cxn ang="0">
                <a:pos x="59" y="157"/>
              </a:cxn>
              <a:cxn ang="0">
                <a:pos x="63" y="167"/>
              </a:cxn>
              <a:cxn ang="0">
                <a:pos x="81" y="179"/>
              </a:cxn>
              <a:cxn ang="0">
                <a:pos x="113" y="199"/>
              </a:cxn>
              <a:cxn ang="0">
                <a:pos x="127" y="210"/>
              </a:cxn>
              <a:cxn ang="0">
                <a:pos x="127" y="212"/>
              </a:cxn>
              <a:cxn ang="0">
                <a:pos x="130" y="210"/>
              </a:cxn>
              <a:cxn ang="0">
                <a:pos x="134" y="201"/>
              </a:cxn>
            </a:cxnLst>
            <a:rect l="0" t="0" r="r" b="b"/>
            <a:pathLst>
              <a:path w="146" h="212">
                <a:moveTo>
                  <a:pt x="134" y="201"/>
                </a:moveTo>
                <a:cubicBezTo>
                  <a:pt x="134" y="201"/>
                  <a:pt x="135" y="201"/>
                  <a:pt x="135" y="200"/>
                </a:cubicBezTo>
                <a:cubicBezTo>
                  <a:pt x="134" y="198"/>
                  <a:pt x="134" y="197"/>
                  <a:pt x="136" y="196"/>
                </a:cubicBezTo>
                <a:cubicBezTo>
                  <a:pt x="138" y="195"/>
                  <a:pt x="142" y="189"/>
                  <a:pt x="142" y="187"/>
                </a:cubicBezTo>
                <a:cubicBezTo>
                  <a:pt x="142" y="185"/>
                  <a:pt x="137" y="185"/>
                  <a:pt x="137" y="182"/>
                </a:cubicBezTo>
                <a:cubicBezTo>
                  <a:pt x="137" y="179"/>
                  <a:pt x="142" y="174"/>
                  <a:pt x="140" y="172"/>
                </a:cubicBezTo>
                <a:cubicBezTo>
                  <a:pt x="138" y="170"/>
                  <a:pt x="143" y="165"/>
                  <a:pt x="143" y="163"/>
                </a:cubicBezTo>
                <a:cubicBezTo>
                  <a:pt x="142" y="160"/>
                  <a:pt x="140" y="148"/>
                  <a:pt x="142" y="147"/>
                </a:cubicBezTo>
                <a:cubicBezTo>
                  <a:pt x="143" y="145"/>
                  <a:pt x="146" y="144"/>
                  <a:pt x="145" y="141"/>
                </a:cubicBezTo>
                <a:cubicBezTo>
                  <a:pt x="144" y="138"/>
                  <a:pt x="139" y="130"/>
                  <a:pt x="137" y="125"/>
                </a:cubicBezTo>
                <a:cubicBezTo>
                  <a:pt x="133" y="124"/>
                  <a:pt x="129" y="124"/>
                  <a:pt x="126" y="125"/>
                </a:cubicBezTo>
                <a:cubicBezTo>
                  <a:pt x="122" y="127"/>
                  <a:pt x="123" y="115"/>
                  <a:pt x="123" y="111"/>
                </a:cubicBezTo>
                <a:cubicBezTo>
                  <a:pt x="123" y="106"/>
                  <a:pt x="120" y="109"/>
                  <a:pt x="118" y="112"/>
                </a:cubicBezTo>
                <a:cubicBezTo>
                  <a:pt x="117" y="115"/>
                  <a:pt x="112" y="113"/>
                  <a:pt x="106" y="113"/>
                </a:cubicBezTo>
                <a:cubicBezTo>
                  <a:pt x="101" y="113"/>
                  <a:pt x="104" y="107"/>
                  <a:pt x="100" y="107"/>
                </a:cubicBezTo>
                <a:cubicBezTo>
                  <a:pt x="97" y="107"/>
                  <a:pt x="94" y="106"/>
                  <a:pt x="95" y="103"/>
                </a:cubicBezTo>
                <a:cubicBezTo>
                  <a:pt x="95" y="99"/>
                  <a:pt x="92" y="97"/>
                  <a:pt x="90" y="93"/>
                </a:cubicBezTo>
                <a:cubicBezTo>
                  <a:pt x="88" y="89"/>
                  <a:pt x="85" y="86"/>
                  <a:pt x="87" y="83"/>
                </a:cubicBezTo>
                <a:cubicBezTo>
                  <a:pt x="89" y="81"/>
                  <a:pt x="86" y="79"/>
                  <a:pt x="89" y="76"/>
                </a:cubicBezTo>
                <a:cubicBezTo>
                  <a:pt x="92" y="73"/>
                  <a:pt x="95" y="74"/>
                  <a:pt x="94" y="70"/>
                </a:cubicBezTo>
                <a:cubicBezTo>
                  <a:pt x="93" y="66"/>
                  <a:pt x="97" y="64"/>
                  <a:pt x="97" y="59"/>
                </a:cubicBezTo>
                <a:cubicBezTo>
                  <a:pt x="98" y="55"/>
                  <a:pt x="103" y="56"/>
                  <a:pt x="107" y="53"/>
                </a:cubicBezTo>
                <a:cubicBezTo>
                  <a:pt x="112" y="49"/>
                  <a:pt x="117" y="51"/>
                  <a:pt x="121" y="48"/>
                </a:cubicBezTo>
                <a:cubicBezTo>
                  <a:pt x="125" y="44"/>
                  <a:pt x="127" y="47"/>
                  <a:pt x="130" y="47"/>
                </a:cubicBezTo>
                <a:cubicBezTo>
                  <a:pt x="128" y="45"/>
                  <a:pt x="124" y="43"/>
                  <a:pt x="123" y="42"/>
                </a:cubicBezTo>
                <a:cubicBezTo>
                  <a:pt x="122" y="39"/>
                  <a:pt x="128" y="35"/>
                  <a:pt x="129" y="32"/>
                </a:cubicBezTo>
                <a:cubicBezTo>
                  <a:pt x="131" y="29"/>
                  <a:pt x="123" y="26"/>
                  <a:pt x="121" y="25"/>
                </a:cubicBezTo>
                <a:cubicBezTo>
                  <a:pt x="119" y="25"/>
                  <a:pt x="116" y="27"/>
                  <a:pt x="114" y="26"/>
                </a:cubicBezTo>
                <a:cubicBezTo>
                  <a:pt x="112" y="25"/>
                  <a:pt x="109" y="25"/>
                  <a:pt x="107" y="27"/>
                </a:cubicBezTo>
                <a:cubicBezTo>
                  <a:pt x="105" y="28"/>
                  <a:pt x="94" y="29"/>
                  <a:pt x="94" y="25"/>
                </a:cubicBezTo>
                <a:cubicBezTo>
                  <a:pt x="94" y="22"/>
                  <a:pt x="89" y="20"/>
                  <a:pt x="90" y="18"/>
                </a:cubicBezTo>
                <a:cubicBezTo>
                  <a:pt x="90" y="16"/>
                  <a:pt x="87" y="11"/>
                  <a:pt x="83" y="11"/>
                </a:cubicBezTo>
                <a:cubicBezTo>
                  <a:pt x="78" y="11"/>
                  <a:pt x="79" y="3"/>
                  <a:pt x="76" y="2"/>
                </a:cubicBezTo>
                <a:cubicBezTo>
                  <a:pt x="74" y="0"/>
                  <a:pt x="70" y="1"/>
                  <a:pt x="66" y="2"/>
                </a:cubicBezTo>
                <a:cubicBezTo>
                  <a:pt x="70" y="6"/>
                  <a:pt x="71" y="8"/>
                  <a:pt x="69" y="10"/>
                </a:cubicBezTo>
                <a:cubicBezTo>
                  <a:pt x="66" y="12"/>
                  <a:pt x="69" y="13"/>
                  <a:pt x="63" y="21"/>
                </a:cubicBezTo>
                <a:cubicBezTo>
                  <a:pt x="56" y="30"/>
                  <a:pt x="46" y="32"/>
                  <a:pt x="40" y="33"/>
                </a:cubicBezTo>
                <a:cubicBezTo>
                  <a:pt x="35" y="35"/>
                  <a:pt x="33" y="45"/>
                  <a:pt x="30" y="51"/>
                </a:cubicBezTo>
                <a:cubicBezTo>
                  <a:pt x="27" y="58"/>
                  <a:pt x="25" y="56"/>
                  <a:pt x="22" y="52"/>
                </a:cubicBezTo>
                <a:cubicBezTo>
                  <a:pt x="19" y="48"/>
                  <a:pt x="17" y="53"/>
                  <a:pt x="14" y="49"/>
                </a:cubicBezTo>
                <a:cubicBezTo>
                  <a:pt x="10" y="46"/>
                  <a:pt x="12" y="46"/>
                  <a:pt x="14" y="44"/>
                </a:cubicBezTo>
                <a:cubicBezTo>
                  <a:pt x="15" y="42"/>
                  <a:pt x="14" y="40"/>
                  <a:pt x="11" y="38"/>
                </a:cubicBezTo>
                <a:cubicBezTo>
                  <a:pt x="8" y="39"/>
                  <a:pt x="4" y="44"/>
                  <a:pt x="2" y="48"/>
                </a:cubicBezTo>
                <a:cubicBezTo>
                  <a:pt x="0" y="52"/>
                  <a:pt x="6" y="60"/>
                  <a:pt x="6" y="63"/>
                </a:cubicBezTo>
                <a:cubicBezTo>
                  <a:pt x="7" y="66"/>
                  <a:pt x="3" y="64"/>
                  <a:pt x="3" y="66"/>
                </a:cubicBezTo>
                <a:cubicBezTo>
                  <a:pt x="2" y="69"/>
                  <a:pt x="11" y="73"/>
                  <a:pt x="15" y="76"/>
                </a:cubicBezTo>
                <a:cubicBezTo>
                  <a:pt x="19" y="79"/>
                  <a:pt x="23" y="88"/>
                  <a:pt x="26" y="92"/>
                </a:cubicBezTo>
                <a:cubicBezTo>
                  <a:pt x="30" y="96"/>
                  <a:pt x="30" y="99"/>
                  <a:pt x="34" y="109"/>
                </a:cubicBezTo>
                <a:cubicBezTo>
                  <a:pt x="38" y="119"/>
                  <a:pt x="46" y="135"/>
                  <a:pt x="52" y="142"/>
                </a:cubicBezTo>
                <a:cubicBezTo>
                  <a:pt x="57" y="149"/>
                  <a:pt x="60" y="155"/>
                  <a:pt x="59" y="157"/>
                </a:cubicBezTo>
                <a:cubicBezTo>
                  <a:pt x="57" y="159"/>
                  <a:pt x="59" y="164"/>
                  <a:pt x="63" y="167"/>
                </a:cubicBezTo>
                <a:cubicBezTo>
                  <a:pt x="67" y="170"/>
                  <a:pt x="70" y="174"/>
                  <a:pt x="81" y="179"/>
                </a:cubicBezTo>
                <a:cubicBezTo>
                  <a:pt x="91" y="185"/>
                  <a:pt x="110" y="195"/>
                  <a:pt x="113" y="199"/>
                </a:cubicBezTo>
                <a:cubicBezTo>
                  <a:pt x="116" y="204"/>
                  <a:pt x="125" y="209"/>
                  <a:pt x="127" y="210"/>
                </a:cubicBezTo>
                <a:cubicBezTo>
                  <a:pt x="127" y="210"/>
                  <a:pt x="127" y="211"/>
                  <a:pt x="127" y="212"/>
                </a:cubicBezTo>
                <a:cubicBezTo>
                  <a:pt x="128" y="211"/>
                  <a:pt x="129" y="210"/>
                  <a:pt x="130" y="210"/>
                </a:cubicBezTo>
                <a:cubicBezTo>
                  <a:pt x="133" y="208"/>
                  <a:pt x="133" y="203"/>
                  <a:pt x="134" y="20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5" name="Freeform 116"/>
          <p:cNvSpPr>
            <a:spLocks/>
          </p:cNvSpPr>
          <p:nvPr/>
        </p:nvSpPr>
        <p:spPr bwMode="auto">
          <a:xfrm>
            <a:off x="3927526" y="3828683"/>
            <a:ext cx="320794" cy="271045"/>
          </a:xfrm>
          <a:custGeom>
            <a:avLst/>
            <a:gdLst/>
            <a:ahLst/>
            <a:cxnLst>
              <a:cxn ang="0">
                <a:pos x="15" y="8"/>
              </a:cxn>
              <a:cxn ang="0">
                <a:pos x="6" y="21"/>
              </a:cxn>
              <a:cxn ang="0">
                <a:pos x="4" y="29"/>
              </a:cxn>
              <a:cxn ang="0">
                <a:pos x="2" y="34"/>
              </a:cxn>
              <a:cxn ang="0">
                <a:pos x="7" y="37"/>
              </a:cxn>
              <a:cxn ang="0">
                <a:pos x="12" y="44"/>
              </a:cxn>
              <a:cxn ang="0">
                <a:pos x="20" y="59"/>
              </a:cxn>
              <a:cxn ang="0">
                <a:pos x="39" y="61"/>
              </a:cxn>
              <a:cxn ang="0">
                <a:pos x="55" y="68"/>
              </a:cxn>
              <a:cxn ang="0">
                <a:pos x="68" y="71"/>
              </a:cxn>
              <a:cxn ang="0">
                <a:pos x="65" y="92"/>
              </a:cxn>
              <a:cxn ang="0">
                <a:pos x="70" y="100"/>
              </a:cxn>
              <a:cxn ang="0">
                <a:pos x="69" y="109"/>
              </a:cxn>
              <a:cxn ang="0">
                <a:pos x="71" y="115"/>
              </a:cxn>
              <a:cxn ang="0">
                <a:pos x="70" y="115"/>
              </a:cxn>
              <a:cxn ang="0">
                <a:pos x="78" y="127"/>
              </a:cxn>
              <a:cxn ang="0">
                <a:pos x="85" y="130"/>
              </a:cxn>
              <a:cxn ang="0">
                <a:pos x="91" y="129"/>
              </a:cxn>
              <a:cxn ang="0">
                <a:pos x="99" y="124"/>
              </a:cxn>
              <a:cxn ang="0">
                <a:pos x="106" y="121"/>
              </a:cxn>
              <a:cxn ang="0">
                <a:pos x="113" y="115"/>
              </a:cxn>
              <a:cxn ang="0">
                <a:pos x="114" y="110"/>
              </a:cxn>
              <a:cxn ang="0">
                <a:pos x="108" y="109"/>
              </a:cxn>
              <a:cxn ang="0">
                <a:pos x="105" y="101"/>
              </a:cxn>
              <a:cxn ang="0">
                <a:pos x="101" y="93"/>
              </a:cxn>
              <a:cxn ang="0">
                <a:pos x="108" y="92"/>
              </a:cxn>
              <a:cxn ang="0">
                <a:pos x="118" y="95"/>
              </a:cxn>
              <a:cxn ang="0">
                <a:pos x="123" y="95"/>
              </a:cxn>
              <a:cxn ang="0">
                <a:pos x="130" y="91"/>
              </a:cxn>
              <a:cxn ang="0">
                <a:pos x="144" y="86"/>
              </a:cxn>
              <a:cxn ang="0">
                <a:pos x="147" y="82"/>
              </a:cxn>
              <a:cxn ang="0">
                <a:pos x="140" y="72"/>
              </a:cxn>
              <a:cxn ang="0">
                <a:pos x="141" y="66"/>
              </a:cxn>
              <a:cxn ang="0">
                <a:pos x="146" y="61"/>
              </a:cxn>
              <a:cxn ang="0">
                <a:pos x="148" y="55"/>
              </a:cxn>
              <a:cxn ang="0">
                <a:pos x="152" y="47"/>
              </a:cxn>
              <a:cxn ang="0">
                <a:pos x="156" y="42"/>
              </a:cxn>
              <a:cxn ang="0">
                <a:pos x="140" y="40"/>
              </a:cxn>
              <a:cxn ang="0">
                <a:pos x="143" y="31"/>
              </a:cxn>
              <a:cxn ang="0">
                <a:pos x="126" y="25"/>
              </a:cxn>
              <a:cxn ang="0">
                <a:pos x="128" y="19"/>
              </a:cxn>
              <a:cxn ang="0">
                <a:pos x="118" y="16"/>
              </a:cxn>
              <a:cxn ang="0">
                <a:pos x="96" y="24"/>
              </a:cxn>
              <a:cxn ang="0">
                <a:pos x="75" y="17"/>
              </a:cxn>
              <a:cxn ang="0">
                <a:pos x="60" y="15"/>
              </a:cxn>
              <a:cxn ang="0">
                <a:pos x="52" y="6"/>
              </a:cxn>
              <a:cxn ang="0">
                <a:pos x="42" y="0"/>
              </a:cxn>
              <a:cxn ang="0">
                <a:pos x="39" y="7"/>
              </a:cxn>
              <a:cxn ang="0">
                <a:pos x="24" y="16"/>
              </a:cxn>
              <a:cxn ang="0">
                <a:pos x="27" y="32"/>
              </a:cxn>
              <a:cxn ang="0">
                <a:pos x="15" y="28"/>
              </a:cxn>
              <a:cxn ang="0">
                <a:pos x="20" y="14"/>
              </a:cxn>
              <a:cxn ang="0">
                <a:pos x="19" y="6"/>
              </a:cxn>
              <a:cxn ang="0">
                <a:pos x="15" y="8"/>
              </a:cxn>
            </a:cxnLst>
            <a:rect l="0" t="0" r="r" b="b"/>
            <a:pathLst>
              <a:path w="156" h="131">
                <a:moveTo>
                  <a:pt x="15" y="8"/>
                </a:moveTo>
                <a:cubicBezTo>
                  <a:pt x="12" y="12"/>
                  <a:pt x="6" y="16"/>
                  <a:pt x="6" y="21"/>
                </a:cubicBezTo>
                <a:cubicBezTo>
                  <a:pt x="5" y="25"/>
                  <a:pt x="6" y="27"/>
                  <a:pt x="4" y="29"/>
                </a:cubicBezTo>
                <a:cubicBezTo>
                  <a:pt x="2" y="31"/>
                  <a:pt x="0" y="34"/>
                  <a:pt x="2" y="34"/>
                </a:cubicBezTo>
                <a:cubicBezTo>
                  <a:pt x="5" y="34"/>
                  <a:pt x="7" y="34"/>
                  <a:pt x="7" y="37"/>
                </a:cubicBezTo>
                <a:cubicBezTo>
                  <a:pt x="7" y="39"/>
                  <a:pt x="13" y="40"/>
                  <a:pt x="12" y="44"/>
                </a:cubicBezTo>
                <a:cubicBezTo>
                  <a:pt x="12" y="48"/>
                  <a:pt x="10" y="59"/>
                  <a:pt x="20" y="59"/>
                </a:cubicBezTo>
                <a:cubicBezTo>
                  <a:pt x="29" y="59"/>
                  <a:pt x="35" y="55"/>
                  <a:pt x="39" y="61"/>
                </a:cubicBezTo>
                <a:cubicBezTo>
                  <a:pt x="43" y="66"/>
                  <a:pt x="48" y="68"/>
                  <a:pt x="55" y="68"/>
                </a:cubicBezTo>
                <a:cubicBezTo>
                  <a:pt x="61" y="67"/>
                  <a:pt x="71" y="66"/>
                  <a:pt x="68" y="71"/>
                </a:cubicBezTo>
                <a:cubicBezTo>
                  <a:pt x="65" y="77"/>
                  <a:pt x="62" y="88"/>
                  <a:pt x="65" y="92"/>
                </a:cubicBezTo>
                <a:cubicBezTo>
                  <a:pt x="68" y="95"/>
                  <a:pt x="72" y="98"/>
                  <a:pt x="70" y="100"/>
                </a:cubicBezTo>
                <a:cubicBezTo>
                  <a:pt x="67" y="103"/>
                  <a:pt x="66" y="106"/>
                  <a:pt x="69" y="109"/>
                </a:cubicBezTo>
                <a:cubicBezTo>
                  <a:pt x="72" y="111"/>
                  <a:pt x="71" y="114"/>
                  <a:pt x="71" y="115"/>
                </a:cubicBezTo>
                <a:cubicBezTo>
                  <a:pt x="71" y="115"/>
                  <a:pt x="71" y="115"/>
                  <a:pt x="70" y="115"/>
                </a:cubicBezTo>
                <a:cubicBezTo>
                  <a:pt x="74" y="120"/>
                  <a:pt x="76" y="125"/>
                  <a:pt x="78" y="127"/>
                </a:cubicBezTo>
                <a:cubicBezTo>
                  <a:pt x="82" y="130"/>
                  <a:pt x="83" y="131"/>
                  <a:pt x="85" y="130"/>
                </a:cubicBezTo>
                <a:cubicBezTo>
                  <a:pt x="87" y="128"/>
                  <a:pt x="89" y="127"/>
                  <a:pt x="91" y="129"/>
                </a:cubicBezTo>
                <a:cubicBezTo>
                  <a:pt x="93" y="130"/>
                  <a:pt x="96" y="127"/>
                  <a:pt x="99" y="124"/>
                </a:cubicBezTo>
                <a:cubicBezTo>
                  <a:pt x="102" y="122"/>
                  <a:pt x="105" y="124"/>
                  <a:pt x="106" y="121"/>
                </a:cubicBezTo>
                <a:cubicBezTo>
                  <a:pt x="107" y="117"/>
                  <a:pt x="109" y="115"/>
                  <a:pt x="113" y="115"/>
                </a:cubicBezTo>
                <a:cubicBezTo>
                  <a:pt x="117" y="114"/>
                  <a:pt x="117" y="110"/>
                  <a:pt x="114" y="110"/>
                </a:cubicBezTo>
                <a:cubicBezTo>
                  <a:pt x="112" y="110"/>
                  <a:pt x="108" y="113"/>
                  <a:pt x="108" y="109"/>
                </a:cubicBezTo>
                <a:cubicBezTo>
                  <a:pt x="108" y="104"/>
                  <a:pt x="105" y="105"/>
                  <a:pt x="105" y="101"/>
                </a:cubicBezTo>
                <a:cubicBezTo>
                  <a:pt x="105" y="98"/>
                  <a:pt x="105" y="95"/>
                  <a:pt x="101" y="93"/>
                </a:cubicBezTo>
                <a:cubicBezTo>
                  <a:pt x="97" y="91"/>
                  <a:pt x="106" y="90"/>
                  <a:pt x="108" y="92"/>
                </a:cubicBezTo>
                <a:cubicBezTo>
                  <a:pt x="110" y="94"/>
                  <a:pt x="118" y="92"/>
                  <a:pt x="118" y="95"/>
                </a:cubicBezTo>
                <a:cubicBezTo>
                  <a:pt x="119" y="98"/>
                  <a:pt x="123" y="99"/>
                  <a:pt x="123" y="95"/>
                </a:cubicBezTo>
                <a:cubicBezTo>
                  <a:pt x="123" y="92"/>
                  <a:pt x="127" y="90"/>
                  <a:pt x="130" y="91"/>
                </a:cubicBezTo>
                <a:cubicBezTo>
                  <a:pt x="134" y="92"/>
                  <a:pt x="141" y="87"/>
                  <a:pt x="144" y="86"/>
                </a:cubicBezTo>
                <a:cubicBezTo>
                  <a:pt x="146" y="85"/>
                  <a:pt x="146" y="83"/>
                  <a:pt x="147" y="82"/>
                </a:cubicBezTo>
                <a:cubicBezTo>
                  <a:pt x="145" y="78"/>
                  <a:pt x="142" y="74"/>
                  <a:pt x="140" y="72"/>
                </a:cubicBezTo>
                <a:cubicBezTo>
                  <a:pt x="137" y="70"/>
                  <a:pt x="142" y="69"/>
                  <a:pt x="141" y="66"/>
                </a:cubicBezTo>
                <a:cubicBezTo>
                  <a:pt x="141" y="64"/>
                  <a:pt x="141" y="62"/>
                  <a:pt x="146" y="61"/>
                </a:cubicBezTo>
                <a:cubicBezTo>
                  <a:pt x="152" y="61"/>
                  <a:pt x="151" y="57"/>
                  <a:pt x="148" y="55"/>
                </a:cubicBezTo>
                <a:cubicBezTo>
                  <a:pt x="145" y="53"/>
                  <a:pt x="149" y="49"/>
                  <a:pt x="152" y="47"/>
                </a:cubicBezTo>
                <a:cubicBezTo>
                  <a:pt x="153" y="47"/>
                  <a:pt x="155" y="45"/>
                  <a:pt x="156" y="42"/>
                </a:cubicBezTo>
                <a:cubicBezTo>
                  <a:pt x="151" y="40"/>
                  <a:pt x="143" y="40"/>
                  <a:pt x="140" y="40"/>
                </a:cubicBezTo>
                <a:cubicBezTo>
                  <a:pt x="136" y="41"/>
                  <a:pt x="143" y="36"/>
                  <a:pt x="143" y="31"/>
                </a:cubicBezTo>
                <a:cubicBezTo>
                  <a:pt x="143" y="27"/>
                  <a:pt x="131" y="26"/>
                  <a:pt x="126" y="25"/>
                </a:cubicBezTo>
                <a:cubicBezTo>
                  <a:pt x="121" y="24"/>
                  <a:pt x="123" y="19"/>
                  <a:pt x="128" y="19"/>
                </a:cubicBezTo>
                <a:cubicBezTo>
                  <a:pt x="133" y="18"/>
                  <a:pt x="125" y="15"/>
                  <a:pt x="118" y="16"/>
                </a:cubicBezTo>
                <a:cubicBezTo>
                  <a:pt x="111" y="17"/>
                  <a:pt x="102" y="21"/>
                  <a:pt x="96" y="24"/>
                </a:cubicBezTo>
                <a:cubicBezTo>
                  <a:pt x="91" y="27"/>
                  <a:pt x="81" y="15"/>
                  <a:pt x="75" y="17"/>
                </a:cubicBezTo>
                <a:cubicBezTo>
                  <a:pt x="69" y="20"/>
                  <a:pt x="60" y="20"/>
                  <a:pt x="60" y="15"/>
                </a:cubicBezTo>
                <a:cubicBezTo>
                  <a:pt x="61" y="10"/>
                  <a:pt x="58" y="6"/>
                  <a:pt x="52" y="6"/>
                </a:cubicBezTo>
                <a:cubicBezTo>
                  <a:pt x="45" y="7"/>
                  <a:pt x="47" y="0"/>
                  <a:pt x="42" y="0"/>
                </a:cubicBezTo>
                <a:cubicBezTo>
                  <a:pt x="37" y="0"/>
                  <a:pt x="42" y="6"/>
                  <a:pt x="39" y="7"/>
                </a:cubicBezTo>
                <a:cubicBezTo>
                  <a:pt x="36" y="9"/>
                  <a:pt x="24" y="11"/>
                  <a:pt x="24" y="16"/>
                </a:cubicBezTo>
                <a:cubicBezTo>
                  <a:pt x="23" y="20"/>
                  <a:pt x="30" y="28"/>
                  <a:pt x="27" y="32"/>
                </a:cubicBezTo>
                <a:cubicBezTo>
                  <a:pt x="25" y="37"/>
                  <a:pt x="18" y="33"/>
                  <a:pt x="15" y="28"/>
                </a:cubicBezTo>
                <a:cubicBezTo>
                  <a:pt x="13" y="24"/>
                  <a:pt x="22" y="16"/>
                  <a:pt x="20" y="14"/>
                </a:cubicBezTo>
                <a:cubicBezTo>
                  <a:pt x="19" y="12"/>
                  <a:pt x="18" y="8"/>
                  <a:pt x="19" y="6"/>
                </a:cubicBezTo>
                <a:cubicBezTo>
                  <a:pt x="17" y="6"/>
                  <a:pt x="16" y="7"/>
                  <a:pt x="15" y="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6" name="Freeform 117"/>
          <p:cNvSpPr>
            <a:spLocks/>
          </p:cNvSpPr>
          <p:nvPr/>
        </p:nvSpPr>
        <p:spPr bwMode="auto">
          <a:xfrm>
            <a:off x="4287776" y="3967637"/>
            <a:ext cx="99497" cy="104645"/>
          </a:xfrm>
          <a:custGeom>
            <a:avLst/>
            <a:gdLst/>
            <a:ahLst/>
            <a:cxnLst>
              <a:cxn ang="0">
                <a:pos x="11" y="10"/>
              </a:cxn>
              <a:cxn ang="0">
                <a:pos x="6" y="16"/>
              </a:cxn>
              <a:cxn ang="0">
                <a:pos x="2" y="25"/>
              </a:cxn>
              <a:cxn ang="0">
                <a:pos x="11" y="37"/>
              </a:cxn>
              <a:cxn ang="0">
                <a:pos x="18" y="50"/>
              </a:cxn>
              <a:cxn ang="0">
                <a:pos x="23" y="50"/>
              </a:cxn>
              <a:cxn ang="0">
                <a:pos x="28" y="43"/>
              </a:cxn>
              <a:cxn ang="0">
                <a:pos x="41" y="43"/>
              </a:cxn>
              <a:cxn ang="0">
                <a:pos x="42" y="45"/>
              </a:cxn>
              <a:cxn ang="0">
                <a:pos x="45" y="39"/>
              </a:cxn>
              <a:cxn ang="0">
                <a:pos x="44" y="24"/>
              </a:cxn>
              <a:cxn ang="0">
                <a:pos x="46" y="11"/>
              </a:cxn>
              <a:cxn ang="0">
                <a:pos x="48" y="5"/>
              </a:cxn>
              <a:cxn ang="0">
                <a:pos x="37" y="3"/>
              </a:cxn>
              <a:cxn ang="0">
                <a:pos x="22" y="3"/>
              </a:cxn>
              <a:cxn ang="0">
                <a:pos x="14" y="3"/>
              </a:cxn>
              <a:cxn ang="0">
                <a:pos x="13" y="3"/>
              </a:cxn>
              <a:cxn ang="0">
                <a:pos x="11" y="10"/>
              </a:cxn>
            </a:cxnLst>
            <a:rect l="0" t="0" r="r" b="b"/>
            <a:pathLst>
              <a:path w="48" h="51">
                <a:moveTo>
                  <a:pt x="11" y="10"/>
                </a:moveTo>
                <a:cubicBezTo>
                  <a:pt x="13" y="14"/>
                  <a:pt x="9" y="15"/>
                  <a:pt x="6" y="16"/>
                </a:cubicBezTo>
                <a:cubicBezTo>
                  <a:pt x="3" y="16"/>
                  <a:pt x="4" y="23"/>
                  <a:pt x="2" y="25"/>
                </a:cubicBezTo>
                <a:cubicBezTo>
                  <a:pt x="0" y="27"/>
                  <a:pt x="9" y="33"/>
                  <a:pt x="11" y="37"/>
                </a:cubicBezTo>
                <a:cubicBezTo>
                  <a:pt x="12" y="40"/>
                  <a:pt x="15" y="45"/>
                  <a:pt x="18" y="50"/>
                </a:cubicBezTo>
                <a:cubicBezTo>
                  <a:pt x="20" y="50"/>
                  <a:pt x="22" y="51"/>
                  <a:pt x="23" y="50"/>
                </a:cubicBezTo>
                <a:cubicBezTo>
                  <a:pt x="26" y="48"/>
                  <a:pt x="24" y="43"/>
                  <a:pt x="28" y="43"/>
                </a:cubicBezTo>
                <a:cubicBezTo>
                  <a:pt x="33" y="43"/>
                  <a:pt x="39" y="41"/>
                  <a:pt x="41" y="43"/>
                </a:cubicBezTo>
                <a:cubicBezTo>
                  <a:pt x="41" y="44"/>
                  <a:pt x="41" y="44"/>
                  <a:pt x="42" y="45"/>
                </a:cubicBezTo>
                <a:cubicBezTo>
                  <a:pt x="43" y="43"/>
                  <a:pt x="45" y="40"/>
                  <a:pt x="45" y="39"/>
                </a:cubicBezTo>
                <a:cubicBezTo>
                  <a:pt x="46" y="38"/>
                  <a:pt x="46" y="29"/>
                  <a:pt x="44" y="24"/>
                </a:cubicBezTo>
                <a:cubicBezTo>
                  <a:pt x="42" y="20"/>
                  <a:pt x="43" y="13"/>
                  <a:pt x="46" y="11"/>
                </a:cubicBezTo>
                <a:cubicBezTo>
                  <a:pt x="46" y="11"/>
                  <a:pt x="47" y="8"/>
                  <a:pt x="48" y="5"/>
                </a:cubicBezTo>
                <a:cubicBezTo>
                  <a:pt x="44" y="4"/>
                  <a:pt x="40" y="2"/>
                  <a:pt x="37" y="3"/>
                </a:cubicBezTo>
                <a:cubicBezTo>
                  <a:pt x="31" y="4"/>
                  <a:pt x="25" y="6"/>
                  <a:pt x="22" y="3"/>
                </a:cubicBezTo>
                <a:cubicBezTo>
                  <a:pt x="20" y="0"/>
                  <a:pt x="17" y="0"/>
                  <a:pt x="14" y="3"/>
                </a:cubicBezTo>
                <a:cubicBezTo>
                  <a:pt x="14" y="3"/>
                  <a:pt x="13" y="3"/>
                  <a:pt x="13" y="3"/>
                </a:cubicBezTo>
                <a:cubicBezTo>
                  <a:pt x="12" y="6"/>
                  <a:pt x="11" y="9"/>
                  <a:pt x="11" y="1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7" name="Freeform 118"/>
          <p:cNvSpPr>
            <a:spLocks/>
          </p:cNvSpPr>
          <p:nvPr/>
        </p:nvSpPr>
        <p:spPr bwMode="auto">
          <a:xfrm>
            <a:off x="4210579" y="3914456"/>
            <a:ext cx="114938" cy="171548"/>
          </a:xfrm>
          <a:custGeom>
            <a:avLst/>
            <a:gdLst/>
            <a:ahLst/>
            <a:cxnLst>
              <a:cxn ang="0">
                <a:pos x="15" y="5"/>
              </a:cxn>
              <a:cxn ang="0">
                <a:pos x="11" y="13"/>
              </a:cxn>
              <a:cxn ang="0">
                <a:pos x="9" y="19"/>
              </a:cxn>
              <a:cxn ang="0">
                <a:pos x="4" y="24"/>
              </a:cxn>
              <a:cxn ang="0">
                <a:pos x="3" y="30"/>
              </a:cxn>
              <a:cxn ang="0">
                <a:pos x="10" y="40"/>
              </a:cxn>
              <a:cxn ang="0">
                <a:pos x="14" y="37"/>
              </a:cxn>
              <a:cxn ang="0">
                <a:pos x="19" y="47"/>
              </a:cxn>
              <a:cxn ang="0">
                <a:pos x="20" y="56"/>
              </a:cxn>
              <a:cxn ang="0">
                <a:pos x="22" y="76"/>
              </a:cxn>
              <a:cxn ang="0">
                <a:pos x="35" y="80"/>
              </a:cxn>
              <a:cxn ang="0">
                <a:pos x="42" y="77"/>
              </a:cxn>
              <a:cxn ang="0">
                <a:pos x="48" y="75"/>
              </a:cxn>
              <a:cxn ang="0">
                <a:pos x="56" y="75"/>
              </a:cxn>
              <a:cxn ang="0">
                <a:pos x="49" y="62"/>
              </a:cxn>
              <a:cxn ang="0">
                <a:pos x="40" y="50"/>
              </a:cxn>
              <a:cxn ang="0">
                <a:pos x="44" y="41"/>
              </a:cxn>
              <a:cxn ang="0">
                <a:pos x="49" y="35"/>
              </a:cxn>
              <a:cxn ang="0">
                <a:pos x="51" y="28"/>
              </a:cxn>
              <a:cxn ang="0">
                <a:pos x="40" y="19"/>
              </a:cxn>
              <a:cxn ang="0">
                <a:pos x="35" y="12"/>
              </a:cxn>
              <a:cxn ang="0">
                <a:pos x="23" y="3"/>
              </a:cxn>
              <a:cxn ang="0">
                <a:pos x="19" y="0"/>
              </a:cxn>
              <a:cxn ang="0">
                <a:pos x="15" y="5"/>
              </a:cxn>
            </a:cxnLst>
            <a:rect l="0" t="0" r="r" b="b"/>
            <a:pathLst>
              <a:path w="56" h="83">
                <a:moveTo>
                  <a:pt x="15" y="5"/>
                </a:moveTo>
                <a:cubicBezTo>
                  <a:pt x="12" y="7"/>
                  <a:pt x="8" y="11"/>
                  <a:pt x="11" y="13"/>
                </a:cubicBezTo>
                <a:cubicBezTo>
                  <a:pt x="14" y="15"/>
                  <a:pt x="15" y="19"/>
                  <a:pt x="9" y="19"/>
                </a:cubicBezTo>
                <a:cubicBezTo>
                  <a:pt x="4" y="20"/>
                  <a:pt x="4" y="22"/>
                  <a:pt x="4" y="24"/>
                </a:cubicBezTo>
                <a:cubicBezTo>
                  <a:pt x="5" y="27"/>
                  <a:pt x="0" y="28"/>
                  <a:pt x="3" y="30"/>
                </a:cubicBezTo>
                <a:cubicBezTo>
                  <a:pt x="5" y="32"/>
                  <a:pt x="8" y="36"/>
                  <a:pt x="10" y="40"/>
                </a:cubicBezTo>
                <a:cubicBezTo>
                  <a:pt x="11" y="38"/>
                  <a:pt x="12" y="37"/>
                  <a:pt x="14" y="37"/>
                </a:cubicBezTo>
                <a:cubicBezTo>
                  <a:pt x="19" y="38"/>
                  <a:pt x="15" y="45"/>
                  <a:pt x="19" y="47"/>
                </a:cubicBezTo>
                <a:cubicBezTo>
                  <a:pt x="23" y="48"/>
                  <a:pt x="23" y="54"/>
                  <a:pt x="20" y="56"/>
                </a:cubicBezTo>
                <a:cubicBezTo>
                  <a:pt x="17" y="58"/>
                  <a:pt x="16" y="69"/>
                  <a:pt x="22" y="76"/>
                </a:cubicBezTo>
                <a:cubicBezTo>
                  <a:pt x="29" y="83"/>
                  <a:pt x="33" y="82"/>
                  <a:pt x="35" y="80"/>
                </a:cubicBezTo>
                <a:cubicBezTo>
                  <a:pt x="36" y="78"/>
                  <a:pt x="41" y="80"/>
                  <a:pt x="42" y="77"/>
                </a:cubicBezTo>
                <a:cubicBezTo>
                  <a:pt x="43" y="75"/>
                  <a:pt x="45" y="78"/>
                  <a:pt x="48" y="75"/>
                </a:cubicBezTo>
                <a:cubicBezTo>
                  <a:pt x="49" y="73"/>
                  <a:pt x="53" y="74"/>
                  <a:pt x="56" y="75"/>
                </a:cubicBezTo>
                <a:cubicBezTo>
                  <a:pt x="53" y="70"/>
                  <a:pt x="50" y="65"/>
                  <a:pt x="49" y="62"/>
                </a:cubicBezTo>
                <a:cubicBezTo>
                  <a:pt x="47" y="58"/>
                  <a:pt x="38" y="52"/>
                  <a:pt x="40" y="50"/>
                </a:cubicBezTo>
                <a:cubicBezTo>
                  <a:pt x="42" y="48"/>
                  <a:pt x="41" y="41"/>
                  <a:pt x="44" y="41"/>
                </a:cubicBezTo>
                <a:cubicBezTo>
                  <a:pt x="47" y="40"/>
                  <a:pt x="51" y="39"/>
                  <a:pt x="49" y="35"/>
                </a:cubicBezTo>
                <a:cubicBezTo>
                  <a:pt x="49" y="34"/>
                  <a:pt x="50" y="31"/>
                  <a:pt x="51" y="28"/>
                </a:cubicBezTo>
                <a:cubicBezTo>
                  <a:pt x="48" y="28"/>
                  <a:pt x="43" y="19"/>
                  <a:pt x="40" y="19"/>
                </a:cubicBezTo>
                <a:cubicBezTo>
                  <a:pt x="37" y="19"/>
                  <a:pt x="34" y="16"/>
                  <a:pt x="35" y="12"/>
                </a:cubicBezTo>
                <a:cubicBezTo>
                  <a:pt x="35" y="8"/>
                  <a:pt x="28" y="7"/>
                  <a:pt x="23" y="3"/>
                </a:cubicBezTo>
                <a:cubicBezTo>
                  <a:pt x="22" y="1"/>
                  <a:pt x="21" y="1"/>
                  <a:pt x="19" y="0"/>
                </a:cubicBezTo>
                <a:cubicBezTo>
                  <a:pt x="18" y="3"/>
                  <a:pt x="16" y="5"/>
                  <a:pt x="15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8" name="Freeform 119"/>
          <p:cNvSpPr>
            <a:spLocks/>
          </p:cNvSpPr>
          <p:nvPr/>
        </p:nvSpPr>
        <p:spPr bwMode="auto">
          <a:xfrm>
            <a:off x="4375265" y="3977930"/>
            <a:ext cx="72050" cy="90921"/>
          </a:xfrm>
          <a:custGeom>
            <a:avLst/>
            <a:gdLst/>
            <a:ahLst/>
            <a:cxnLst>
              <a:cxn ang="0">
                <a:pos x="2" y="19"/>
              </a:cxn>
              <a:cxn ang="0">
                <a:pos x="3" y="34"/>
              </a:cxn>
              <a:cxn ang="0">
                <a:pos x="0" y="40"/>
              </a:cxn>
              <a:cxn ang="0">
                <a:pos x="10" y="42"/>
              </a:cxn>
              <a:cxn ang="0">
                <a:pos x="22" y="37"/>
              </a:cxn>
              <a:cxn ang="0">
                <a:pos x="35" y="19"/>
              </a:cxn>
              <a:cxn ang="0">
                <a:pos x="35" y="19"/>
              </a:cxn>
              <a:cxn ang="0">
                <a:pos x="16" y="4"/>
              </a:cxn>
              <a:cxn ang="0">
                <a:pos x="6" y="0"/>
              </a:cxn>
              <a:cxn ang="0">
                <a:pos x="4" y="6"/>
              </a:cxn>
              <a:cxn ang="0">
                <a:pos x="2" y="19"/>
              </a:cxn>
            </a:cxnLst>
            <a:rect l="0" t="0" r="r" b="b"/>
            <a:pathLst>
              <a:path w="35" h="44">
                <a:moveTo>
                  <a:pt x="2" y="19"/>
                </a:moveTo>
                <a:cubicBezTo>
                  <a:pt x="4" y="24"/>
                  <a:pt x="4" y="33"/>
                  <a:pt x="3" y="34"/>
                </a:cubicBezTo>
                <a:cubicBezTo>
                  <a:pt x="3" y="35"/>
                  <a:pt x="1" y="38"/>
                  <a:pt x="0" y="40"/>
                </a:cubicBezTo>
                <a:cubicBezTo>
                  <a:pt x="2" y="42"/>
                  <a:pt x="5" y="43"/>
                  <a:pt x="10" y="42"/>
                </a:cubicBezTo>
                <a:cubicBezTo>
                  <a:pt x="16" y="40"/>
                  <a:pt x="19" y="44"/>
                  <a:pt x="22" y="37"/>
                </a:cubicBezTo>
                <a:cubicBezTo>
                  <a:pt x="24" y="31"/>
                  <a:pt x="30" y="23"/>
                  <a:pt x="35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30" y="17"/>
                  <a:pt x="23" y="5"/>
                  <a:pt x="16" y="4"/>
                </a:cubicBezTo>
                <a:cubicBezTo>
                  <a:pt x="12" y="3"/>
                  <a:pt x="9" y="2"/>
                  <a:pt x="6" y="0"/>
                </a:cubicBezTo>
                <a:cubicBezTo>
                  <a:pt x="5" y="3"/>
                  <a:pt x="4" y="6"/>
                  <a:pt x="4" y="6"/>
                </a:cubicBezTo>
                <a:cubicBezTo>
                  <a:pt x="1" y="8"/>
                  <a:pt x="0" y="15"/>
                  <a:pt x="2" y="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19" name="Freeform 120"/>
          <p:cNvSpPr>
            <a:spLocks/>
          </p:cNvSpPr>
          <p:nvPr/>
        </p:nvSpPr>
        <p:spPr bwMode="auto">
          <a:xfrm>
            <a:off x="3665058" y="3552492"/>
            <a:ext cx="245314" cy="87490"/>
          </a:xfrm>
          <a:custGeom>
            <a:avLst/>
            <a:gdLst/>
            <a:ahLst/>
            <a:cxnLst>
              <a:cxn ang="0">
                <a:pos x="96" y="27"/>
              </a:cxn>
              <a:cxn ang="0">
                <a:pos x="42" y="5"/>
              </a:cxn>
              <a:cxn ang="0">
                <a:pos x="2" y="19"/>
              </a:cxn>
              <a:cxn ang="0">
                <a:pos x="21" y="10"/>
              </a:cxn>
              <a:cxn ang="0">
                <a:pos x="32" y="15"/>
              </a:cxn>
              <a:cxn ang="0">
                <a:pos x="51" y="19"/>
              </a:cxn>
              <a:cxn ang="0">
                <a:pos x="75" y="32"/>
              </a:cxn>
              <a:cxn ang="0">
                <a:pos x="81" y="41"/>
              </a:cxn>
              <a:cxn ang="0">
                <a:pos x="117" y="40"/>
              </a:cxn>
              <a:cxn ang="0">
                <a:pos x="96" y="27"/>
              </a:cxn>
            </a:cxnLst>
            <a:rect l="0" t="0" r="r" b="b"/>
            <a:pathLst>
              <a:path w="119" h="43">
                <a:moveTo>
                  <a:pt x="96" y="27"/>
                </a:moveTo>
                <a:cubicBezTo>
                  <a:pt x="89" y="27"/>
                  <a:pt x="64" y="10"/>
                  <a:pt x="42" y="5"/>
                </a:cubicBezTo>
                <a:cubicBezTo>
                  <a:pt x="19" y="0"/>
                  <a:pt x="0" y="16"/>
                  <a:pt x="2" y="19"/>
                </a:cubicBezTo>
                <a:cubicBezTo>
                  <a:pt x="5" y="23"/>
                  <a:pt x="16" y="14"/>
                  <a:pt x="21" y="10"/>
                </a:cubicBezTo>
                <a:cubicBezTo>
                  <a:pt x="27" y="6"/>
                  <a:pt x="32" y="12"/>
                  <a:pt x="32" y="15"/>
                </a:cubicBezTo>
                <a:cubicBezTo>
                  <a:pt x="33" y="17"/>
                  <a:pt x="40" y="19"/>
                  <a:pt x="51" y="19"/>
                </a:cubicBezTo>
                <a:cubicBezTo>
                  <a:pt x="63" y="20"/>
                  <a:pt x="64" y="29"/>
                  <a:pt x="75" y="32"/>
                </a:cubicBezTo>
                <a:cubicBezTo>
                  <a:pt x="86" y="34"/>
                  <a:pt x="75" y="39"/>
                  <a:pt x="81" y="41"/>
                </a:cubicBezTo>
                <a:cubicBezTo>
                  <a:pt x="86" y="43"/>
                  <a:pt x="115" y="42"/>
                  <a:pt x="117" y="40"/>
                </a:cubicBezTo>
                <a:cubicBezTo>
                  <a:pt x="119" y="37"/>
                  <a:pt x="104" y="27"/>
                  <a:pt x="96" y="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0" name="Freeform 121"/>
          <p:cNvSpPr>
            <a:spLocks/>
          </p:cNvSpPr>
          <p:nvPr/>
        </p:nvSpPr>
        <p:spPr bwMode="auto">
          <a:xfrm>
            <a:off x="3805727" y="3669144"/>
            <a:ext cx="56612" cy="27448"/>
          </a:xfrm>
          <a:custGeom>
            <a:avLst/>
            <a:gdLst/>
            <a:ahLst/>
            <a:cxnLst>
              <a:cxn ang="0">
                <a:pos x="3" y="5"/>
              </a:cxn>
              <a:cxn ang="0">
                <a:pos x="26" y="9"/>
              </a:cxn>
              <a:cxn ang="0">
                <a:pos x="3" y="5"/>
              </a:cxn>
            </a:cxnLst>
            <a:rect l="0" t="0" r="r" b="b"/>
            <a:pathLst>
              <a:path w="28" h="13">
                <a:moveTo>
                  <a:pt x="3" y="5"/>
                </a:moveTo>
                <a:cubicBezTo>
                  <a:pt x="5" y="8"/>
                  <a:pt x="24" y="13"/>
                  <a:pt x="26" y="9"/>
                </a:cubicBezTo>
                <a:cubicBezTo>
                  <a:pt x="28" y="4"/>
                  <a:pt x="0" y="0"/>
                  <a:pt x="3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1" name="Freeform 122"/>
          <p:cNvSpPr>
            <a:spLocks/>
          </p:cNvSpPr>
          <p:nvPr/>
        </p:nvSpPr>
        <p:spPr bwMode="auto">
          <a:xfrm>
            <a:off x="4068195" y="3667428"/>
            <a:ext cx="51464" cy="29164"/>
          </a:xfrm>
          <a:custGeom>
            <a:avLst/>
            <a:gdLst/>
            <a:ahLst/>
            <a:cxnLst>
              <a:cxn ang="0">
                <a:pos x="4" y="7"/>
              </a:cxn>
              <a:cxn ang="0">
                <a:pos x="23" y="7"/>
              </a:cxn>
              <a:cxn ang="0">
                <a:pos x="4" y="7"/>
              </a:cxn>
            </a:cxnLst>
            <a:rect l="0" t="0" r="r" b="b"/>
            <a:pathLst>
              <a:path w="25" h="14">
                <a:moveTo>
                  <a:pt x="4" y="7"/>
                </a:moveTo>
                <a:cubicBezTo>
                  <a:pt x="9" y="14"/>
                  <a:pt x="22" y="9"/>
                  <a:pt x="23" y="7"/>
                </a:cubicBezTo>
                <a:cubicBezTo>
                  <a:pt x="25" y="2"/>
                  <a:pt x="0" y="0"/>
                  <a:pt x="4" y="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2" name="Freeform 123"/>
          <p:cNvSpPr>
            <a:spLocks noEditPoints="1"/>
          </p:cNvSpPr>
          <p:nvPr/>
        </p:nvSpPr>
        <p:spPr bwMode="auto">
          <a:xfrm>
            <a:off x="3944681" y="1442457"/>
            <a:ext cx="1428991" cy="1065311"/>
          </a:xfrm>
          <a:custGeom>
            <a:avLst/>
            <a:gdLst/>
            <a:ahLst/>
            <a:cxnLst>
              <a:cxn ang="0">
                <a:pos x="606" y="59"/>
              </a:cxn>
              <a:cxn ang="0">
                <a:pos x="555" y="83"/>
              </a:cxn>
              <a:cxn ang="0">
                <a:pos x="552" y="52"/>
              </a:cxn>
              <a:cxn ang="0">
                <a:pos x="494" y="47"/>
              </a:cxn>
              <a:cxn ang="0">
                <a:pos x="551" y="38"/>
              </a:cxn>
              <a:cxn ang="0">
                <a:pos x="546" y="17"/>
              </a:cxn>
              <a:cxn ang="0">
                <a:pos x="467" y="1"/>
              </a:cxn>
              <a:cxn ang="0">
                <a:pos x="393" y="10"/>
              </a:cxn>
              <a:cxn ang="0">
                <a:pos x="337" y="11"/>
              </a:cxn>
              <a:cxn ang="0">
                <a:pos x="291" y="31"/>
              </a:cxn>
              <a:cxn ang="0">
                <a:pos x="280" y="37"/>
              </a:cxn>
              <a:cxn ang="0">
                <a:pos x="247" y="47"/>
              </a:cxn>
              <a:cxn ang="0">
                <a:pos x="216" y="58"/>
              </a:cxn>
              <a:cxn ang="0">
                <a:pos x="162" y="47"/>
              </a:cxn>
              <a:cxn ang="0">
                <a:pos x="133" y="70"/>
              </a:cxn>
              <a:cxn ang="0">
                <a:pos x="88" y="99"/>
              </a:cxn>
              <a:cxn ang="0">
                <a:pos x="0" y="142"/>
              </a:cxn>
              <a:cxn ang="0">
                <a:pos x="56" y="158"/>
              </a:cxn>
              <a:cxn ang="0">
                <a:pos x="16" y="172"/>
              </a:cxn>
              <a:cxn ang="0">
                <a:pos x="50" y="194"/>
              </a:cxn>
              <a:cxn ang="0">
                <a:pos x="95" y="192"/>
              </a:cxn>
              <a:cxn ang="0">
                <a:pos x="163" y="211"/>
              </a:cxn>
              <a:cxn ang="0">
                <a:pos x="197" y="256"/>
              </a:cxn>
              <a:cxn ang="0">
                <a:pos x="202" y="297"/>
              </a:cxn>
              <a:cxn ang="0">
                <a:pos x="245" y="312"/>
              </a:cxn>
              <a:cxn ang="0">
                <a:pos x="240" y="328"/>
              </a:cxn>
              <a:cxn ang="0">
                <a:pos x="234" y="356"/>
              </a:cxn>
              <a:cxn ang="0">
                <a:pos x="226" y="390"/>
              </a:cxn>
              <a:cxn ang="0">
                <a:pos x="235" y="436"/>
              </a:cxn>
              <a:cxn ang="0">
                <a:pos x="256" y="463"/>
              </a:cxn>
              <a:cxn ang="0">
                <a:pos x="287" y="498"/>
              </a:cxn>
              <a:cxn ang="0">
                <a:pos x="331" y="515"/>
              </a:cxn>
              <a:cxn ang="0">
                <a:pos x="344" y="471"/>
              </a:cxn>
              <a:cxn ang="0">
                <a:pos x="363" y="449"/>
              </a:cxn>
              <a:cxn ang="0">
                <a:pos x="365" y="427"/>
              </a:cxn>
              <a:cxn ang="0">
                <a:pos x="384" y="413"/>
              </a:cxn>
              <a:cxn ang="0">
                <a:pos x="401" y="409"/>
              </a:cxn>
              <a:cxn ang="0">
                <a:pos x="461" y="369"/>
              </a:cxn>
              <a:cxn ang="0">
                <a:pos x="500" y="359"/>
              </a:cxn>
              <a:cxn ang="0">
                <a:pos x="576" y="325"/>
              </a:cxn>
              <a:cxn ang="0">
                <a:pos x="535" y="316"/>
              </a:cxn>
              <a:cxn ang="0">
                <a:pos x="577" y="319"/>
              </a:cxn>
              <a:cxn ang="0">
                <a:pos x="569" y="280"/>
              </a:cxn>
              <a:cxn ang="0">
                <a:pos x="547" y="261"/>
              </a:cxn>
              <a:cxn ang="0">
                <a:pos x="596" y="254"/>
              </a:cxn>
              <a:cxn ang="0">
                <a:pos x="609" y="230"/>
              </a:cxn>
              <a:cxn ang="0">
                <a:pos x="603" y="193"/>
              </a:cxn>
              <a:cxn ang="0">
                <a:pos x="590" y="178"/>
              </a:cxn>
              <a:cxn ang="0">
                <a:pos x="595" y="162"/>
              </a:cxn>
              <a:cxn ang="0">
                <a:pos x="578" y="154"/>
              </a:cxn>
              <a:cxn ang="0">
                <a:pos x="624" y="106"/>
              </a:cxn>
              <a:cxn ang="0">
                <a:pos x="613" y="94"/>
              </a:cxn>
              <a:cxn ang="0">
                <a:pos x="626" y="81"/>
              </a:cxn>
              <a:cxn ang="0">
                <a:pos x="691" y="58"/>
              </a:cxn>
              <a:cxn ang="0">
                <a:pos x="228" y="329"/>
              </a:cxn>
              <a:cxn ang="0">
                <a:pos x="216" y="342"/>
              </a:cxn>
            </a:cxnLst>
            <a:rect l="0" t="0" r="r" b="b"/>
            <a:pathLst>
              <a:path w="691" h="516">
                <a:moveTo>
                  <a:pt x="652" y="47"/>
                </a:moveTo>
                <a:cubicBezTo>
                  <a:pt x="640" y="47"/>
                  <a:pt x="630" y="49"/>
                  <a:pt x="629" y="58"/>
                </a:cubicBezTo>
                <a:cubicBezTo>
                  <a:pt x="628" y="67"/>
                  <a:pt x="613" y="56"/>
                  <a:pt x="606" y="59"/>
                </a:cubicBezTo>
                <a:cubicBezTo>
                  <a:pt x="599" y="62"/>
                  <a:pt x="603" y="52"/>
                  <a:pt x="596" y="56"/>
                </a:cubicBezTo>
                <a:cubicBezTo>
                  <a:pt x="589" y="59"/>
                  <a:pt x="582" y="67"/>
                  <a:pt x="574" y="70"/>
                </a:cubicBezTo>
                <a:cubicBezTo>
                  <a:pt x="566" y="74"/>
                  <a:pt x="560" y="82"/>
                  <a:pt x="555" y="83"/>
                </a:cubicBezTo>
                <a:cubicBezTo>
                  <a:pt x="550" y="83"/>
                  <a:pt x="566" y="67"/>
                  <a:pt x="574" y="59"/>
                </a:cubicBezTo>
                <a:cubicBezTo>
                  <a:pt x="582" y="51"/>
                  <a:pt x="577" y="42"/>
                  <a:pt x="567" y="43"/>
                </a:cubicBezTo>
                <a:cubicBezTo>
                  <a:pt x="556" y="44"/>
                  <a:pt x="558" y="51"/>
                  <a:pt x="552" y="52"/>
                </a:cubicBezTo>
                <a:cubicBezTo>
                  <a:pt x="546" y="53"/>
                  <a:pt x="518" y="68"/>
                  <a:pt x="516" y="63"/>
                </a:cubicBezTo>
                <a:cubicBezTo>
                  <a:pt x="515" y="59"/>
                  <a:pt x="540" y="52"/>
                  <a:pt x="540" y="49"/>
                </a:cubicBezTo>
                <a:cubicBezTo>
                  <a:pt x="539" y="46"/>
                  <a:pt x="508" y="45"/>
                  <a:pt x="494" y="47"/>
                </a:cubicBezTo>
                <a:cubicBezTo>
                  <a:pt x="480" y="49"/>
                  <a:pt x="455" y="57"/>
                  <a:pt x="455" y="53"/>
                </a:cubicBezTo>
                <a:cubicBezTo>
                  <a:pt x="455" y="49"/>
                  <a:pt x="484" y="44"/>
                  <a:pt x="498" y="42"/>
                </a:cubicBezTo>
                <a:cubicBezTo>
                  <a:pt x="513" y="40"/>
                  <a:pt x="540" y="43"/>
                  <a:pt x="551" y="38"/>
                </a:cubicBezTo>
                <a:cubicBezTo>
                  <a:pt x="563" y="34"/>
                  <a:pt x="580" y="33"/>
                  <a:pt x="583" y="30"/>
                </a:cubicBezTo>
                <a:cubicBezTo>
                  <a:pt x="586" y="26"/>
                  <a:pt x="570" y="21"/>
                  <a:pt x="562" y="21"/>
                </a:cubicBezTo>
                <a:cubicBezTo>
                  <a:pt x="554" y="22"/>
                  <a:pt x="546" y="21"/>
                  <a:pt x="546" y="17"/>
                </a:cubicBezTo>
                <a:cubicBezTo>
                  <a:pt x="547" y="13"/>
                  <a:pt x="534" y="12"/>
                  <a:pt x="533" y="9"/>
                </a:cubicBezTo>
                <a:cubicBezTo>
                  <a:pt x="531" y="6"/>
                  <a:pt x="506" y="8"/>
                  <a:pt x="501" y="5"/>
                </a:cubicBezTo>
                <a:cubicBezTo>
                  <a:pt x="496" y="1"/>
                  <a:pt x="480" y="0"/>
                  <a:pt x="467" y="1"/>
                </a:cubicBezTo>
                <a:cubicBezTo>
                  <a:pt x="453" y="2"/>
                  <a:pt x="426" y="1"/>
                  <a:pt x="420" y="2"/>
                </a:cubicBezTo>
                <a:cubicBezTo>
                  <a:pt x="413" y="3"/>
                  <a:pt x="409" y="5"/>
                  <a:pt x="404" y="5"/>
                </a:cubicBezTo>
                <a:cubicBezTo>
                  <a:pt x="398" y="4"/>
                  <a:pt x="389" y="6"/>
                  <a:pt x="393" y="10"/>
                </a:cubicBezTo>
                <a:cubicBezTo>
                  <a:pt x="399" y="16"/>
                  <a:pt x="384" y="19"/>
                  <a:pt x="385" y="14"/>
                </a:cubicBezTo>
                <a:cubicBezTo>
                  <a:pt x="386" y="9"/>
                  <a:pt x="372" y="7"/>
                  <a:pt x="367" y="11"/>
                </a:cubicBezTo>
                <a:cubicBezTo>
                  <a:pt x="362" y="15"/>
                  <a:pt x="340" y="6"/>
                  <a:pt x="337" y="11"/>
                </a:cubicBezTo>
                <a:cubicBezTo>
                  <a:pt x="333" y="15"/>
                  <a:pt x="307" y="14"/>
                  <a:pt x="299" y="15"/>
                </a:cubicBezTo>
                <a:cubicBezTo>
                  <a:pt x="292" y="16"/>
                  <a:pt x="311" y="22"/>
                  <a:pt x="311" y="25"/>
                </a:cubicBezTo>
                <a:cubicBezTo>
                  <a:pt x="310" y="29"/>
                  <a:pt x="286" y="25"/>
                  <a:pt x="291" y="31"/>
                </a:cubicBezTo>
                <a:cubicBezTo>
                  <a:pt x="296" y="37"/>
                  <a:pt x="312" y="42"/>
                  <a:pt x="319" y="49"/>
                </a:cubicBezTo>
                <a:cubicBezTo>
                  <a:pt x="327" y="57"/>
                  <a:pt x="313" y="52"/>
                  <a:pt x="305" y="47"/>
                </a:cubicBezTo>
                <a:cubicBezTo>
                  <a:pt x="296" y="41"/>
                  <a:pt x="285" y="43"/>
                  <a:pt x="280" y="37"/>
                </a:cubicBezTo>
                <a:cubicBezTo>
                  <a:pt x="274" y="32"/>
                  <a:pt x="254" y="27"/>
                  <a:pt x="249" y="31"/>
                </a:cubicBezTo>
                <a:cubicBezTo>
                  <a:pt x="243" y="34"/>
                  <a:pt x="263" y="42"/>
                  <a:pt x="263" y="46"/>
                </a:cubicBezTo>
                <a:cubicBezTo>
                  <a:pt x="263" y="51"/>
                  <a:pt x="250" y="45"/>
                  <a:pt x="247" y="47"/>
                </a:cubicBezTo>
                <a:cubicBezTo>
                  <a:pt x="245" y="49"/>
                  <a:pt x="233" y="36"/>
                  <a:pt x="227" y="36"/>
                </a:cubicBezTo>
                <a:cubicBezTo>
                  <a:pt x="220" y="36"/>
                  <a:pt x="226" y="42"/>
                  <a:pt x="226" y="50"/>
                </a:cubicBezTo>
                <a:cubicBezTo>
                  <a:pt x="226" y="58"/>
                  <a:pt x="213" y="63"/>
                  <a:pt x="216" y="58"/>
                </a:cubicBezTo>
                <a:cubicBezTo>
                  <a:pt x="220" y="52"/>
                  <a:pt x="217" y="37"/>
                  <a:pt x="210" y="35"/>
                </a:cubicBezTo>
                <a:cubicBezTo>
                  <a:pt x="203" y="32"/>
                  <a:pt x="185" y="40"/>
                  <a:pt x="176" y="40"/>
                </a:cubicBezTo>
                <a:cubicBezTo>
                  <a:pt x="167" y="40"/>
                  <a:pt x="154" y="43"/>
                  <a:pt x="162" y="47"/>
                </a:cubicBezTo>
                <a:cubicBezTo>
                  <a:pt x="170" y="52"/>
                  <a:pt x="162" y="55"/>
                  <a:pt x="155" y="50"/>
                </a:cubicBezTo>
                <a:cubicBezTo>
                  <a:pt x="148" y="45"/>
                  <a:pt x="125" y="50"/>
                  <a:pt x="130" y="53"/>
                </a:cubicBezTo>
                <a:cubicBezTo>
                  <a:pt x="134" y="56"/>
                  <a:pt x="136" y="66"/>
                  <a:pt x="133" y="70"/>
                </a:cubicBezTo>
                <a:cubicBezTo>
                  <a:pt x="130" y="74"/>
                  <a:pt x="120" y="66"/>
                  <a:pt x="111" y="67"/>
                </a:cubicBezTo>
                <a:cubicBezTo>
                  <a:pt x="102" y="67"/>
                  <a:pt x="58" y="89"/>
                  <a:pt x="60" y="94"/>
                </a:cubicBezTo>
                <a:cubicBezTo>
                  <a:pt x="63" y="100"/>
                  <a:pt x="82" y="95"/>
                  <a:pt x="88" y="99"/>
                </a:cubicBezTo>
                <a:cubicBezTo>
                  <a:pt x="94" y="102"/>
                  <a:pt x="86" y="114"/>
                  <a:pt x="79" y="119"/>
                </a:cubicBezTo>
                <a:cubicBezTo>
                  <a:pt x="71" y="124"/>
                  <a:pt x="44" y="120"/>
                  <a:pt x="43" y="126"/>
                </a:cubicBezTo>
                <a:cubicBezTo>
                  <a:pt x="43" y="132"/>
                  <a:pt x="0" y="133"/>
                  <a:pt x="0" y="142"/>
                </a:cubicBezTo>
                <a:cubicBezTo>
                  <a:pt x="0" y="146"/>
                  <a:pt x="2" y="150"/>
                  <a:pt x="7" y="151"/>
                </a:cubicBezTo>
                <a:cubicBezTo>
                  <a:pt x="13" y="152"/>
                  <a:pt x="20" y="150"/>
                  <a:pt x="26" y="156"/>
                </a:cubicBezTo>
                <a:cubicBezTo>
                  <a:pt x="31" y="162"/>
                  <a:pt x="46" y="162"/>
                  <a:pt x="56" y="158"/>
                </a:cubicBezTo>
                <a:cubicBezTo>
                  <a:pt x="67" y="154"/>
                  <a:pt x="74" y="159"/>
                  <a:pt x="74" y="165"/>
                </a:cubicBezTo>
                <a:cubicBezTo>
                  <a:pt x="74" y="171"/>
                  <a:pt x="51" y="163"/>
                  <a:pt x="44" y="167"/>
                </a:cubicBezTo>
                <a:cubicBezTo>
                  <a:pt x="37" y="171"/>
                  <a:pt x="15" y="168"/>
                  <a:pt x="16" y="172"/>
                </a:cubicBezTo>
                <a:cubicBezTo>
                  <a:pt x="17" y="177"/>
                  <a:pt x="28" y="176"/>
                  <a:pt x="36" y="178"/>
                </a:cubicBezTo>
                <a:cubicBezTo>
                  <a:pt x="45" y="179"/>
                  <a:pt x="37" y="183"/>
                  <a:pt x="37" y="187"/>
                </a:cubicBezTo>
                <a:cubicBezTo>
                  <a:pt x="36" y="190"/>
                  <a:pt x="41" y="190"/>
                  <a:pt x="50" y="194"/>
                </a:cubicBezTo>
                <a:cubicBezTo>
                  <a:pt x="59" y="198"/>
                  <a:pt x="73" y="201"/>
                  <a:pt x="68" y="196"/>
                </a:cubicBezTo>
                <a:cubicBezTo>
                  <a:pt x="64" y="191"/>
                  <a:pt x="77" y="192"/>
                  <a:pt x="80" y="195"/>
                </a:cubicBezTo>
                <a:cubicBezTo>
                  <a:pt x="82" y="198"/>
                  <a:pt x="88" y="190"/>
                  <a:pt x="95" y="192"/>
                </a:cubicBezTo>
                <a:cubicBezTo>
                  <a:pt x="101" y="194"/>
                  <a:pt x="103" y="186"/>
                  <a:pt x="108" y="189"/>
                </a:cubicBezTo>
                <a:cubicBezTo>
                  <a:pt x="113" y="193"/>
                  <a:pt x="137" y="195"/>
                  <a:pt x="145" y="199"/>
                </a:cubicBezTo>
                <a:cubicBezTo>
                  <a:pt x="153" y="203"/>
                  <a:pt x="164" y="204"/>
                  <a:pt x="163" y="211"/>
                </a:cubicBezTo>
                <a:cubicBezTo>
                  <a:pt x="162" y="217"/>
                  <a:pt x="169" y="222"/>
                  <a:pt x="178" y="226"/>
                </a:cubicBezTo>
                <a:cubicBezTo>
                  <a:pt x="187" y="230"/>
                  <a:pt x="189" y="238"/>
                  <a:pt x="189" y="244"/>
                </a:cubicBezTo>
                <a:cubicBezTo>
                  <a:pt x="188" y="250"/>
                  <a:pt x="198" y="254"/>
                  <a:pt x="197" y="256"/>
                </a:cubicBezTo>
                <a:cubicBezTo>
                  <a:pt x="195" y="259"/>
                  <a:pt x="196" y="263"/>
                  <a:pt x="202" y="268"/>
                </a:cubicBezTo>
                <a:cubicBezTo>
                  <a:pt x="208" y="273"/>
                  <a:pt x="193" y="277"/>
                  <a:pt x="197" y="282"/>
                </a:cubicBezTo>
                <a:cubicBezTo>
                  <a:pt x="200" y="287"/>
                  <a:pt x="191" y="296"/>
                  <a:pt x="202" y="297"/>
                </a:cubicBezTo>
                <a:cubicBezTo>
                  <a:pt x="213" y="299"/>
                  <a:pt x="211" y="290"/>
                  <a:pt x="219" y="290"/>
                </a:cubicBezTo>
                <a:cubicBezTo>
                  <a:pt x="227" y="290"/>
                  <a:pt x="219" y="297"/>
                  <a:pt x="223" y="301"/>
                </a:cubicBezTo>
                <a:cubicBezTo>
                  <a:pt x="227" y="306"/>
                  <a:pt x="236" y="305"/>
                  <a:pt x="245" y="312"/>
                </a:cubicBezTo>
                <a:cubicBezTo>
                  <a:pt x="253" y="319"/>
                  <a:pt x="248" y="322"/>
                  <a:pt x="240" y="316"/>
                </a:cubicBezTo>
                <a:cubicBezTo>
                  <a:pt x="232" y="311"/>
                  <a:pt x="210" y="312"/>
                  <a:pt x="210" y="314"/>
                </a:cubicBezTo>
                <a:cubicBezTo>
                  <a:pt x="210" y="316"/>
                  <a:pt x="235" y="330"/>
                  <a:pt x="240" y="328"/>
                </a:cubicBezTo>
                <a:cubicBezTo>
                  <a:pt x="246" y="326"/>
                  <a:pt x="254" y="336"/>
                  <a:pt x="250" y="340"/>
                </a:cubicBezTo>
                <a:cubicBezTo>
                  <a:pt x="247" y="343"/>
                  <a:pt x="249" y="351"/>
                  <a:pt x="248" y="355"/>
                </a:cubicBezTo>
                <a:cubicBezTo>
                  <a:pt x="247" y="359"/>
                  <a:pt x="239" y="355"/>
                  <a:pt x="234" y="356"/>
                </a:cubicBezTo>
                <a:cubicBezTo>
                  <a:pt x="228" y="357"/>
                  <a:pt x="225" y="358"/>
                  <a:pt x="225" y="364"/>
                </a:cubicBezTo>
                <a:cubicBezTo>
                  <a:pt x="225" y="370"/>
                  <a:pt x="216" y="374"/>
                  <a:pt x="215" y="381"/>
                </a:cubicBezTo>
                <a:cubicBezTo>
                  <a:pt x="214" y="388"/>
                  <a:pt x="222" y="387"/>
                  <a:pt x="226" y="390"/>
                </a:cubicBezTo>
                <a:cubicBezTo>
                  <a:pt x="231" y="393"/>
                  <a:pt x="218" y="395"/>
                  <a:pt x="218" y="400"/>
                </a:cubicBezTo>
                <a:cubicBezTo>
                  <a:pt x="217" y="405"/>
                  <a:pt x="229" y="414"/>
                  <a:pt x="233" y="417"/>
                </a:cubicBezTo>
                <a:cubicBezTo>
                  <a:pt x="238" y="419"/>
                  <a:pt x="234" y="430"/>
                  <a:pt x="235" y="436"/>
                </a:cubicBezTo>
                <a:cubicBezTo>
                  <a:pt x="237" y="442"/>
                  <a:pt x="243" y="435"/>
                  <a:pt x="242" y="442"/>
                </a:cubicBezTo>
                <a:cubicBezTo>
                  <a:pt x="241" y="449"/>
                  <a:pt x="247" y="449"/>
                  <a:pt x="248" y="453"/>
                </a:cubicBezTo>
                <a:cubicBezTo>
                  <a:pt x="248" y="458"/>
                  <a:pt x="258" y="457"/>
                  <a:pt x="256" y="463"/>
                </a:cubicBezTo>
                <a:cubicBezTo>
                  <a:pt x="254" y="469"/>
                  <a:pt x="259" y="473"/>
                  <a:pt x="262" y="477"/>
                </a:cubicBezTo>
                <a:cubicBezTo>
                  <a:pt x="264" y="480"/>
                  <a:pt x="273" y="486"/>
                  <a:pt x="274" y="490"/>
                </a:cubicBezTo>
                <a:cubicBezTo>
                  <a:pt x="276" y="494"/>
                  <a:pt x="281" y="500"/>
                  <a:pt x="287" y="498"/>
                </a:cubicBezTo>
                <a:cubicBezTo>
                  <a:pt x="293" y="497"/>
                  <a:pt x="293" y="502"/>
                  <a:pt x="298" y="502"/>
                </a:cubicBezTo>
                <a:cubicBezTo>
                  <a:pt x="303" y="501"/>
                  <a:pt x="310" y="504"/>
                  <a:pt x="311" y="507"/>
                </a:cubicBezTo>
                <a:cubicBezTo>
                  <a:pt x="313" y="511"/>
                  <a:pt x="327" y="514"/>
                  <a:pt x="331" y="515"/>
                </a:cubicBezTo>
                <a:cubicBezTo>
                  <a:pt x="335" y="516"/>
                  <a:pt x="336" y="508"/>
                  <a:pt x="339" y="506"/>
                </a:cubicBezTo>
                <a:cubicBezTo>
                  <a:pt x="343" y="504"/>
                  <a:pt x="342" y="490"/>
                  <a:pt x="345" y="489"/>
                </a:cubicBezTo>
                <a:cubicBezTo>
                  <a:pt x="348" y="488"/>
                  <a:pt x="347" y="472"/>
                  <a:pt x="344" y="471"/>
                </a:cubicBezTo>
                <a:cubicBezTo>
                  <a:pt x="341" y="470"/>
                  <a:pt x="342" y="464"/>
                  <a:pt x="350" y="465"/>
                </a:cubicBezTo>
                <a:cubicBezTo>
                  <a:pt x="357" y="466"/>
                  <a:pt x="355" y="459"/>
                  <a:pt x="358" y="458"/>
                </a:cubicBezTo>
                <a:cubicBezTo>
                  <a:pt x="362" y="457"/>
                  <a:pt x="360" y="450"/>
                  <a:pt x="363" y="449"/>
                </a:cubicBezTo>
                <a:cubicBezTo>
                  <a:pt x="366" y="448"/>
                  <a:pt x="365" y="444"/>
                  <a:pt x="363" y="441"/>
                </a:cubicBezTo>
                <a:cubicBezTo>
                  <a:pt x="361" y="438"/>
                  <a:pt x="364" y="436"/>
                  <a:pt x="368" y="436"/>
                </a:cubicBezTo>
                <a:cubicBezTo>
                  <a:pt x="372" y="435"/>
                  <a:pt x="371" y="429"/>
                  <a:pt x="365" y="427"/>
                </a:cubicBezTo>
                <a:cubicBezTo>
                  <a:pt x="360" y="425"/>
                  <a:pt x="362" y="419"/>
                  <a:pt x="367" y="423"/>
                </a:cubicBezTo>
                <a:cubicBezTo>
                  <a:pt x="372" y="427"/>
                  <a:pt x="376" y="424"/>
                  <a:pt x="373" y="420"/>
                </a:cubicBezTo>
                <a:cubicBezTo>
                  <a:pt x="370" y="416"/>
                  <a:pt x="377" y="414"/>
                  <a:pt x="384" y="413"/>
                </a:cubicBezTo>
                <a:cubicBezTo>
                  <a:pt x="391" y="413"/>
                  <a:pt x="395" y="409"/>
                  <a:pt x="393" y="404"/>
                </a:cubicBezTo>
                <a:cubicBezTo>
                  <a:pt x="392" y="398"/>
                  <a:pt x="401" y="399"/>
                  <a:pt x="399" y="403"/>
                </a:cubicBezTo>
                <a:cubicBezTo>
                  <a:pt x="397" y="408"/>
                  <a:pt x="398" y="413"/>
                  <a:pt x="401" y="409"/>
                </a:cubicBezTo>
                <a:cubicBezTo>
                  <a:pt x="405" y="406"/>
                  <a:pt x="411" y="408"/>
                  <a:pt x="422" y="405"/>
                </a:cubicBezTo>
                <a:cubicBezTo>
                  <a:pt x="434" y="402"/>
                  <a:pt x="445" y="392"/>
                  <a:pt x="447" y="383"/>
                </a:cubicBezTo>
                <a:cubicBezTo>
                  <a:pt x="450" y="374"/>
                  <a:pt x="463" y="375"/>
                  <a:pt x="461" y="369"/>
                </a:cubicBezTo>
                <a:cubicBezTo>
                  <a:pt x="460" y="363"/>
                  <a:pt x="464" y="361"/>
                  <a:pt x="472" y="365"/>
                </a:cubicBezTo>
                <a:cubicBezTo>
                  <a:pt x="480" y="369"/>
                  <a:pt x="474" y="362"/>
                  <a:pt x="483" y="362"/>
                </a:cubicBezTo>
                <a:cubicBezTo>
                  <a:pt x="492" y="362"/>
                  <a:pt x="491" y="359"/>
                  <a:pt x="500" y="359"/>
                </a:cubicBezTo>
                <a:cubicBezTo>
                  <a:pt x="509" y="358"/>
                  <a:pt x="532" y="354"/>
                  <a:pt x="540" y="348"/>
                </a:cubicBezTo>
                <a:cubicBezTo>
                  <a:pt x="548" y="341"/>
                  <a:pt x="565" y="335"/>
                  <a:pt x="572" y="331"/>
                </a:cubicBezTo>
                <a:cubicBezTo>
                  <a:pt x="579" y="327"/>
                  <a:pt x="581" y="323"/>
                  <a:pt x="576" y="325"/>
                </a:cubicBezTo>
                <a:cubicBezTo>
                  <a:pt x="572" y="328"/>
                  <a:pt x="563" y="328"/>
                  <a:pt x="556" y="326"/>
                </a:cubicBezTo>
                <a:cubicBezTo>
                  <a:pt x="550" y="325"/>
                  <a:pt x="539" y="319"/>
                  <a:pt x="531" y="323"/>
                </a:cubicBezTo>
                <a:cubicBezTo>
                  <a:pt x="524" y="328"/>
                  <a:pt x="528" y="317"/>
                  <a:pt x="535" y="316"/>
                </a:cubicBezTo>
                <a:cubicBezTo>
                  <a:pt x="541" y="315"/>
                  <a:pt x="538" y="312"/>
                  <a:pt x="537" y="305"/>
                </a:cubicBezTo>
                <a:cubicBezTo>
                  <a:pt x="535" y="299"/>
                  <a:pt x="547" y="303"/>
                  <a:pt x="553" y="311"/>
                </a:cubicBezTo>
                <a:cubicBezTo>
                  <a:pt x="558" y="318"/>
                  <a:pt x="568" y="322"/>
                  <a:pt x="577" y="319"/>
                </a:cubicBezTo>
                <a:cubicBezTo>
                  <a:pt x="586" y="316"/>
                  <a:pt x="578" y="309"/>
                  <a:pt x="581" y="304"/>
                </a:cubicBezTo>
                <a:cubicBezTo>
                  <a:pt x="585" y="299"/>
                  <a:pt x="554" y="283"/>
                  <a:pt x="552" y="278"/>
                </a:cubicBezTo>
                <a:cubicBezTo>
                  <a:pt x="550" y="273"/>
                  <a:pt x="560" y="276"/>
                  <a:pt x="569" y="280"/>
                </a:cubicBezTo>
                <a:cubicBezTo>
                  <a:pt x="577" y="284"/>
                  <a:pt x="579" y="273"/>
                  <a:pt x="579" y="268"/>
                </a:cubicBezTo>
                <a:cubicBezTo>
                  <a:pt x="579" y="264"/>
                  <a:pt x="561" y="263"/>
                  <a:pt x="552" y="268"/>
                </a:cubicBezTo>
                <a:cubicBezTo>
                  <a:pt x="544" y="273"/>
                  <a:pt x="536" y="262"/>
                  <a:pt x="547" y="261"/>
                </a:cubicBezTo>
                <a:cubicBezTo>
                  <a:pt x="559" y="259"/>
                  <a:pt x="548" y="255"/>
                  <a:pt x="552" y="251"/>
                </a:cubicBezTo>
                <a:cubicBezTo>
                  <a:pt x="555" y="248"/>
                  <a:pt x="569" y="261"/>
                  <a:pt x="577" y="259"/>
                </a:cubicBezTo>
                <a:cubicBezTo>
                  <a:pt x="584" y="256"/>
                  <a:pt x="589" y="259"/>
                  <a:pt x="596" y="254"/>
                </a:cubicBezTo>
                <a:cubicBezTo>
                  <a:pt x="602" y="249"/>
                  <a:pt x="584" y="244"/>
                  <a:pt x="581" y="240"/>
                </a:cubicBezTo>
                <a:cubicBezTo>
                  <a:pt x="577" y="236"/>
                  <a:pt x="599" y="237"/>
                  <a:pt x="606" y="238"/>
                </a:cubicBezTo>
                <a:cubicBezTo>
                  <a:pt x="612" y="238"/>
                  <a:pt x="614" y="228"/>
                  <a:pt x="609" y="230"/>
                </a:cubicBezTo>
                <a:cubicBezTo>
                  <a:pt x="603" y="232"/>
                  <a:pt x="584" y="223"/>
                  <a:pt x="588" y="217"/>
                </a:cubicBezTo>
                <a:cubicBezTo>
                  <a:pt x="592" y="211"/>
                  <a:pt x="600" y="218"/>
                  <a:pt x="608" y="214"/>
                </a:cubicBezTo>
                <a:cubicBezTo>
                  <a:pt x="616" y="210"/>
                  <a:pt x="609" y="193"/>
                  <a:pt x="603" y="193"/>
                </a:cubicBezTo>
                <a:cubicBezTo>
                  <a:pt x="597" y="193"/>
                  <a:pt x="583" y="191"/>
                  <a:pt x="583" y="188"/>
                </a:cubicBezTo>
                <a:cubicBezTo>
                  <a:pt x="583" y="185"/>
                  <a:pt x="571" y="183"/>
                  <a:pt x="574" y="180"/>
                </a:cubicBezTo>
                <a:cubicBezTo>
                  <a:pt x="578" y="177"/>
                  <a:pt x="582" y="183"/>
                  <a:pt x="590" y="178"/>
                </a:cubicBezTo>
                <a:cubicBezTo>
                  <a:pt x="597" y="172"/>
                  <a:pt x="613" y="179"/>
                  <a:pt x="620" y="178"/>
                </a:cubicBezTo>
                <a:cubicBezTo>
                  <a:pt x="627" y="176"/>
                  <a:pt x="617" y="163"/>
                  <a:pt x="613" y="166"/>
                </a:cubicBezTo>
                <a:cubicBezTo>
                  <a:pt x="609" y="168"/>
                  <a:pt x="596" y="169"/>
                  <a:pt x="595" y="162"/>
                </a:cubicBezTo>
                <a:cubicBezTo>
                  <a:pt x="594" y="155"/>
                  <a:pt x="608" y="162"/>
                  <a:pt x="610" y="158"/>
                </a:cubicBezTo>
                <a:cubicBezTo>
                  <a:pt x="612" y="155"/>
                  <a:pt x="591" y="146"/>
                  <a:pt x="587" y="153"/>
                </a:cubicBezTo>
                <a:cubicBezTo>
                  <a:pt x="584" y="160"/>
                  <a:pt x="572" y="158"/>
                  <a:pt x="578" y="154"/>
                </a:cubicBezTo>
                <a:cubicBezTo>
                  <a:pt x="585" y="150"/>
                  <a:pt x="586" y="139"/>
                  <a:pt x="585" y="133"/>
                </a:cubicBezTo>
                <a:cubicBezTo>
                  <a:pt x="585" y="127"/>
                  <a:pt x="608" y="127"/>
                  <a:pt x="605" y="118"/>
                </a:cubicBezTo>
                <a:cubicBezTo>
                  <a:pt x="603" y="108"/>
                  <a:pt x="616" y="106"/>
                  <a:pt x="624" y="106"/>
                </a:cubicBezTo>
                <a:cubicBezTo>
                  <a:pt x="632" y="106"/>
                  <a:pt x="624" y="96"/>
                  <a:pt x="616" y="97"/>
                </a:cubicBezTo>
                <a:cubicBezTo>
                  <a:pt x="609" y="98"/>
                  <a:pt x="601" y="107"/>
                  <a:pt x="598" y="103"/>
                </a:cubicBezTo>
                <a:cubicBezTo>
                  <a:pt x="594" y="100"/>
                  <a:pt x="606" y="94"/>
                  <a:pt x="613" y="94"/>
                </a:cubicBezTo>
                <a:cubicBezTo>
                  <a:pt x="620" y="94"/>
                  <a:pt x="636" y="93"/>
                  <a:pt x="641" y="90"/>
                </a:cubicBezTo>
                <a:cubicBezTo>
                  <a:pt x="647" y="87"/>
                  <a:pt x="631" y="84"/>
                  <a:pt x="621" y="85"/>
                </a:cubicBezTo>
                <a:cubicBezTo>
                  <a:pt x="610" y="86"/>
                  <a:pt x="610" y="82"/>
                  <a:pt x="626" y="81"/>
                </a:cubicBezTo>
                <a:cubicBezTo>
                  <a:pt x="642" y="81"/>
                  <a:pt x="639" y="78"/>
                  <a:pt x="651" y="76"/>
                </a:cubicBezTo>
                <a:cubicBezTo>
                  <a:pt x="662" y="75"/>
                  <a:pt x="658" y="70"/>
                  <a:pt x="665" y="70"/>
                </a:cubicBezTo>
                <a:cubicBezTo>
                  <a:pt x="672" y="70"/>
                  <a:pt x="691" y="62"/>
                  <a:pt x="691" y="58"/>
                </a:cubicBezTo>
                <a:cubicBezTo>
                  <a:pt x="691" y="55"/>
                  <a:pt x="664" y="47"/>
                  <a:pt x="652" y="47"/>
                </a:cubicBezTo>
                <a:close/>
                <a:moveTo>
                  <a:pt x="237" y="338"/>
                </a:moveTo>
                <a:cubicBezTo>
                  <a:pt x="237" y="332"/>
                  <a:pt x="231" y="336"/>
                  <a:pt x="228" y="329"/>
                </a:cubicBezTo>
                <a:cubicBezTo>
                  <a:pt x="224" y="323"/>
                  <a:pt x="207" y="320"/>
                  <a:pt x="206" y="325"/>
                </a:cubicBezTo>
                <a:cubicBezTo>
                  <a:pt x="205" y="327"/>
                  <a:pt x="200" y="330"/>
                  <a:pt x="204" y="335"/>
                </a:cubicBezTo>
                <a:cubicBezTo>
                  <a:pt x="208" y="340"/>
                  <a:pt x="211" y="338"/>
                  <a:pt x="216" y="342"/>
                </a:cubicBezTo>
                <a:cubicBezTo>
                  <a:pt x="221" y="347"/>
                  <a:pt x="236" y="343"/>
                  <a:pt x="237" y="3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3" name="Freeform 124"/>
          <p:cNvSpPr>
            <a:spLocks noEditPoints="1"/>
          </p:cNvSpPr>
          <p:nvPr/>
        </p:nvSpPr>
        <p:spPr bwMode="auto">
          <a:xfrm>
            <a:off x="2344141" y="1461327"/>
            <a:ext cx="2075726" cy="1597109"/>
          </a:xfrm>
          <a:custGeom>
            <a:avLst/>
            <a:gdLst/>
            <a:ahLst/>
            <a:cxnLst>
              <a:cxn ang="0">
                <a:pos x="205" y="683"/>
              </a:cxn>
              <a:cxn ang="0">
                <a:pos x="189" y="227"/>
              </a:cxn>
              <a:cxn ang="0">
                <a:pos x="387" y="251"/>
              </a:cxn>
              <a:cxn ang="0">
                <a:pos x="257" y="269"/>
              </a:cxn>
              <a:cxn ang="0">
                <a:pos x="386" y="334"/>
              </a:cxn>
              <a:cxn ang="0">
                <a:pos x="237" y="194"/>
              </a:cxn>
              <a:cxn ang="0">
                <a:pos x="208" y="185"/>
              </a:cxn>
              <a:cxn ang="0">
                <a:pos x="369" y="213"/>
              </a:cxn>
              <a:cxn ang="0">
                <a:pos x="297" y="144"/>
              </a:cxn>
              <a:cxn ang="0">
                <a:pos x="413" y="119"/>
              </a:cxn>
              <a:cxn ang="0">
                <a:pos x="416" y="161"/>
              </a:cxn>
              <a:cxn ang="0">
                <a:pos x="420" y="185"/>
              </a:cxn>
              <a:cxn ang="0">
                <a:pos x="543" y="147"/>
              </a:cxn>
              <a:cxn ang="0">
                <a:pos x="492" y="232"/>
              </a:cxn>
              <a:cxn ang="0">
                <a:pos x="687" y="220"/>
              </a:cxn>
              <a:cxn ang="0">
                <a:pos x="580" y="151"/>
              </a:cxn>
              <a:cxn ang="0">
                <a:pos x="598" y="83"/>
              </a:cxn>
              <a:cxn ang="0">
                <a:pos x="587" y="66"/>
              </a:cxn>
              <a:cxn ang="0">
                <a:pos x="634" y="120"/>
              </a:cxn>
              <a:cxn ang="0">
                <a:pos x="698" y="180"/>
              </a:cxn>
              <a:cxn ang="0">
                <a:pos x="795" y="87"/>
              </a:cxn>
              <a:cxn ang="0">
                <a:pos x="760" y="9"/>
              </a:cxn>
              <a:cxn ang="0">
                <a:pos x="569" y="46"/>
              </a:cxn>
              <a:cxn ang="0">
                <a:pos x="624" y="440"/>
              </a:cxn>
              <a:cxn ang="0">
                <a:pos x="827" y="340"/>
              </a:cxn>
              <a:cxn ang="0">
                <a:pos x="746" y="272"/>
              </a:cxn>
              <a:cxn ang="0">
                <a:pos x="624" y="250"/>
              </a:cxn>
              <a:cxn ang="0">
                <a:pos x="704" y="309"/>
              </a:cxn>
              <a:cxn ang="0">
                <a:pos x="736" y="409"/>
              </a:cxn>
              <a:cxn ang="0">
                <a:pos x="850" y="419"/>
              </a:cxn>
              <a:cxn ang="0">
                <a:pos x="682" y="241"/>
              </a:cxn>
              <a:cxn ang="0">
                <a:pos x="963" y="641"/>
              </a:cxn>
              <a:cxn ang="0">
                <a:pos x="110" y="629"/>
              </a:cxn>
              <a:cxn ang="0">
                <a:pos x="821" y="686"/>
              </a:cxn>
              <a:cxn ang="0">
                <a:pos x="963" y="609"/>
              </a:cxn>
              <a:cxn ang="0">
                <a:pos x="895" y="560"/>
              </a:cxn>
              <a:cxn ang="0">
                <a:pos x="844" y="528"/>
              </a:cxn>
              <a:cxn ang="0">
                <a:pos x="763" y="463"/>
              </a:cxn>
              <a:cxn ang="0">
                <a:pos x="727" y="543"/>
              </a:cxn>
              <a:cxn ang="0">
                <a:pos x="666" y="617"/>
              </a:cxn>
              <a:cxn ang="0">
                <a:pos x="538" y="525"/>
              </a:cxn>
              <a:cxn ang="0">
                <a:pos x="579" y="430"/>
              </a:cxn>
              <a:cxn ang="0">
                <a:pos x="649" y="387"/>
              </a:cxn>
              <a:cxn ang="0">
                <a:pos x="636" y="339"/>
              </a:cxn>
              <a:cxn ang="0">
                <a:pos x="580" y="343"/>
              </a:cxn>
              <a:cxn ang="0">
                <a:pos x="537" y="271"/>
              </a:cxn>
              <a:cxn ang="0">
                <a:pos x="518" y="292"/>
              </a:cxn>
              <a:cxn ang="0">
                <a:pos x="508" y="364"/>
              </a:cxn>
              <a:cxn ang="0">
                <a:pos x="492" y="348"/>
              </a:cxn>
              <a:cxn ang="0">
                <a:pos x="399" y="348"/>
              </a:cxn>
              <a:cxn ang="0">
                <a:pos x="268" y="339"/>
              </a:cxn>
              <a:cxn ang="0">
                <a:pos x="97" y="340"/>
              </a:cxn>
              <a:cxn ang="0">
                <a:pos x="47" y="341"/>
              </a:cxn>
              <a:cxn ang="0">
                <a:pos x="127" y="588"/>
              </a:cxn>
              <a:cxn ang="0">
                <a:pos x="182" y="658"/>
              </a:cxn>
              <a:cxn ang="0">
                <a:pos x="623" y="689"/>
              </a:cxn>
              <a:cxn ang="0">
                <a:pos x="701" y="766"/>
              </a:cxn>
              <a:cxn ang="0">
                <a:pos x="866" y="722"/>
              </a:cxn>
              <a:cxn ang="0">
                <a:pos x="243" y="407"/>
              </a:cxn>
              <a:cxn ang="0">
                <a:pos x="241" y="392"/>
              </a:cxn>
              <a:cxn ang="0">
                <a:pos x="503" y="656"/>
              </a:cxn>
            </a:cxnLst>
            <a:rect l="0" t="0" r="r" b="b"/>
            <a:pathLst>
              <a:path w="1005" h="774">
                <a:moveTo>
                  <a:pt x="198" y="678"/>
                </a:moveTo>
                <a:cubicBezTo>
                  <a:pt x="195" y="675"/>
                  <a:pt x="187" y="676"/>
                  <a:pt x="185" y="672"/>
                </a:cubicBezTo>
                <a:cubicBezTo>
                  <a:pt x="184" y="669"/>
                  <a:pt x="176" y="657"/>
                  <a:pt x="172" y="658"/>
                </a:cubicBezTo>
                <a:cubicBezTo>
                  <a:pt x="168" y="658"/>
                  <a:pt x="162" y="658"/>
                  <a:pt x="157" y="654"/>
                </a:cubicBezTo>
                <a:cubicBezTo>
                  <a:pt x="152" y="651"/>
                  <a:pt x="149" y="650"/>
                  <a:pt x="146" y="653"/>
                </a:cubicBezTo>
                <a:cubicBezTo>
                  <a:pt x="142" y="655"/>
                  <a:pt x="149" y="655"/>
                  <a:pt x="149" y="658"/>
                </a:cubicBezTo>
                <a:cubicBezTo>
                  <a:pt x="149" y="660"/>
                  <a:pt x="151" y="662"/>
                  <a:pt x="154" y="661"/>
                </a:cubicBezTo>
                <a:cubicBezTo>
                  <a:pt x="157" y="661"/>
                  <a:pt x="159" y="667"/>
                  <a:pt x="162" y="667"/>
                </a:cubicBezTo>
                <a:cubicBezTo>
                  <a:pt x="165" y="668"/>
                  <a:pt x="166" y="672"/>
                  <a:pt x="170" y="672"/>
                </a:cubicBezTo>
                <a:cubicBezTo>
                  <a:pt x="173" y="672"/>
                  <a:pt x="174" y="676"/>
                  <a:pt x="176" y="679"/>
                </a:cubicBezTo>
                <a:cubicBezTo>
                  <a:pt x="177" y="681"/>
                  <a:pt x="181" y="679"/>
                  <a:pt x="181" y="681"/>
                </a:cubicBezTo>
                <a:cubicBezTo>
                  <a:pt x="181" y="683"/>
                  <a:pt x="185" y="685"/>
                  <a:pt x="186" y="687"/>
                </a:cubicBezTo>
                <a:cubicBezTo>
                  <a:pt x="193" y="688"/>
                  <a:pt x="199" y="689"/>
                  <a:pt x="204" y="687"/>
                </a:cubicBezTo>
                <a:cubicBezTo>
                  <a:pt x="204" y="686"/>
                  <a:pt x="205" y="684"/>
                  <a:pt x="205" y="683"/>
                </a:cubicBezTo>
                <a:cubicBezTo>
                  <a:pt x="207" y="680"/>
                  <a:pt x="202" y="682"/>
                  <a:pt x="198" y="678"/>
                </a:cubicBezTo>
                <a:close/>
                <a:moveTo>
                  <a:pt x="190" y="281"/>
                </a:moveTo>
                <a:cubicBezTo>
                  <a:pt x="199" y="283"/>
                  <a:pt x="200" y="299"/>
                  <a:pt x="206" y="299"/>
                </a:cubicBezTo>
                <a:cubicBezTo>
                  <a:pt x="210" y="299"/>
                  <a:pt x="207" y="294"/>
                  <a:pt x="213" y="294"/>
                </a:cubicBezTo>
                <a:cubicBezTo>
                  <a:pt x="220" y="294"/>
                  <a:pt x="218" y="291"/>
                  <a:pt x="224" y="291"/>
                </a:cubicBezTo>
                <a:cubicBezTo>
                  <a:pt x="230" y="292"/>
                  <a:pt x="235" y="290"/>
                  <a:pt x="235" y="283"/>
                </a:cubicBezTo>
                <a:cubicBezTo>
                  <a:pt x="235" y="276"/>
                  <a:pt x="240" y="273"/>
                  <a:pt x="246" y="272"/>
                </a:cubicBezTo>
                <a:cubicBezTo>
                  <a:pt x="252" y="270"/>
                  <a:pt x="246" y="263"/>
                  <a:pt x="255" y="261"/>
                </a:cubicBezTo>
                <a:cubicBezTo>
                  <a:pt x="263" y="259"/>
                  <a:pt x="287" y="249"/>
                  <a:pt x="291" y="246"/>
                </a:cubicBezTo>
                <a:cubicBezTo>
                  <a:pt x="295" y="243"/>
                  <a:pt x="286" y="239"/>
                  <a:pt x="277" y="233"/>
                </a:cubicBezTo>
                <a:cubicBezTo>
                  <a:pt x="268" y="228"/>
                  <a:pt x="261" y="226"/>
                  <a:pt x="254" y="231"/>
                </a:cubicBezTo>
                <a:cubicBezTo>
                  <a:pt x="247" y="235"/>
                  <a:pt x="252" y="226"/>
                  <a:pt x="247" y="228"/>
                </a:cubicBezTo>
                <a:cubicBezTo>
                  <a:pt x="241" y="231"/>
                  <a:pt x="226" y="224"/>
                  <a:pt x="224" y="222"/>
                </a:cubicBezTo>
                <a:cubicBezTo>
                  <a:pt x="222" y="219"/>
                  <a:pt x="195" y="227"/>
                  <a:pt x="189" y="227"/>
                </a:cubicBezTo>
                <a:cubicBezTo>
                  <a:pt x="182" y="227"/>
                  <a:pt x="189" y="234"/>
                  <a:pt x="194" y="238"/>
                </a:cubicBezTo>
                <a:cubicBezTo>
                  <a:pt x="198" y="241"/>
                  <a:pt x="183" y="252"/>
                  <a:pt x="186" y="255"/>
                </a:cubicBezTo>
                <a:cubicBezTo>
                  <a:pt x="189" y="257"/>
                  <a:pt x="183" y="264"/>
                  <a:pt x="176" y="272"/>
                </a:cubicBezTo>
                <a:cubicBezTo>
                  <a:pt x="169" y="280"/>
                  <a:pt x="181" y="279"/>
                  <a:pt x="190" y="281"/>
                </a:cubicBezTo>
                <a:close/>
                <a:moveTo>
                  <a:pt x="440" y="322"/>
                </a:moveTo>
                <a:cubicBezTo>
                  <a:pt x="443" y="319"/>
                  <a:pt x="455" y="329"/>
                  <a:pt x="456" y="322"/>
                </a:cubicBezTo>
                <a:cubicBezTo>
                  <a:pt x="456" y="314"/>
                  <a:pt x="442" y="311"/>
                  <a:pt x="436" y="307"/>
                </a:cubicBezTo>
                <a:cubicBezTo>
                  <a:pt x="430" y="303"/>
                  <a:pt x="427" y="305"/>
                  <a:pt x="418" y="298"/>
                </a:cubicBezTo>
                <a:cubicBezTo>
                  <a:pt x="408" y="291"/>
                  <a:pt x="420" y="287"/>
                  <a:pt x="413" y="282"/>
                </a:cubicBezTo>
                <a:cubicBezTo>
                  <a:pt x="406" y="276"/>
                  <a:pt x="404" y="261"/>
                  <a:pt x="409" y="256"/>
                </a:cubicBezTo>
                <a:cubicBezTo>
                  <a:pt x="414" y="251"/>
                  <a:pt x="419" y="244"/>
                  <a:pt x="410" y="240"/>
                </a:cubicBezTo>
                <a:cubicBezTo>
                  <a:pt x="401" y="237"/>
                  <a:pt x="387" y="243"/>
                  <a:pt x="388" y="245"/>
                </a:cubicBezTo>
                <a:cubicBezTo>
                  <a:pt x="390" y="247"/>
                  <a:pt x="402" y="254"/>
                  <a:pt x="402" y="257"/>
                </a:cubicBezTo>
                <a:cubicBezTo>
                  <a:pt x="402" y="260"/>
                  <a:pt x="391" y="249"/>
                  <a:pt x="387" y="251"/>
                </a:cubicBezTo>
                <a:cubicBezTo>
                  <a:pt x="383" y="254"/>
                  <a:pt x="378" y="246"/>
                  <a:pt x="375" y="251"/>
                </a:cubicBezTo>
                <a:cubicBezTo>
                  <a:pt x="371" y="256"/>
                  <a:pt x="379" y="274"/>
                  <a:pt x="382" y="279"/>
                </a:cubicBezTo>
                <a:cubicBezTo>
                  <a:pt x="385" y="284"/>
                  <a:pt x="379" y="284"/>
                  <a:pt x="375" y="285"/>
                </a:cubicBezTo>
                <a:cubicBezTo>
                  <a:pt x="371" y="286"/>
                  <a:pt x="371" y="271"/>
                  <a:pt x="367" y="265"/>
                </a:cubicBezTo>
                <a:cubicBezTo>
                  <a:pt x="363" y="260"/>
                  <a:pt x="347" y="253"/>
                  <a:pt x="346" y="257"/>
                </a:cubicBezTo>
                <a:cubicBezTo>
                  <a:pt x="345" y="261"/>
                  <a:pt x="356" y="261"/>
                  <a:pt x="354" y="267"/>
                </a:cubicBezTo>
                <a:cubicBezTo>
                  <a:pt x="353" y="272"/>
                  <a:pt x="347" y="263"/>
                  <a:pt x="341" y="268"/>
                </a:cubicBezTo>
                <a:cubicBezTo>
                  <a:pt x="336" y="272"/>
                  <a:pt x="337" y="269"/>
                  <a:pt x="338" y="265"/>
                </a:cubicBezTo>
                <a:cubicBezTo>
                  <a:pt x="339" y="260"/>
                  <a:pt x="330" y="255"/>
                  <a:pt x="320" y="256"/>
                </a:cubicBezTo>
                <a:cubicBezTo>
                  <a:pt x="310" y="257"/>
                  <a:pt x="315" y="264"/>
                  <a:pt x="312" y="267"/>
                </a:cubicBezTo>
                <a:cubicBezTo>
                  <a:pt x="309" y="269"/>
                  <a:pt x="294" y="265"/>
                  <a:pt x="304" y="263"/>
                </a:cubicBezTo>
                <a:cubicBezTo>
                  <a:pt x="313" y="261"/>
                  <a:pt x="309" y="256"/>
                  <a:pt x="306" y="250"/>
                </a:cubicBezTo>
                <a:cubicBezTo>
                  <a:pt x="302" y="245"/>
                  <a:pt x="293" y="251"/>
                  <a:pt x="277" y="257"/>
                </a:cubicBezTo>
                <a:cubicBezTo>
                  <a:pt x="262" y="262"/>
                  <a:pt x="255" y="268"/>
                  <a:pt x="257" y="269"/>
                </a:cubicBezTo>
                <a:cubicBezTo>
                  <a:pt x="259" y="269"/>
                  <a:pt x="259" y="272"/>
                  <a:pt x="253" y="277"/>
                </a:cubicBezTo>
                <a:cubicBezTo>
                  <a:pt x="247" y="282"/>
                  <a:pt x="253" y="286"/>
                  <a:pt x="259" y="286"/>
                </a:cubicBezTo>
                <a:cubicBezTo>
                  <a:pt x="264" y="286"/>
                  <a:pt x="260" y="290"/>
                  <a:pt x="263" y="292"/>
                </a:cubicBezTo>
                <a:cubicBezTo>
                  <a:pt x="267" y="293"/>
                  <a:pt x="285" y="285"/>
                  <a:pt x="290" y="288"/>
                </a:cubicBezTo>
                <a:cubicBezTo>
                  <a:pt x="295" y="292"/>
                  <a:pt x="260" y="294"/>
                  <a:pt x="260" y="300"/>
                </a:cubicBezTo>
                <a:cubicBezTo>
                  <a:pt x="260" y="306"/>
                  <a:pt x="279" y="309"/>
                  <a:pt x="293" y="307"/>
                </a:cubicBezTo>
                <a:cubicBezTo>
                  <a:pt x="307" y="304"/>
                  <a:pt x="332" y="309"/>
                  <a:pt x="332" y="312"/>
                </a:cubicBezTo>
                <a:cubicBezTo>
                  <a:pt x="332" y="316"/>
                  <a:pt x="315" y="315"/>
                  <a:pt x="303" y="314"/>
                </a:cubicBezTo>
                <a:cubicBezTo>
                  <a:pt x="290" y="314"/>
                  <a:pt x="269" y="318"/>
                  <a:pt x="270" y="322"/>
                </a:cubicBezTo>
                <a:cubicBezTo>
                  <a:pt x="271" y="326"/>
                  <a:pt x="272" y="326"/>
                  <a:pt x="285" y="332"/>
                </a:cubicBezTo>
                <a:cubicBezTo>
                  <a:pt x="298" y="338"/>
                  <a:pt x="312" y="329"/>
                  <a:pt x="311" y="338"/>
                </a:cubicBezTo>
                <a:cubicBezTo>
                  <a:pt x="311" y="346"/>
                  <a:pt x="318" y="348"/>
                  <a:pt x="336" y="349"/>
                </a:cubicBezTo>
                <a:cubicBezTo>
                  <a:pt x="353" y="349"/>
                  <a:pt x="361" y="341"/>
                  <a:pt x="370" y="341"/>
                </a:cubicBezTo>
                <a:cubicBezTo>
                  <a:pt x="378" y="342"/>
                  <a:pt x="382" y="340"/>
                  <a:pt x="386" y="334"/>
                </a:cubicBezTo>
                <a:cubicBezTo>
                  <a:pt x="390" y="328"/>
                  <a:pt x="394" y="332"/>
                  <a:pt x="395" y="335"/>
                </a:cubicBezTo>
                <a:cubicBezTo>
                  <a:pt x="396" y="338"/>
                  <a:pt x="407" y="337"/>
                  <a:pt x="409" y="340"/>
                </a:cubicBezTo>
                <a:cubicBezTo>
                  <a:pt x="416" y="346"/>
                  <a:pt x="437" y="344"/>
                  <a:pt x="445" y="340"/>
                </a:cubicBezTo>
                <a:cubicBezTo>
                  <a:pt x="453" y="336"/>
                  <a:pt x="441" y="325"/>
                  <a:pt x="437" y="330"/>
                </a:cubicBezTo>
                <a:cubicBezTo>
                  <a:pt x="433" y="335"/>
                  <a:pt x="430" y="332"/>
                  <a:pt x="429" y="330"/>
                </a:cubicBezTo>
                <a:cubicBezTo>
                  <a:pt x="428" y="327"/>
                  <a:pt x="437" y="326"/>
                  <a:pt x="440" y="322"/>
                </a:cubicBezTo>
                <a:close/>
                <a:moveTo>
                  <a:pt x="250" y="199"/>
                </a:moveTo>
                <a:cubicBezTo>
                  <a:pt x="259" y="200"/>
                  <a:pt x="268" y="192"/>
                  <a:pt x="267" y="188"/>
                </a:cubicBezTo>
                <a:cubicBezTo>
                  <a:pt x="267" y="183"/>
                  <a:pt x="245" y="199"/>
                  <a:pt x="250" y="199"/>
                </a:cubicBezTo>
                <a:close/>
                <a:moveTo>
                  <a:pt x="208" y="185"/>
                </a:moveTo>
                <a:cubicBezTo>
                  <a:pt x="212" y="187"/>
                  <a:pt x="208" y="194"/>
                  <a:pt x="212" y="192"/>
                </a:cubicBezTo>
                <a:cubicBezTo>
                  <a:pt x="216" y="190"/>
                  <a:pt x="217" y="189"/>
                  <a:pt x="220" y="190"/>
                </a:cubicBezTo>
                <a:cubicBezTo>
                  <a:pt x="226" y="192"/>
                  <a:pt x="227" y="187"/>
                  <a:pt x="229" y="185"/>
                </a:cubicBezTo>
                <a:cubicBezTo>
                  <a:pt x="232" y="182"/>
                  <a:pt x="231" y="194"/>
                  <a:pt x="237" y="194"/>
                </a:cubicBezTo>
                <a:cubicBezTo>
                  <a:pt x="243" y="194"/>
                  <a:pt x="242" y="182"/>
                  <a:pt x="247" y="185"/>
                </a:cubicBezTo>
                <a:cubicBezTo>
                  <a:pt x="252" y="189"/>
                  <a:pt x="253" y="184"/>
                  <a:pt x="254" y="180"/>
                </a:cubicBezTo>
                <a:cubicBezTo>
                  <a:pt x="255" y="177"/>
                  <a:pt x="255" y="171"/>
                  <a:pt x="261" y="170"/>
                </a:cubicBezTo>
                <a:cubicBezTo>
                  <a:pt x="266" y="169"/>
                  <a:pt x="262" y="175"/>
                  <a:pt x="264" y="180"/>
                </a:cubicBezTo>
                <a:cubicBezTo>
                  <a:pt x="268" y="186"/>
                  <a:pt x="274" y="180"/>
                  <a:pt x="275" y="177"/>
                </a:cubicBezTo>
                <a:cubicBezTo>
                  <a:pt x="275" y="174"/>
                  <a:pt x="284" y="176"/>
                  <a:pt x="284" y="173"/>
                </a:cubicBezTo>
                <a:cubicBezTo>
                  <a:pt x="283" y="169"/>
                  <a:pt x="286" y="168"/>
                  <a:pt x="284" y="164"/>
                </a:cubicBezTo>
                <a:cubicBezTo>
                  <a:pt x="281" y="160"/>
                  <a:pt x="288" y="161"/>
                  <a:pt x="291" y="158"/>
                </a:cubicBezTo>
                <a:cubicBezTo>
                  <a:pt x="294" y="155"/>
                  <a:pt x="287" y="158"/>
                  <a:pt x="282" y="153"/>
                </a:cubicBezTo>
                <a:cubicBezTo>
                  <a:pt x="277" y="149"/>
                  <a:pt x="275" y="155"/>
                  <a:pt x="275" y="158"/>
                </a:cubicBezTo>
                <a:cubicBezTo>
                  <a:pt x="275" y="161"/>
                  <a:pt x="265" y="158"/>
                  <a:pt x="260" y="156"/>
                </a:cubicBezTo>
                <a:cubicBezTo>
                  <a:pt x="254" y="154"/>
                  <a:pt x="247" y="163"/>
                  <a:pt x="239" y="167"/>
                </a:cubicBezTo>
                <a:cubicBezTo>
                  <a:pt x="231" y="171"/>
                  <a:pt x="231" y="178"/>
                  <a:pt x="223" y="177"/>
                </a:cubicBezTo>
                <a:cubicBezTo>
                  <a:pt x="216" y="177"/>
                  <a:pt x="205" y="184"/>
                  <a:pt x="208" y="185"/>
                </a:cubicBezTo>
                <a:close/>
                <a:moveTo>
                  <a:pt x="286" y="183"/>
                </a:moveTo>
                <a:cubicBezTo>
                  <a:pt x="279" y="183"/>
                  <a:pt x="280" y="190"/>
                  <a:pt x="288" y="190"/>
                </a:cubicBezTo>
                <a:cubicBezTo>
                  <a:pt x="296" y="190"/>
                  <a:pt x="298" y="193"/>
                  <a:pt x="287" y="192"/>
                </a:cubicBezTo>
                <a:cubicBezTo>
                  <a:pt x="275" y="192"/>
                  <a:pt x="270" y="202"/>
                  <a:pt x="278" y="200"/>
                </a:cubicBezTo>
                <a:cubicBezTo>
                  <a:pt x="286" y="198"/>
                  <a:pt x="296" y="198"/>
                  <a:pt x="290" y="200"/>
                </a:cubicBezTo>
                <a:cubicBezTo>
                  <a:pt x="284" y="202"/>
                  <a:pt x="268" y="203"/>
                  <a:pt x="270" y="206"/>
                </a:cubicBezTo>
                <a:cubicBezTo>
                  <a:pt x="271" y="208"/>
                  <a:pt x="278" y="208"/>
                  <a:pt x="284" y="210"/>
                </a:cubicBezTo>
                <a:cubicBezTo>
                  <a:pt x="291" y="213"/>
                  <a:pt x="295" y="214"/>
                  <a:pt x="300" y="209"/>
                </a:cubicBezTo>
                <a:cubicBezTo>
                  <a:pt x="305" y="203"/>
                  <a:pt x="311" y="198"/>
                  <a:pt x="309" y="205"/>
                </a:cubicBezTo>
                <a:cubicBezTo>
                  <a:pt x="306" y="213"/>
                  <a:pt x="317" y="207"/>
                  <a:pt x="330" y="207"/>
                </a:cubicBezTo>
                <a:cubicBezTo>
                  <a:pt x="344" y="206"/>
                  <a:pt x="328" y="215"/>
                  <a:pt x="314" y="216"/>
                </a:cubicBezTo>
                <a:cubicBezTo>
                  <a:pt x="300" y="217"/>
                  <a:pt x="302" y="224"/>
                  <a:pt x="313" y="226"/>
                </a:cubicBezTo>
                <a:cubicBezTo>
                  <a:pt x="324" y="229"/>
                  <a:pt x="348" y="219"/>
                  <a:pt x="353" y="214"/>
                </a:cubicBezTo>
                <a:cubicBezTo>
                  <a:pt x="359" y="208"/>
                  <a:pt x="364" y="217"/>
                  <a:pt x="369" y="213"/>
                </a:cubicBezTo>
                <a:cubicBezTo>
                  <a:pt x="375" y="209"/>
                  <a:pt x="385" y="213"/>
                  <a:pt x="395" y="211"/>
                </a:cubicBezTo>
                <a:cubicBezTo>
                  <a:pt x="404" y="209"/>
                  <a:pt x="406" y="191"/>
                  <a:pt x="399" y="188"/>
                </a:cubicBezTo>
                <a:cubicBezTo>
                  <a:pt x="392" y="185"/>
                  <a:pt x="392" y="192"/>
                  <a:pt x="386" y="193"/>
                </a:cubicBezTo>
                <a:cubicBezTo>
                  <a:pt x="381" y="194"/>
                  <a:pt x="378" y="187"/>
                  <a:pt x="373" y="182"/>
                </a:cubicBezTo>
                <a:cubicBezTo>
                  <a:pt x="369" y="178"/>
                  <a:pt x="372" y="169"/>
                  <a:pt x="365" y="170"/>
                </a:cubicBezTo>
                <a:cubicBezTo>
                  <a:pt x="359" y="171"/>
                  <a:pt x="345" y="182"/>
                  <a:pt x="353" y="183"/>
                </a:cubicBezTo>
                <a:cubicBezTo>
                  <a:pt x="362" y="184"/>
                  <a:pt x="359" y="188"/>
                  <a:pt x="354" y="190"/>
                </a:cubicBezTo>
                <a:cubicBezTo>
                  <a:pt x="350" y="192"/>
                  <a:pt x="365" y="196"/>
                  <a:pt x="363" y="199"/>
                </a:cubicBezTo>
                <a:cubicBezTo>
                  <a:pt x="361" y="202"/>
                  <a:pt x="338" y="199"/>
                  <a:pt x="337" y="194"/>
                </a:cubicBezTo>
                <a:cubicBezTo>
                  <a:pt x="336" y="189"/>
                  <a:pt x="318" y="180"/>
                  <a:pt x="310" y="182"/>
                </a:cubicBezTo>
                <a:cubicBezTo>
                  <a:pt x="303" y="184"/>
                  <a:pt x="306" y="176"/>
                  <a:pt x="298" y="176"/>
                </a:cubicBezTo>
                <a:cubicBezTo>
                  <a:pt x="291" y="175"/>
                  <a:pt x="293" y="182"/>
                  <a:pt x="286" y="183"/>
                </a:cubicBezTo>
                <a:close/>
                <a:moveTo>
                  <a:pt x="312" y="147"/>
                </a:moveTo>
                <a:cubicBezTo>
                  <a:pt x="315" y="141"/>
                  <a:pt x="296" y="142"/>
                  <a:pt x="297" y="144"/>
                </a:cubicBezTo>
                <a:cubicBezTo>
                  <a:pt x="301" y="148"/>
                  <a:pt x="310" y="153"/>
                  <a:pt x="312" y="147"/>
                </a:cubicBezTo>
                <a:close/>
                <a:moveTo>
                  <a:pt x="354" y="144"/>
                </a:moveTo>
                <a:cubicBezTo>
                  <a:pt x="360" y="143"/>
                  <a:pt x="357" y="138"/>
                  <a:pt x="347" y="140"/>
                </a:cubicBezTo>
                <a:cubicBezTo>
                  <a:pt x="336" y="141"/>
                  <a:pt x="318" y="141"/>
                  <a:pt x="318" y="149"/>
                </a:cubicBezTo>
                <a:cubicBezTo>
                  <a:pt x="318" y="155"/>
                  <a:pt x="322" y="158"/>
                  <a:pt x="333" y="159"/>
                </a:cubicBezTo>
                <a:cubicBezTo>
                  <a:pt x="345" y="160"/>
                  <a:pt x="355" y="149"/>
                  <a:pt x="349" y="149"/>
                </a:cubicBezTo>
                <a:cubicBezTo>
                  <a:pt x="344" y="149"/>
                  <a:pt x="347" y="145"/>
                  <a:pt x="354" y="144"/>
                </a:cubicBezTo>
                <a:close/>
                <a:moveTo>
                  <a:pt x="329" y="135"/>
                </a:moveTo>
                <a:cubicBezTo>
                  <a:pt x="334" y="137"/>
                  <a:pt x="339" y="130"/>
                  <a:pt x="343" y="133"/>
                </a:cubicBezTo>
                <a:cubicBezTo>
                  <a:pt x="346" y="136"/>
                  <a:pt x="362" y="139"/>
                  <a:pt x="362" y="131"/>
                </a:cubicBezTo>
                <a:cubicBezTo>
                  <a:pt x="362" y="123"/>
                  <a:pt x="342" y="122"/>
                  <a:pt x="337" y="125"/>
                </a:cubicBezTo>
                <a:cubicBezTo>
                  <a:pt x="332" y="128"/>
                  <a:pt x="309" y="129"/>
                  <a:pt x="316" y="134"/>
                </a:cubicBezTo>
                <a:cubicBezTo>
                  <a:pt x="320" y="137"/>
                  <a:pt x="324" y="133"/>
                  <a:pt x="329" y="135"/>
                </a:cubicBezTo>
                <a:close/>
                <a:moveTo>
                  <a:pt x="413" y="119"/>
                </a:moveTo>
                <a:cubicBezTo>
                  <a:pt x="419" y="115"/>
                  <a:pt x="430" y="122"/>
                  <a:pt x="428" y="126"/>
                </a:cubicBezTo>
                <a:cubicBezTo>
                  <a:pt x="426" y="131"/>
                  <a:pt x="409" y="125"/>
                  <a:pt x="410" y="129"/>
                </a:cubicBezTo>
                <a:cubicBezTo>
                  <a:pt x="410" y="131"/>
                  <a:pt x="412" y="137"/>
                  <a:pt x="424" y="133"/>
                </a:cubicBezTo>
                <a:cubicBezTo>
                  <a:pt x="436" y="130"/>
                  <a:pt x="446" y="132"/>
                  <a:pt x="454" y="139"/>
                </a:cubicBezTo>
                <a:cubicBezTo>
                  <a:pt x="462" y="145"/>
                  <a:pt x="470" y="148"/>
                  <a:pt x="475" y="141"/>
                </a:cubicBezTo>
                <a:cubicBezTo>
                  <a:pt x="481" y="135"/>
                  <a:pt x="468" y="134"/>
                  <a:pt x="471" y="129"/>
                </a:cubicBezTo>
                <a:cubicBezTo>
                  <a:pt x="473" y="124"/>
                  <a:pt x="463" y="121"/>
                  <a:pt x="457" y="121"/>
                </a:cubicBezTo>
                <a:cubicBezTo>
                  <a:pt x="452" y="121"/>
                  <a:pt x="450" y="111"/>
                  <a:pt x="445" y="113"/>
                </a:cubicBezTo>
                <a:cubicBezTo>
                  <a:pt x="441" y="115"/>
                  <a:pt x="438" y="118"/>
                  <a:pt x="438" y="112"/>
                </a:cubicBezTo>
                <a:cubicBezTo>
                  <a:pt x="438" y="105"/>
                  <a:pt x="412" y="105"/>
                  <a:pt x="405" y="107"/>
                </a:cubicBezTo>
                <a:cubicBezTo>
                  <a:pt x="399" y="110"/>
                  <a:pt x="407" y="123"/>
                  <a:pt x="413" y="119"/>
                </a:cubicBezTo>
                <a:close/>
                <a:moveTo>
                  <a:pt x="416" y="161"/>
                </a:moveTo>
                <a:cubicBezTo>
                  <a:pt x="420" y="156"/>
                  <a:pt x="400" y="140"/>
                  <a:pt x="399" y="148"/>
                </a:cubicBezTo>
                <a:cubicBezTo>
                  <a:pt x="398" y="155"/>
                  <a:pt x="412" y="166"/>
                  <a:pt x="416" y="161"/>
                </a:cubicBezTo>
                <a:close/>
                <a:moveTo>
                  <a:pt x="481" y="96"/>
                </a:moveTo>
                <a:cubicBezTo>
                  <a:pt x="485" y="90"/>
                  <a:pt x="460" y="85"/>
                  <a:pt x="466" y="90"/>
                </a:cubicBezTo>
                <a:cubicBezTo>
                  <a:pt x="470" y="93"/>
                  <a:pt x="478" y="102"/>
                  <a:pt x="481" y="96"/>
                </a:cubicBezTo>
                <a:close/>
                <a:moveTo>
                  <a:pt x="425" y="209"/>
                </a:moveTo>
                <a:cubicBezTo>
                  <a:pt x="428" y="205"/>
                  <a:pt x="417" y="197"/>
                  <a:pt x="414" y="204"/>
                </a:cubicBezTo>
                <a:cubicBezTo>
                  <a:pt x="411" y="211"/>
                  <a:pt x="421" y="213"/>
                  <a:pt x="425" y="209"/>
                </a:cubicBezTo>
                <a:close/>
                <a:moveTo>
                  <a:pt x="481" y="174"/>
                </a:moveTo>
                <a:cubicBezTo>
                  <a:pt x="481" y="179"/>
                  <a:pt x="469" y="173"/>
                  <a:pt x="460" y="170"/>
                </a:cubicBezTo>
                <a:cubicBezTo>
                  <a:pt x="451" y="166"/>
                  <a:pt x="457" y="177"/>
                  <a:pt x="464" y="183"/>
                </a:cubicBezTo>
                <a:cubicBezTo>
                  <a:pt x="471" y="189"/>
                  <a:pt x="460" y="186"/>
                  <a:pt x="451" y="179"/>
                </a:cubicBezTo>
                <a:cubicBezTo>
                  <a:pt x="441" y="173"/>
                  <a:pt x="442" y="184"/>
                  <a:pt x="447" y="187"/>
                </a:cubicBezTo>
                <a:cubicBezTo>
                  <a:pt x="451" y="191"/>
                  <a:pt x="446" y="196"/>
                  <a:pt x="440" y="188"/>
                </a:cubicBezTo>
                <a:cubicBezTo>
                  <a:pt x="434" y="180"/>
                  <a:pt x="431" y="171"/>
                  <a:pt x="421" y="171"/>
                </a:cubicBezTo>
                <a:cubicBezTo>
                  <a:pt x="412" y="170"/>
                  <a:pt x="416" y="180"/>
                  <a:pt x="420" y="185"/>
                </a:cubicBezTo>
                <a:cubicBezTo>
                  <a:pt x="425" y="191"/>
                  <a:pt x="430" y="193"/>
                  <a:pt x="438" y="197"/>
                </a:cubicBezTo>
                <a:cubicBezTo>
                  <a:pt x="446" y="202"/>
                  <a:pt x="459" y="195"/>
                  <a:pt x="465" y="197"/>
                </a:cubicBezTo>
                <a:cubicBezTo>
                  <a:pt x="471" y="198"/>
                  <a:pt x="458" y="206"/>
                  <a:pt x="462" y="211"/>
                </a:cubicBezTo>
                <a:cubicBezTo>
                  <a:pt x="466" y="216"/>
                  <a:pt x="477" y="212"/>
                  <a:pt x="486" y="212"/>
                </a:cubicBezTo>
                <a:cubicBezTo>
                  <a:pt x="494" y="211"/>
                  <a:pt x="490" y="206"/>
                  <a:pt x="495" y="203"/>
                </a:cubicBezTo>
                <a:cubicBezTo>
                  <a:pt x="500" y="199"/>
                  <a:pt x="490" y="200"/>
                  <a:pt x="494" y="191"/>
                </a:cubicBezTo>
                <a:cubicBezTo>
                  <a:pt x="498" y="183"/>
                  <a:pt x="482" y="169"/>
                  <a:pt x="481" y="174"/>
                </a:cubicBezTo>
                <a:close/>
                <a:moveTo>
                  <a:pt x="502" y="145"/>
                </a:moveTo>
                <a:cubicBezTo>
                  <a:pt x="510" y="145"/>
                  <a:pt x="516" y="144"/>
                  <a:pt x="522" y="141"/>
                </a:cubicBezTo>
                <a:cubicBezTo>
                  <a:pt x="529" y="139"/>
                  <a:pt x="519" y="139"/>
                  <a:pt x="523" y="133"/>
                </a:cubicBezTo>
                <a:cubicBezTo>
                  <a:pt x="528" y="127"/>
                  <a:pt x="512" y="126"/>
                  <a:pt x="511" y="128"/>
                </a:cubicBezTo>
                <a:cubicBezTo>
                  <a:pt x="510" y="130"/>
                  <a:pt x="491" y="116"/>
                  <a:pt x="488" y="121"/>
                </a:cubicBezTo>
                <a:cubicBezTo>
                  <a:pt x="485" y="125"/>
                  <a:pt x="495" y="145"/>
                  <a:pt x="502" y="145"/>
                </a:cubicBezTo>
                <a:close/>
                <a:moveTo>
                  <a:pt x="543" y="147"/>
                </a:moveTo>
                <a:cubicBezTo>
                  <a:pt x="542" y="144"/>
                  <a:pt x="504" y="149"/>
                  <a:pt x="510" y="153"/>
                </a:cubicBezTo>
                <a:cubicBezTo>
                  <a:pt x="520" y="161"/>
                  <a:pt x="544" y="150"/>
                  <a:pt x="543" y="147"/>
                </a:cubicBezTo>
                <a:close/>
                <a:moveTo>
                  <a:pt x="537" y="220"/>
                </a:moveTo>
                <a:cubicBezTo>
                  <a:pt x="546" y="220"/>
                  <a:pt x="542" y="209"/>
                  <a:pt x="532" y="201"/>
                </a:cubicBezTo>
                <a:cubicBezTo>
                  <a:pt x="522" y="194"/>
                  <a:pt x="499" y="209"/>
                  <a:pt x="503" y="212"/>
                </a:cubicBezTo>
                <a:cubicBezTo>
                  <a:pt x="508" y="216"/>
                  <a:pt x="528" y="221"/>
                  <a:pt x="537" y="220"/>
                </a:cubicBezTo>
                <a:close/>
                <a:moveTo>
                  <a:pt x="473" y="290"/>
                </a:moveTo>
                <a:cubicBezTo>
                  <a:pt x="484" y="298"/>
                  <a:pt x="481" y="284"/>
                  <a:pt x="493" y="285"/>
                </a:cubicBezTo>
                <a:cubicBezTo>
                  <a:pt x="506" y="285"/>
                  <a:pt x="506" y="265"/>
                  <a:pt x="508" y="257"/>
                </a:cubicBezTo>
                <a:cubicBezTo>
                  <a:pt x="510" y="250"/>
                  <a:pt x="498" y="250"/>
                  <a:pt x="501" y="256"/>
                </a:cubicBezTo>
                <a:cubicBezTo>
                  <a:pt x="504" y="261"/>
                  <a:pt x="501" y="267"/>
                  <a:pt x="500" y="260"/>
                </a:cubicBezTo>
                <a:cubicBezTo>
                  <a:pt x="499" y="254"/>
                  <a:pt x="489" y="260"/>
                  <a:pt x="486" y="255"/>
                </a:cubicBezTo>
                <a:cubicBezTo>
                  <a:pt x="482" y="250"/>
                  <a:pt x="497" y="249"/>
                  <a:pt x="500" y="243"/>
                </a:cubicBezTo>
                <a:cubicBezTo>
                  <a:pt x="504" y="236"/>
                  <a:pt x="489" y="237"/>
                  <a:pt x="492" y="232"/>
                </a:cubicBezTo>
                <a:cubicBezTo>
                  <a:pt x="496" y="227"/>
                  <a:pt x="470" y="233"/>
                  <a:pt x="478" y="236"/>
                </a:cubicBezTo>
                <a:cubicBezTo>
                  <a:pt x="485" y="239"/>
                  <a:pt x="478" y="243"/>
                  <a:pt x="471" y="238"/>
                </a:cubicBezTo>
                <a:cubicBezTo>
                  <a:pt x="464" y="233"/>
                  <a:pt x="445" y="241"/>
                  <a:pt x="452" y="247"/>
                </a:cubicBezTo>
                <a:cubicBezTo>
                  <a:pt x="457" y="251"/>
                  <a:pt x="474" y="244"/>
                  <a:pt x="464" y="257"/>
                </a:cubicBezTo>
                <a:cubicBezTo>
                  <a:pt x="455" y="270"/>
                  <a:pt x="451" y="253"/>
                  <a:pt x="442" y="255"/>
                </a:cubicBezTo>
                <a:cubicBezTo>
                  <a:pt x="433" y="256"/>
                  <a:pt x="437" y="267"/>
                  <a:pt x="450" y="271"/>
                </a:cubicBezTo>
                <a:cubicBezTo>
                  <a:pt x="464" y="275"/>
                  <a:pt x="462" y="283"/>
                  <a:pt x="473" y="290"/>
                </a:cubicBezTo>
                <a:close/>
                <a:moveTo>
                  <a:pt x="555" y="210"/>
                </a:moveTo>
                <a:cubicBezTo>
                  <a:pt x="558" y="220"/>
                  <a:pt x="562" y="213"/>
                  <a:pt x="568" y="217"/>
                </a:cubicBezTo>
                <a:cubicBezTo>
                  <a:pt x="573" y="221"/>
                  <a:pt x="582" y="224"/>
                  <a:pt x="586" y="220"/>
                </a:cubicBezTo>
                <a:cubicBezTo>
                  <a:pt x="591" y="216"/>
                  <a:pt x="593" y="213"/>
                  <a:pt x="594" y="216"/>
                </a:cubicBezTo>
                <a:cubicBezTo>
                  <a:pt x="597" y="222"/>
                  <a:pt x="608" y="223"/>
                  <a:pt x="632" y="223"/>
                </a:cubicBezTo>
                <a:cubicBezTo>
                  <a:pt x="656" y="224"/>
                  <a:pt x="650" y="213"/>
                  <a:pt x="657" y="217"/>
                </a:cubicBezTo>
                <a:cubicBezTo>
                  <a:pt x="664" y="221"/>
                  <a:pt x="680" y="221"/>
                  <a:pt x="687" y="220"/>
                </a:cubicBezTo>
                <a:cubicBezTo>
                  <a:pt x="694" y="218"/>
                  <a:pt x="697" y="207"/>
                  <a:pt x="697" y="202"/>
                </a:cubicBezTo>
                <a:cubicBezTo>
                  <a:pt x="696" y="196"/>
                  <a:pt x="643" y="192"/>
                  <a:pt x="633" y="197"/>
                </a:cubicBezTo>
                <a:cubicBezTo>
                  <a:pt x="624" y="203"/>
                  <a:pt x="609" y="195"/>
                  <a:pt x="601" y="199"/>
                </a:cubicBezTo>
                <a:cubicBezTo>
                  <a:pt x="594" y="203"/>
                  <a:pt x="596" y="194"/>
                  <a:pt x="583" y="193"/>
                </a:cubicBezTo>
                <a:cubicBezTo>
                  <a:pt x="569" y="193"/>
                  <a:pt x="584" y="186"/>
                  <a:pt x="586" y="183"/>
                </a:cubicBezTo>
                <a:cubicBezTo>
                  <a:pt x="589" y="180"/>
                  <a:pt x="566" y="172"/>
                  <a:pt x="556" y="174"/>
                </a:cubicBezTo>
                <a:cubicBezTo>
                  <a:pt x="547" y="176"/>
                  <a:pt x="541" y="171"/>
                  <a:pt x="532" y="167"/>
                </a:cubicBezTo>
                <a:cubicBezTo>
                  <a:pt x="523" y="163"/>
                  <a:pt x="499" y="163"/>
                  <a:pt x="504" y="171"/>
                </a:cubicBezTo>
                <a:cubicBezTo>
                  <a:pt x="507" y="176"/>
                  <a:pt x="536" y="186"/>
                  <a:pt x="539" y="181"/>
                </a:cubicBezTo>
                <a:cubicBezTo>
                  <a:pt x="542" y="176"/>
                  <a:pt x="550" y="187"/>
                  <a:pt x="554" y="193"/>
                </a:cubicBezTo>
                <a:cubicBezTo>
                  <a:pt x="559" y="198"/>
                  <a:pt x="551" y="200"/>
                  <a:pt x="555" y="210"/>
                </a:cubicBezTo>
                <a:close/>
                <a:moveTo>
                  <a:pt x="580" y="151"/>
                </a:moveTo>
                <a:cubicBezTo>
                  <a:pt x="571" y="147"/>
                  <a:pt x="560" y="156"/>
                  <a:pt x="569" y="160"/>
                </a:cubicBezTo>
                <a:cubicBezTo>
                  <a:pt x="577" y="163"/>
                  <a:pt x="589" y="156"/>
                  <a:pt x="580" y="151"/>
                </a:cubicBezTo>
                <a:close/>
                <a:moveTo>
                  <a:pt x="508" y="95"/>
                </a:moveTo>
                <a:cubicBezTo>
                  <a:pt x="516" y="99"/>
                  <a:pt x="511" y="104"/>
                  <a:pt x="519" y="107"/>
                </a:cubicBezTo>
                <a:cubicBezTo>
                  <a:pt x="527" y="111"/>
                  <a:pt x="550" y="103"/>
                  <a:pt x="552" y="108"/>
                </a:cubicBezTo>
                <a:cubicBezTo>
                  <a:pt x="554" y="114"/>
                  <a:pt x="529" y="114"/>
                  <a:pt x="532" y="118"/>
                </a:cubicBezTo>
                <a:cubicBezTo>
                  <a:pt x="536" y="121"/>
                  <a:pt x="550" y="127"/>
                  <a:pt x="548" y="130"/>
                </a:cubicBezTo>
                <a:cubicBezTo>
                  <a:pt x="546" y="133"/>
                  <a:pt x="572" y="141"/>
                  <a:pt x="575" y="137"/>
                </a:cubicBezTo>
                <a:cubicBezTo>
                  <a:pt x="577" y="133"/>
                  <a:pt x="584" y="134"/>
                  <a:pt x="591" y="137"/>
                </a:cubicBezTo>
                <a:cubicBezTo>
                  <a:pt x="597" y="139"/>
                  <a:pt x="598" y="121"/>
                  <a:pt x="602" y="124"/>
                </a:cubicBezTo>
                <a:cubicBezTo>
                  <a:pt x="607" y="127"/>
                  <a:pt x="606" y="118"/>
                  <a:pt x="614" y="115"/>
                </a:cubicBezTo>
                <a:cubicBezTo>
                  <a:pt x="621" y="112"/>
                  <a:pt x="632" y="111"/>
                  <a:pt x="633" y="108"/>
                </a:cubicBezTo>
                <a:cubicBezTo>
                  <a:pt x="633" y="106"/>
                  <a:pt x="631" y="102"/>
                  <a:pt x="622" y="103"/>
                </a:cubicBezTo>
                <a:cubicBezTo>
                  <a:pt x="613" y="104"/>
                  <a:pt x="607" y="101"/>
                  <a:pt x="611" y="96"/>
                </a:cubicBezTo>
                <a:cubicBezTo>
                  <a:pt x="615" y="91"/>
                  <a:pt x="601" y="89"/>
                  <a:pt x="606" y="85"/>
                </a:cubicBezTo>
                <a:cubicBezTo>
                  <a:pt x="611" y="81"/>
                  <a:pt x="596" y="77"/>
                  <a:pt x="598" y="83"/>
                </a:cubicBezTo>
                <a:cubicBezTo>
                  <a:pt x="599" y="89"/>
                  <a:pt x="589" y="84"/>
                  <a:pt x="587" y="78"/>
                </a:cubicBezTo>
                <a:cubicBezTo>
                  <a:pt x="586" y="73"/>
                  <a:pt x="565" y="71"/>
                  <a:pt x="552" y="59"/>
                </a:cubicBezTo>
                <a:cubicBezTo>
                  <a:pt x="538" y="47"/>
                  <a:pt x="524" y="55"/>
                  <a:pt x="532" y="56"/>
                </a:cubicBezTo>
                <a:cubicBezTo>
                  <a:pt x="540" y="58"/>
                  <a:pt x="540" y="62"/>
                  <a:pt x="533" y="61"/>
                </a:cubicBezTo>
                <a:cubicBezTo>
                  <a:pt x="527" y="61"/>
                  <a:pt x="515" y="62"/>
                  <a:pt x="526" y="66"/>
                </a:cubicBezTo>
                <a:cubicBezTo>
                  <a:pt x="536" y="70"/>
                  <a:pt x="525" y="71"/>
                  <a:pt x="516" y="71"/>
                </a:cubicBezTo>
                <a:cubicBezTo>
                  <a:pt x="508" y="71"/>
                  <a:pt x="507" y="82"/>
                  <a:pt x="518" y="84"/>
                </a:cubicBezTo>
                <a:cubicBezTo>
                  <a:pt x="529" y="85"/>
                  <a:pt x="521" y="92"/>
                  <a:pt x="512" y="89"/>
                </a:cubicBezTo>
                <a:cubicBezTo>
                  <a:pt x="503" y="87"/>
                  <a:pt x="500" y="91"/>
                  <a:pt x="508" y="95"/>
                </a:cubicBezTo>
                <a:close/>
                <a:moveTo>
                  <a:pt x="569" y="46"/>
                </a:moveTo>
                <a:cubicBezTo>
                  <a:pt x="576" y="41"/>
                  <a:pt x="581" y="44"/>
                  <a:pt x="575" y="47"/>
                </a:cubicBezTo>
                <a:cubicBezTo>
                  <a:pt x="569" y="50"/>
                  <a:pt x="571" y="52"/>
                  <a:pt x="580" y="52"/>
                </a:cubicBezTo>
                <a:cubicBezTo>
                  <a:pt x="588" y="51"/>
                  <a:pt x="576" y="54"/>
                  <a:pt x="576" y="59"/>
                </a:cubicBezTo>
                <a:cubicBezTo>
                  <a:pt x="576" y="64"/>
                  <a:pt x="586" y="61"/>
                  <a:pt x="587" y="66"/>
                </a:cubicBezTo>
                <a:cubicBezTo>
                  <a:pt x="587" y="71"/>
                  <a:pt x="609" y="73"/>
                  <a:pt x="615" y="67"/>
                </a:cubicBezTo>
                <a:cubicBezTo>
                  <a:pt x="622" y="61"/>
                  <a:pt x="619" y="69"/>
                  <a:pt x="619" y="73"/>
                </a:cubicBezTo>
                <a:cubicBezTo>
                  <a:pt x="618" y="77"/>
                  <a:pt x="649" y="80"/>
                  <a:pt x="651" y="75"/>
                </a:cubicBezTo>
                <a:cubicBezTo>
                  <a:pt x="652" y="70"/>
                  <a:pt x="657" y="72"/>
                  <a:pt x="663" y="74"/>
                </a:cubicBezTo>
                <a:cubicBezTo>
                  <a:pt x="669" y="75"/>
                  <a:pt x="698" y="68"/>
                  <a:pt x="699" y="62"/>
                </a:cubicBezTo>
                <a:cubicBezTo>
                  <a:pt x="699" y="56"/>
                  <a:pt x="708" y="65"/>
                  <a:pt x="699" y="72"/>
                </a:cubicBezTo>
                <a:cubicBezTo>
                  <a:pt x="689" y="78"/>
                  <a:pt x="670" y="77"/>
                  <a:pt x="662" y="80"/>
                </a:cubicBezTo>
                <a:cubicBezTo>
                  <a:pt x="653" y="82"/>
                  <a:pt x="667" y="88"/>
                  <a:pt x="676" y="95"/>
                </a:cubicBezTo>
                <a:cubicBezTo>
                  <a:pt x="684" y="101"/>
                  <a:pt x="665" y="98"/>
                  <a:pt x="657" y="89"/>
                </a:cubicBezTo>
                <a:cubicBezTo>
                  <a:pt x="649" y="81"/>
                  <a:pt x="631" y="81"/>
                  <a:pt x="621" y="81"/>
                </a:cubicBezTo>
                <a:cubicBezTo>
                  <a:pt x="612" y="82"/>
                  <a:pt x="615" y="99"/>
                  <a:pt x="622" y="99"/>
                </a:cubicBezTo>
                <a:cubicBezTo>
                  <a:pt x="629" y="99"/>
                  <a:pt x="636" y="102"/>
                  <a:pt x="643" y="113"/>
                </a:cubicBezTo>
                <a:cubicBezTo>
                  <a:pt x="650" y="124"/>
                  <a:pt x="665" y="121"/>
                  <a:pt x="665" y="126"/>
                </a:cubicBezTo>
                <a:cubicBezTo>
                  <a:pt x="665" y="131"/>
                  <a:pt x="645" y="122"/>
                  <a:pt x="634" y="120"/>
                </a:cubicBezTo>
                <a:cubicBezTo>
                  <a:pt x="623" y="118"/>
                  <a:pt x="606" y="125"/>
                  <a:pt x="605" y="133"/>
                </a:cubicBezTo>
                <a:cubicBezTo>
                  <a:pt x="605" y="141"/>
                  <a:pt x="621" y="140"/>
                  <a:pt x="632" y="134"/>
                </a:cubicBezTo>
                <a:cubicBezTo>
                  <a:pt x="643" y="127"/>
                  <a:pt x="635" y="136"/>
                  <a:pt x="630" y="141"/>
                </a:cubicBezTo>
                <a:cubicBezTo>
                  <a:pt x="624" y="146"/>
                  <a:pt x="643" y="150"/>
                  <a:pt x="643" y="156"/>
                </a:cubicBezTo>
                <a:cubicBezTo>
                  <a:pt x="643" y="162"/>
                  <a:pt x="629" y="160"/>
                  <a:pt x="628" y="154"/>
                </a:cubicBezTo>
                <a:cubicBezTo>
                  <a:pt x="626" y="149"/>
                  <a:pt x="621" y="143"/>
                  <a:pt x="608" y="144"/>
                </a:cubicBezTo>
                <a:cubicBezTo>
                  <a:pt x="595" y="145"/>
                  <a:pt x="599" y="154"/>
                  <a:pt x="607" y="155"/>
                </a:cubicBezTo>
                <a:cubicBezTo>
                  <a:pt x="615" y="156"/>
                  <a:pt x="615" y="162"/>
                  <a:pt x="606" y="162"/>
                </a:cubicBezTo>
                <a:cubicBezTo>
                  <a:pt x="597" y="162"/>
                  <a:pt x="577" y="168"/>
                  <a:pt x="583" y="174"/>
                </a:cubicBezTo>
                <a:cubicBezTo>
                  <a:pt x="590" y="180"/>
                  <a:pt x="616" y="174"/>
                  <a:pt x="620" y="178"/>
                </a:cubicBezTo>
                <a:cubicBezTo>
                  <a:pt x="625" y="182"/>
                  <a:pt x="637" y="183"/>
                  <a:pt x="640" y="179"/>
                </a:cubicBezTo>
                <a:cubicBezTo>
                  <a:pt x="643" y="174"/>
                  <a:pt x="653" y="176"/>
                  <a:pt x="663" y="176"/>
                </a:cubicBezTo>
                <a:cubicBezTo>
                  <a:pt x="673" y="176"/>
                  <a:pt x="676" y="178"/>
                  <a:pt x="680" y="182"/>
                </a:cubicBezTo>
                <a:cubicBezTo>
                  <a:pt x="685" y="186"/>
                  <a:pt x="693" y="184"/>
                  <a:pt x="698" y="180"/>
                </a:cubicBezTo>
                <a:cubicBezTo>
                  <a:pt x="704" y="176"/>
                  <a:pt x="704" y="176"/>
                  <a:pt x="711" y="176"/>
                </a:cubicBezTo>
                <a:cubicBezTo>
                  <a:pt x="718" y="176"/>
                  <a:pt x="719" y="172"/>
                  <a:pt x="716" y="166"/>
                </a:cubicBezTo>
                <a:cubicBezTo>
                  <a:pt x="712" y="161"/>
                  <a:pt x="703" y="170"/>
                  <a:pt x="702" y="166"/>
                </a:cubicBezTo>
                <a:cubicBezTo>
                  <a:pt x="701" y="161"/>
                  <a:pt x="693" y="160"/>
                  <a:pt x="679" y="162"/>
                </a:cubicBezTo>
                <a:cubicBezTo>
                  <a:pt x="665" y="164"/>
                  <a:pt x="671" y="153"/>
                  <a:pt x="679" y="155"/>
                </a:cubicBezTo>
                <a:cubicBezTo>
                  <a:pt x="688" y="158"/>
                  <a:pt x="699" y="157"/>
                  <a:pt x="709" y="154"/>
                </a:cubicBezTo>
                <a:cubicBezTo>
                  <a:pt x="718" y="152"/>
                  <a:pt x="711" y="147"/>
                  <a:pt x="711" y="143"/>
                </a:cubicBezTo>
                <a:cubicBezTo>
                  <a:pt x="711" y="139"/>
                  <a:pt x="723" y="142"/>
                  <a:pt x="732" y="142"/>
                </a:cubicBezTo>
                <a:cubicBezTo>
                  <a:pt x="741" y="142"/>
                  <a:pt x="754" y="127"/>
                  <a:pt x="754" y="119"/>
                </a:cubicBezTo>
                <a:cubicBezTo>
                  <a:pt x="755" y="110"/>
                  <a:pt x="734" y="112"/>
                  <a:pt x="724" y="112"/>
                </a:cubicBezTo>
                <a:cubicBezTo>
                  <a:pt x="714" y="112"/>
                  <a:pt x="731" y="105"/>
                  <a:pt x="750" y="106"/>
                </a:cubicBezTo>
                <a:cubicBezTo>
                  <a:pt x="769" y="107"/>
                  <a:pt x="760" y="98"/>
                  <a:pt x="764" y="95"/>
                </a:cubicBezTo>
                <a:cubicBezTo>
                  <a:pt x="767" y="92"/>
                  <a:pt x="776" y="99"/>
                  <a:pt x="786" y="97"/>
                </a:cubicBezTo>
                <a:cubicBezTo>
                  <a:pt x="795" y="95"/>
                  <a:pt x="789" y="87"/>
                  <a:pt x="795" y="87"/>
                </a:cubicBezTo>
                <a:cubicBezTo>
                  <a:pt x="800" y="87"/>
                  <a:pt x="810" y="80"/>
                  <a:pt x="831" y="68"/>
                </a:cubicBezTo>
                <a:cubicBezTo>
                  <a:pt x="851" y="57"/>
                  <a:pt x="867" y="59"/>
                  <a:pt x="868" y="52"/>
                </a:cubicBezTo>
                <a:cubicBezTo>
                  <a:pt x="869" y="46"/>
                  <a:pt x="840" y="52"/>
                  <a:pt x="835" y="50"/>
                </a:cubicBezTo>
                <a:cubicBezTo>
                  <a:pt x="830" y="48"/>
                  <a:pt x="855" y="43"/>
                  <a:pt x="861" y="44"/>
                </a:cubicBezTo>
                <a:cubicBezTo>
                  <a:pt x="867" y="46"/>
                  <a:pt x="875" y="44"/>
                  <a:pt x="896" y="34"/>
                </a:cubicBezTo>
                <a:cubicBezTo>
                  <a:pt x="916" y="24"/>
                  <a:pt x="907" y="22"/>
                  <a:pt x="899" y="23"/>
                </a:cubicBezTo>
                <a:cubicBezTo>
                  <a:pt x="890" y="25"/>
                  <a:pt x="881" y="22"/>
                  <a:pt x="881" y="16"/>
                </a:cubicBezTo>
                <a:cubicBezTo>
                  <a:pt x="882" y="11"/>
                  <a:pt x="869" y="16"/>
                  <a:pt x="868" y="13"/>
                </a:cubicBezTo>
                <a:cubicBezTo>
                  <a:pt x="868" y="10"/>
                  <a:pt x="856" y="11"/>
                  <a:pt x="843" y="16"/>
                </a:cubicBezTo>
                <a:cubicBezTo>
                  <a:pt x="830" y="21"/>
                  <a:pt x="842" y="11"/>
                  <a:pt x="847" y="9"/>
                </a:cubicBezTo>
                <a:cubicBezTo>
                  <a:pt x="853" y="7"/>
                  <a:pt x="814" y="9"/>
                  <a:pt x="808" y="5"/>
                </a:cubicBezTo>
                <a:cubicBezTo>
                  <a:pt x="801" y="0"/>
                  <a:pt x="794" y="12"/>
                  <a:pt x="788" y="6"/>
                </a:cubicBezTo>
                <a:cubicBezTo>
                  <a:pt x="782" y="0"/>
                  <a:pt x="766" y="5"/>
                  <a:pt x="768" y="10"/>
                </a:cubicBezTo>
                <a:cubicBezTo>
                  <a:pt x="770" y="14"/>
                  <a:pt x="766" y="14"/>
                  <a:pt x="760" y="9"/>
                </a:cubicBezTo>
                <a:cubicBezTo>
                  <a:pt x="754" y="4"/>
                  <a:pt x="742" y="10"/>
                  <a:pt x="732" y="8"/>
                </a:cubicBezTo>
                <a:cubicBezTo>
                  <a:pt x="721" y="7"/>
                  <a:pt x="726" y="17"/>
                  <a:pt x="714" y="12"/>
                </a:cubicBezTo>
                <a:cubicBezTo>
                  <a:pt x="703" y="7"/>
                  <a:pt x="690" y="9"/>
                  <a:pt x="694" y="11"/>
                </a:cubicBezTo>
                <a:cubicBezTo>
                  <a:pt x="697" y="12"/>
                  <a:pt x="693" y="15"/>
                  <a:pt x="688" y="14"/>
                </a:cubicBezTo>
                <a:cubicBezTo>
                  <a:pt x="683" y="12"/>
                  <a:pt x="678" y="14"/>
                  <a:pt x="681" y="19"/>
                </a:cubicBezTo>
                <a:cubicBezTo>
                  <a:pt x="683" y="24"/>
                  <a:pt x="662" y="18"/>
                  <a:pt x="662" y="23"/>
                </a:cubicBezTo>
                <a:cubicBezTo>
                  <a:pt x="662" y="29"/>
                  <a:pt x="655" y="32"/>
                  <a:pt x="649" y="27"/>
                </a:cubicBezTo>
                <a:cubicBezTo>
                  <a:pt x="643" y="22"/>
                  <a:pt x="624" y="20"/>
                  <a:pt x="629" y="25"/>
                </a:cubicBezTo>
                <a:cubicBezTo>
                  <a:pt x="635" y="29"/>
                  <a:pt x="612" y="27"/>
                  <a:pt x="618" y="31"/>
                </a:cubicBezTo>
                <a:cubicBezTo>
                  <a:pt x="624" y="36"/>
                  <a:pt x="611" y="39"/>
                  <a:pt x="611" y="37"/>
                </a:cubicBezTo>
                <a:cubicBezTo>
                  <a:pt x="611" y="34"/>
                  <a:pt x="598" y="30"/>
                  <a:pt x="593" y="34"/>
                </a:cubicBezTo>
                <a:cubicBezTo>
                  <a:pt x="588" y="39"/>
                  <a:pt x="587" y="44"/>
                  <a:pt x="584" y="41"/>
                </a:cubicBezTo>
                <a:cubicBezTo>
                  <a:pt x="582" y="38"/>
                  <a:pt x="571" y="39"/>
                  <a:pt x="560" y="43"/>
                </a:cubicBezTo>
                <a:cubicBezTo>
                  <a:pt x="550" y="47"/>
                  <a:pt x="562" y="50"/>
                  <a:pt x="569" y="46"/>
                </a:cubicBezTo>
                <a:close/>
                <a:moveTo>
                  <a:pt x="695" y="477"/>
                </a:moveTo>
                <a:cubicBezTo>
                  <a:pt x="698" y="477"/>
                  <a:pt x="705" y="464"/>
                  <a:pt x="696" y="465"/>
                </a:cubicBezTo>
                <a:cubicBezTo>
                  <a:pt x="687" y="465"/>
                  <a:pt x="689" y="478"/>
                  <a:pt x="695" y="477"/>
                </a:cubicBezTo>
                <a:close/>
                <a:moveTo>
                  <a:pt x="651" y="466"/>
                </a:moveTo>
                <a:cubicBezTo>
                  <a:pt x="659" y="471"/>
                  <a:pt x="671" y="458"/>
                  <a:pt x="670" y="454"/>
                </a:cubicBezTo>
                <a:cubicBezTo>
                  <a:pt x="669" y="450"/>
                  <a:pt x="641" y="460"/>
                  <a:pt x="651" y="466"/>
                </a:cubicBezTo>
                <a:close/>
                <a:moveTo>
                  <a:pt x="687" y="439"/>
                </a:moveTo>
                <a:cubicBezTo>
                  <a:pt x="688" y="434"/>
                  <a:pt x="670" y="432"/>
                  <a:pt x="671" y="426"/>
                </a:cubicBezTo>
                <a:cubicBezTo>
                  <a:pt x="672" y="421"/>
                  <a:pt x="655" y="416"/>
                  <a:pt x="649" y="413"/>
                </a:cubicBezTo>
                <a:cubicBezTo>
                  <a:pt x="644" y="410"/>
                  <a:pt x="635" y="409"/>
                  <a:pt x="635" y="403"/>
                </a:cubicBezTo>
                <a:cubicBezTo>
                  <a:pt x="635" y="397"/>
                  <a:pt x="623" y="401"/>
                  <a:pt x="623" y="410"/>
                </a:cubicBezTo>
                <a:cubicBezTo>
                  <a:pt x="622" y="419"/>
                  <a:pt x="617" y="417"/>
                  <a:pt x="620" y="426"/>
                </a:cubicBezTo>
                <a:cubicBezTo>
                  <a:pt x="622" y="434"/>
                  <a:pt x="609" y="436"/>
                  <a:pt x="610" y="441"/>
                </a:cubicBezTo>
                <a:cubicBezTo>
                  <a:pt x="612" y="445"/>
                  <a:pt x="618" y="440"/>
                  <a:pt x="624" y="440"/>
                </a:cubicBezTo>
                <a:cubicBezTo>
                  <a:pt x="630" y="440"/>
                  <a:pt x="623" y="448"/>
                  <a:pt x="630" y="449"/>
                </a:cubicBezTo>
                <a:cubicBezTo>
                  <a:pt x="636" y="450"/>
                  <a:pt x="647" y="443"/>
                  <a:pt x="649" y="439"/>
                </a:cubicBezTo>
                <a:cubicBezTo>
                  <a:pt x="652" y="435"/>
                  <a:pt x="657" y="433"/>
                  <a:pt x="664" y="438"/>
                </a:cubicBezTo>
                <a:cubicBezTo>
                  <a:pt x="671" y="443"/>
                  <a:pt x="686" y="444"/>
                  <a:pt x="687" y="439"/>
                </a:cubicBezTo>
                <a:close/>
                <a:moveTo>
                  <a:pt x="850" y="395"/>
                </a:moveTo>
                <a:cubicBezTo>
                  <a:pt x="856" y="395"/>
                  <a:pt x="857" y="403"/>
                  <a:pt x="867" y="411"/>
                </a:cubicBezTo>
                <a:cubicBezTo>
                  <a:pt x="876" y="419"/>
                  <a:pt x="877" y="413"/>
                  <a:pt x="879" y="408"/>
                </a:cubicBezTo>
                <a:cubicBezTo>
                  <a:pt x="880" y="402"/>
                  <a:pt x="891" y="407"/>
                  <a:pt x="890" y="401"/>
                </a:cubicBezTo>
                <a:cubicBezTo>
                  <a:pt x="890" y="396"/>
                  <a:pt x="899" y="389"/>
                  <a:pt x="905" y="387"/>
                </a:cubicBezTo>
                <a:cubicBezTo>
                  <a:pt x="911" y="384"/>
                  <a:pt x="900" y="378"/>
                  <a:pt x="892" y="379"/>
                </a:cubicBezTo>
                <a:cubicBezTo>
                  <a:pt x="884" y="379"/>
                  <a:pt x="882" y="374"/>
                  <a:pt x="882" y="370"/>
                </a:cubicBezTo>
                <a:cubicBezTo>
                  <a:pt x="882" y="367"/>
                  <a:pt x="867" y="358"/>
                  <a:pt x="862" y="360"/>
                </a:cubicBezTo>
                <a:cubicBezTo>
                  <a:pt x="857" y="361"/>
                  <a:pt x="849" y="353"/>
                  <a:pt x="842" y="353"/>
                </a:cubicBezTo>
                <a:cubicBezTo>
                  <a:pt x="836" y="352"/>
                  <a:pt x="826" y="347"/>
                  <a:pt x="827" y="340"/>
                </a:cubicBezTo>
                <a:cubicBezTo>
                  <a:pt x="828" y="333"/>
                  <a:pt x="840" y="342"/>
                  <a:pt x="843" y="337"/>
                </a:cubicBezTo>
                <a:cubicBezTo>
                  <a:pt x="845" y="331"/>
                  <a:pt x="830" y="334"/>
                  <a:pt x="830" y="330"/>
                </a:cubicBezTo>
                <a:cubicBezTo>
                  <a:pt x="829" y="326"/>
                  <a:pt x="833" y="328"/>
                  <a:pt x="836" y="325"/>
                </a:cubicBezTo>
                <a:cubicBezTo>
                  <a:pt x="839" y="323"/>
                  <a:pt x="834" y="318"/>
                  <a:pt x="830" y="316"/>
                </a:cubicBezTo>
                <a:cubicBezTo>
                  <a:pt x="827" y="314"/>
                  <a:pt x="826" y="320"/>
                  <a:pt x="822" y="320"/>
                </a:cubicBezTo>
                <a:cubicBezTo>
                  <a:pt x="819" y="320"/>
                  <a:pt x="822" y="314"/>
                  <a:pt x="824" y="311"/>
                </a:cubicBezTo>
                <a:cubicBezTo>
                  <a:pt x="827" y="307"/>
                  <a:pt x="813" y="303"/>
                  <a:pt x="807" y="305"/>
                </a:cubicBezTo>
                <a:cubicBezTo>
                  <a:pt x="801" y="307"/>
                  <a:pt x="799" y="304"/>
                  <a:pt x="799" y="300"/>
                </a:cubicBezTo>
                <a:cubicBezTo>
                  <a:pt x="799" y="296"/>
                  <a:pt x="788" y="300"/>
                  <a:pt x="784" y="303"/>
                </a:cubicBezTo>
                <a:cubicBezTo>
                  <a:pt x="780" y="306"/>
                  <a:pt x="775" y="300"/>
                  <a:pt x="780" y="299"/>
                </a:cubicBezTo>
                <a:cubicBezTo>
                  <a:pt x="785" y="299"/>
                  <a:pt x="791" y="295"/>
                  <a:pt x="790" y="290"/>
                </a:cubicBezTo>
                <a:cubicBezTo>
                  <a:pt x="788" y="286"/>
                  <a:pt x="775" y="285"/>
                  <a:pt x="773" y="291"/>
                </a:cubicBezTo>
                <a:cubicBezTo>
                  <a:pt x="770" y="296"/>
                  <a:pt x="760" y="285"/>
                  <a:pt x="760" y="280"/>
                </a:cubicBezTo>
                <a:cubicBezTo>
                  <a:pt x="760" y="276"/>
                  <a:pt x="744" y="280"/>
                  <a:pt x="746" y="272"/>
                </a:cubicBezTo>
                <a:cubicBezTo>
                  <a:pt x="748" y="265"/>
                  <a:pt x="727" y="263"/>
                  <a:pt x="722" y="263"/>
                </a:cubicBezTo>
                <a:cubicBezTo>
                  <a:pt x="716" y="263"/>
                  <a:pt x="708" y="267"/>
                  <a:pt x="709" y="272"/>
                </a:cubicBezTo>
                <a:cubicBezTo>
                  <a:pt x="710" y="277"/>
                  <a:pt x="703" y="275"/>
                  <a:pt x="702" y="270"/>
                </a:cubicBezTo>
                <a:cubicBezTo>
                  <a:pt x="701" y="264"/>
                  <a:pt x="688" y="276"/>
                  <a:pt x="684" y="276"/>
                </a:cubicBezTo>
                <a:cubicBezTo>
                  <a:pt x="680" y="276"/>
                  <a:pt x="686" y="261"/>
                  <a:pt x="684" y="257"/>
                </a:cubicBezTo>
                <a:cubicBezTo>
                  <a:pt x="682" y="252"/>
                  <a:pt x="679" y="251"/>
                  <a:pt x="676" y="243"/>
                </a:cubicBezTo>
                <a:cubicBezTo>
                  <a:pt x="673" y="236"/>
                  <a:pt x="658" y="239"/>
                  <a:pt x="654" y="243"/>
                </a:cubicBezTo>
                <a:cubicBezTo>
                  <a:pt x="650" y="248"/>
                  <a:pt x="637" y="246"/>
                  <a:pt x="630" y="253"/>
                </a:cubicBezTo>
                <a:cubicBezTo>
                  <a:pt x="623" y="260"/>
                  <a:pt x="631" y="267"/>
                  <a:pt x="634" y="269"/>
                </a:cubicBezTo>
                <a:cubicBezTo>
                  <a:pt x="637" y="272"/>
                  <a:pt x="623" y="276"/>
                  <a:pt x="628" y="280"/>
                </a:cubicBezTo>
                <a:cubicBezTo>
                  <a:pt x="632" y="284"/>
                  <a:pt x="639" y="282"/>
                  <a:pt x="640" y="288"/>
                </a:cubicBezTo>
                <a:cubicBezTo>
                  <a:pt x="640" y="295"/>
                  <a:pt x="623" y="286"/>
                  <a:pt x="621" y="281"/>
                </a:cubicBezTo>
                <a:cubicBezTo>
                  <a:pt x="618" y="275"/>
                  <a:pt x="622" y="270"/>
                  <a:pt x="618" y="266"/>
                </a:cubicBezTo>
                <a:cubicBezTo>
                  <a:pt x="615" y="262"/>
                  <a:pt x="618" y="257"/>
                  <a:pt x="624" y="250"/>
                </a:cubicBezTo>
                <a:cubicBezTo>
                  <a:pt x="631" y="243"/>
                  <a:pt x="636" y="244"/>
                  <a:pt x="636" y="240"/>
                </a:cubicBezTo>
                <a:cubicBezTo>
                  <a:pt x="636" y="236"/>
                  <a:pt x="608" y="236"/>
                  <a:pt x="591" y="251"/>
                </a:cubicBezTo>
                <a:cubicBezTo>
                  <a:pt x="575" y="266"/>
                  <a:pt x="580" y="286"/>
                  <a:pt x="581" y="290"/>
                </a:cubicBezTo>
                <a:cubicBezTo>
                  <a:pt x="582" y="294"/>
                  <a:pt x="596" y="292"/>
                  <a:pt x="605" y="295"/>
                </a:cubicBezTo>
                <a:cubicBezTo>
                  <a:pt x="613" y="297"/>
                  <a:pt x="609" y="301"/>
                  <a:pt x="602" y="300"/>
                </a:cubicBezTo>
                <a:cubicBezTo>
                  <a:pt x="596" y="299"/>
                  <a:pt x="585" y="297"/>
                  <a:pt x="585" y="301"/>
                </a:cubicBezTo>
                <a:cubicBezTo>
                  <a:pt x="586" y="306"/>
                  <a:pt x="599" y="314"/>
                  <a:pt x="607" y="312"/>
                </a:cubicBezTo>
                <a:cubicBezTo>
                  <a:pt x="615" y="310"/>
                  <a:pt x="615" y="310"/>
                  <a:pt x="619" y="315"/>
                </a:cubicBezTo>
                <a:cubicBezTo>
                  <a:pt x="622" y="319"/>
                  <a:pt x="632" y="318"/>
                  <a:pt x="641" y="318"/>
                </a:cubicBezTo>
                <a:cubicBezTo>
                  <a:pt x="651" y="319"/>
                  <a:pt x="662" y="322"/>
                  <a:pt x="666" y="323"/>
                </a:cubicBezTo>
                <a:cubicBezTo>
                  <a:pt x="671" y="323"/>
                  <a:pt x="676" y="320"/>
                  <a:pt x="678" y="318"/>
                </a:cubicBezTo>
                <a:cubicBezTo>
                  <a:pt x="679" y="315"/>
                  <a:pt x="698" y="322"/>
                  <a:pt x="703" y="321"/>
                </a:cubicBezTo>
                <a:cubicBezTo>
                  <a:pt x="709" y="321"/>
                  <a:pt x="705" y="316"/>
                  <a:pt x="702" y="314"/>
                </a:cubicBezTo>
                <a:cubicBezTo>
                  <a:pt x="698" y="313"/>
                  <a:pt x="700" y="306"/>
                  <a:pt x="704" y="309"/>
                </a:cubicBezTo>
                <a:cubicBezTo>
                  <a:pt x="709" y="311"/>
                  <a:pt x="716" y="313"/>
                  <a:pt x="718" y="317"/>
                </a:cubicBezTo>
                <a:cubicBezTo>
                  <a:pt x="719" y="321"/>
                  <a:pt x="723" y="319"/>
                  <a:pt x="724" y="323"/>
                </a:cubicBezTo>
                <a:cubicBezTo>
                  <a:pt x="724" y="326"/>
                  <a:pt x="740" y="330"/>
                  <a:pt x="741" y="334"/>
                </a:cubicBezTo>
                <a:cubicBezTo>
                  <a:pt x="741" y="338"/>
                  <a:pt x="725" y="340"/>
                  <a:pt x="730" y="344"/>
                </a:cubicBezTo>
                <a:cubicBezTo>
                  <a:pt x="734" y="347"/>
                  <a:pt x="741" y="339"/>
                  <a:pt x="747" y="339"/>
                </a:cubicBezTo>
                <a:cubicBezTo>
                  <a:pt x="753" y="338"/>
                  <a:pt x="753" y="352"/>
                  <a:pt x="758" y="350"/>
                </a:cubicBezTo>
                <a:cubicBezTo>
                  <a:pt x="764" y="347"/>
                  <a:pt x="769" y="352"/>
                  <a:pt x="775" y="361"/>
                </a:cubicBezTo>
                <a:cubicBezTo>
                  <a:pt x="781" y="369"/>
                  <a:pt x="774" y="377"/>
                  <a:pt x="775" y="380"/>
                </a:cubicBezTo>
                <a:cubicBezTo>
                  <a:pt x="775" y="383"/>
                  <a:pt x="787" y="382"/>
                  <a:pt x="793" y="379"/>
                </a:cubicBezTo>
                <a:cubicBezTo>
                  <a:pt x="800" y="375"/>
                  <a:pt x="806" y="383"/>
                  <a:pt x="811" y="387"/>
                </a:cubicBezTo>
                <a:cubicBezTo>
                  <a:pt x="816" y="392"/>
                  <a:pt x="792" y="399"/>
                  <a:pt x="794" y="395"/>
                </a:cubicBezTo>
                <a:cubicBezTo>
                  <a:pt x="796" y="391"/>
                  <a:pt x="780" y="379"/>
                  <a:pt x="766" y="385"/>
                </a:cubicBezTo>
                <a:cubicBezTo>
                  <a:pt x="751" y="390"/>
                  <a:pt x="761" y="399"/>
                  <a:pt x="763" y="404"/>
                </a:cubicBezTo>
                <a:cubicBezTo>
                  <a:pt x="764" y="409"/>
                  <a:pt x="750" y="414"/>
                  <a:pt x="736" y="409"/>
                </a:cubicBezTo>
                <a:cubicBezTo>
                  <a:pt x="723" y="405"/>
                  <a:pt x="727" y="412"/>
                  <a:pt x="721" y="412"/>
                </a:cubicBezTo>
                <a:cubicBezTo>
                  <a:pt x="716" y="412"/>
                  <a:pt x="710" y="421"/>
                  <a:pt x="715" y="426"/>
                </a:cubicBezTo>
                <a:cubicBezTo>
                  <a:pt x="720" y="432"/>
                  <a:pt x="731" y="427"/>
                  <a:pt x="740" y="427"/>
                </a:cubicBezTo>
                <a:cubicBezTo>
                  <a:pt x="749" y="428"/>
                  <a:pt x="750" y="430"/>
                  <a:pt x="751" y="425"/>
                </a:cubicBezTo>
                <a:cubicBezTo>
                  <a:pt x="752" y="420"/>
                  <a:pt x="761" y="423"/>
                  <a:pt x="768" y="424"/>
                </a:cubicBezTo>
                <a:cubicBezTo>
                  <a:pt x="774" y="426"/>
                  <a:pt x="773" y="435"/>
                  <a:pt x="781" y="436"/>
                </a:cubicBezTo>
                <a:cubicBezTo>
                  <a:pt x="789" y="437"/>
                  <a:pt x="782" y="445"/>
                  <a:pt x="787" y="450"/>
                </a:cubicBezTo>
                <a:cubicBezTo>
                  <a:pt x="792" y="456"/>
                  <a:pt x="808" y="453"/>
                  <a:pt x="814" y="459"/>
                </a:cubicBezTo>
                <a:cubicBezTo>
                  <a:pt x="820" y="465"/>
                  <a:pt x="846" y="476"/>
                  <a:pt x="849" y="472"/>
                </a:cubicBezTo>
                <a:cubicBezTo>
                  <a:pt x="853" y="467"/>
                  <a:pt x="827" y="444"/>
                  <a:pt x="820" y="442"/>
                </a:cubicBezTo>
                <a:cubicBezTo>
                  <a:pt x="812" y="440"/>
                  <a:pt x="827" y="438"/>
                  <a:pt x="837" y="445"/>
                </a:cubicBezTo>
                <a:cubicBezTo>
                  <a:pt x="846" y="453"/>
                  <a:pt x="860" y="456"/>
                  <a:pt x="867" y="447"/>
                </a:cubicBezTo>
                <a:cubicBezTo>
                  <a:pt x="874" y="438"/>
                  <a:pt x="861" y="441"/>
                  <a:pt x="861" y="434"/>
                </a:cubicBezTo>
                <a:cubicBezTo>
                  <a:pt x="861" y="428"/>
                  <a:pt x="857" y="419"/>
                  <a:pt x="850" y="419"/>
                </a:cubicBezTo>
                <a:cubicBezTo>
                  <a:pt x="843" y="419"/>
                  <a:pt x="825" y="405"/>
                  <a:pt x="831" y="402"/>
                </a:cubicBezTo>
                <a:cubicBezTo>
                  <a:pt x="838" y="399"/>
                  <a:pt x="829" y="395"/>
                  <a:pt x="834" y="389"/>
                </a:cubicBezTo>
                <a:cubicBezTo>
                  <a:pt x="839" y="384"/>
                  <a:pt x="844" y="394"/>
                  <a:pt x="850" y="395"/>
                </a:cubicBezTo>
                <a:close/>
                <a:moveTo>
                  <a:pt x="745" y="371"/>
                </a:moveTo>
                <a:cubicBezTo>
                  <a:pt x="751" y="370"/>
                  <a:pt x="750" y="360"/>
                  <a:pt x="746" y="356"/>
                </a:cubicBezTo>
                <a:cubicBezTo>
                  <a:pt x="744" y="352"/>
                  <a:pt x="737" y="352"/>
                  <a:pt x="732" y="352"/>
                </a:cubicBezTo>
                <a:cubicBezTo>
                  <a:pt x="726" y="353"/>
                  <a:pt x="717" y="361"/>
                  <a:pt x="722" y="370"/>
                </a:cubicBezTo>
                <a:cubicBezTo>
                  <a:pt x="727" y="378"/>
                  <a:pt x="739" y="372"/>
                  <a:pt x="745" y="371"/>
                </a:cubicBezTo>
                <a:close/>
                <a:moveTo>
                  <a:pt x="682" y="241"/>
                </a:moveTo>
                <a:cubicBezTo>
                  <a:pt x="679" y="247"/>
                  <a:pt x="689" y="247"/>
                  <a:pt x="689" y="255"/>
                </a:cubicBezTo>
                <a:cubicBezTo>
                  <a:pt x="690" y="262"/>
                  <a:pt x="699" y="265"/>
                  <a:pt x="706" y="260"/>
                </a:cubicBezTo>
                <a:cubicBezTo>
                  <a:pt x="713" y="256"/>
                  <a:pt x="733" y="261"/>
                  <a:pt x="733" y="256"/>
                </a:cubicBezTo>
                <a:cubicBezTo>
                  <a:pt x="733" y="250"/>
                  <a:pt x="712" y="240"/>
                  <a:pt x="705" y="242"/>
                </a:cubicBezTo>
                <a:cubicBezTo>
                  <a:pt x="697" y="243"/>
                  <a:pt x="685" y="234"/>
                  <a:pt x="682" y="241"/>
                </a:cubicBezTo>
                <a:close/>
                <a:moveTo>
                  <a:pt x="870" y="666"/>
                </a:moveTo>
                <a:cubicBezTo>
                  <a:pt x="871" y="670"/>
                  <a:pt x="900" y="682"/>
                  <a:pt x="901" y="677"/>
                </a:cubicBezTo>
                <a:cubicBezTo>
                  <a:pt x="902" y="671"/>
                  <a:pt x="869" y="663"/>
                  <a:pt x="870" y="666"/>
                </a:cubicBezTo>
                <a:close/>
                <a:moveTo>
                  <a:pt x="997" y="696"/>
                </a:moveTo>
                <a:cubicBezTo>
                  <a:pt x="995" y="700"/>
                  <a:pt x="992" y="693"/>
                  <a:pt x="996" y="690"/>
                </a:cubicBezTo>
                <a:cubicBezTo>
                  <a:pt x="1000" y="687"/>
                  <a:pt x="995" y="685"/>
                  <a:pt x="991" y="687"/>
                </a:cubicBezTo>
                <a:cubicBezTo>
                  <a:pt x="987" y="689"/>
                  <a:pt x="988" y="678"/>
                  <a:pt x="992" y="676"/>
                </a:cubicBezTo>
                <a:cubicBezTo>
                  <a:pt x="996" y="674"/>
                  <a:pt x="983" y="670"/>
                  <a:pt x="983" y="674"/>
                </a:cubicBezTo>
                <a:cubicBezTo>
                  <a:pt x="983" y="678"/>
                  <a:pt x="974" y="675"/>
                  <a:pt x="973" y="672"/>
                </a:cubicBezTo>
                <a:cubicBezTo>
                  <a:pt x="972" y="669"/>
                  <a:pt x="966" y="668"/>
                  <a:pt x="968" y="665"/>
                </a:cubicBezTo>
                <a:cubicBezTo>
                  <a:pt x="970" y="663"/>
                  <a:pt x="960" y="662"/>
                  <a:pt x="959" y="666"/>
                </a:cubicBezTo>
                <a:cubicBezTo>
                  <a:pt x="958" y="670"/>
                  <a:pt x="955" y="663"/>
                  <a:pt x="960" y="658"/>
                </a:cubicBezTo>
                <a:cubicBezTo>
                  <a:pt x="965" y="652"/>
                  <a:pt x="964" y="648"/>
                  <a:pt x="968" y="645"/>
                </a:cubicBezTo>
                <a:cubicBezTo>
                  <a:pt x="973" y="642"/>
                  <a:pt x="968" y="639"/>
                  <a:pt x="963" y="641"/>
                </a:cubicBezTo>
                <a:cubicBezTo>
                  <a:pt x="958" y="643"/>
                  <a:pt x="945" y="662"/>
                  <a:pt x="945" y="667"/>
                </a:cubicBezTo>
                <a:cubicBezTo>
                  <a:pt x="945" y="672"/>
                  <a:pt x="944" y="678"/>
                  <a:pt x="940" y="677"/>
                </a:cubicBezTo>
                <a:cubicBezTo>
                  <a:pt x="935" y="677"/>
                  <a:pt x="930" y="681"/>
                  <a:pt x="933" y="684"/>
                </a:cubicBezTo>
                <a:cubicBezTo>
                  <a:pt x="937" y="687"/>
                  <a:pt x="924" y="694"/>
                  <a:pt x="930" y="698"/>
                </a:cubicBezTo>
                <a:cubicBezTo>
                  <a:pt x="934" y="700"/>
                  <a:pt x="941" y="697"/>
                  <a:pt x="947" y="697"/>
                </a:cubicBezTo>
                <a:cubicBezTo>
                  <a:pt x="953" y="698"/>
                  <a:pt x="958" y="698"/>
                  <a:pt x="963" y="695"/>
                </a:cubicBezTo>
                <a:cubicBezTo>
                  <a:pt x="968" y="691"/>
                  <a:pt x="968" y="698"/>
                  <a:pt x="974" y="697"/>
                </a:cubicBezTo>
                <a:cubicBezTo>
                  <a:pt x="979" y="697"/>
                  <a:pt x="971" y="702"/>
                  <a:pt x="971" y="705"/>
                </a:cubicBezTo>
                <a:cubicBezTo>
                  <a:pt x="971" y="709"/>
                  <a:pt x="977" y="703"/>
                  <a:pt x="981" y="701"/>
                </a:cubicBezTo>
                <a:cubicBezTo>
                  <a:pt x="985" y="699"/>
                  <a:pt x="990" y="701"/>
                  <a:pt x="988" y="705"/>
                </a:cubicBezTo>
                <a:cubicBezTo>
                  <a:pt x="986" y="708"/>
                  <a:pt x="999" y="711"/>
                  <a:pt x="1002" y="706"/>
                </a:cubicBezTo>
                <a:cubicBezTo>
                  <a:pt x="1005" y="701"/>
                  <a:pt x="999" y="692"/>
                  <a:pt x="997" y="696"/>
                </a:cubicBezTo>
                <a:close/>
                <a:moveTo>
                  <a:pt x="93" y="604"/>
                </a:moveTo>
                <a:cubicBezTo>
                  <a:pt x="84" y="609"/>
                  <a:pt x="106" y="632"/>
                  <a:pt x="110" y="629"/>
                </a:cubicBezTo>
                <a:cubicBezTo>
                  <a:pt x="113" y="627"/>
                  <a:pt x="105" y="617"/>
                  <a:pt x="105" y="611"/>
                </a:cubicBezTo>
                <a:cubicBezTo>
                  <a:pt x="105" y="605"/>
                  <a:pt x="102" y="599"/>
                  <a:pt x="93" y="604"/>
                </a:cubicBezTo>
                <a:close/>
                <a:moveTo>
                  <a:pt x="917" y="718"/>
                </a:moveTo>
                <a:cubicBezTo>
                  <a:pt x="913" y="719"/>
                  <a:pt x="916" y="713"/>
                  <a:pt x="917" y="710"/>
                </a:cubicBezTo>
                <a:cubicBezTo>
                  <a:pt x="917" y="708"/>
                  <a:pt x="909" y="712"/>
                  <a:pt x="909" y="715"/>
                </a:cubicBezTo>
                <a:cubicBezTo>
                  <a:pt x="909" y="718"/>
                  <a:pt x="903" y="719"/>
                  <a:pt x="903" y="721"/>
                </a:cubicBezTo>
                <a:cubicBezTo>
                  <a:pt x="903" y="727"/>
                  <a:pt x="902" y="724"/>
                  <a:pt x="898" y="726"/>
                </a:cubicBezTo>
                <a:cubicBezTo>
                  <a:pt x="894" y="728"/>
                  <a:pt x="879" y="726"/>
                  <a:pt x="878" y="723"/>
                </a:cubicBezTo>
                <a:cubicBezTo>
                  <a:pt x="878" y="719"/>
                  <a:pt x="867" y="717"/>
                  <a:pt x="866" y="713"/>
                </a:cubicBezTo>
                <a:cubicBezTo>
                  <a:pt x="866" y="708"/>
                  <a:pt x="860" y="706"/>
                  <a:pt x="865" y="701"/>
                </a:cubicBezTo>
                <a:cubicBezTo>
                  <a:pt x="869" y="696"/>
                  <a:pt x="864" y="693"/>
                  <a:pt x="860" y="697"/>
                </a:cubicBezTo>
                <a:cubicBezTo>
                  <a:pt x="855" y="701"/>
                  <a:pt x="853" y="695"/>
                  <a:pt x="859" y="693"/>
                </a:cubicBezTo>
                <a:cubicBezTo>
                  <a:pt x="864" y="691"/>
                  <a:pt x="875" y="688"/>
                  <a:pt x="870" y="678"/>
                </a:cubicBezTo>
                <a:cubicBezTo>
                  <a:pt x="864" y="668"/>
                  <a:pt x="830" y="681"/>
                  <a:pt x="821" y="686"/>
                </a:cubicBezTo>
                <a:cubicBezTo>
                  <a:pt x="812" y="691"/>
                  <a:pt x="801" y="707"/>
                  <a:pt x="796" y="707"/>
                </a:cubicBezTo>
                <a:cubicBezTo>
                  <a:pt x="792" y="707"/>
                  <a:pt x="805" y="699"/>
                  <a:pt x="807" y="696"/>
                </a:cubicBezTo>
                <a:cubicBezTo>
                  <a:pt x="809" y="692"/>
                  <a:pt x="806" y="689"/>
                  <a:pt x="809" y="690"/>
                </a:cubicBezTo>
                <a:cubicBezTo>
                  <a:pt x="812" y="692"/>
                  <a:pt x="819" y="680"/>
                  <a:pt x="825" y="676"/>
                </a:cubicBezTo>
                <a:cubicBezTo>
                  <a:pt x="830" y="672"/>
                  <a:pt x="836" y="675"/>
                  <a:pt x="836" y="672"/>
                </a:cubicBezTo>
                <a:cubicBezTo>
                  <a:pt x="837" y="669"/>
                  <a:pt x="840" y="667"/>
                  <a:pt x="845" y="662"/>
                </a:cubicBezTo>
                <a:cubicBezTo>
                  <a:pt x="850" y="658"/>
                  <a:pt x="909" y="658"/>
                  <a:pt x="915" y="659"/>
                </a:cubicBezTo>
                <a:cubicBezTo>
                  <a:pt x="921" y="659"/>
                  <a:pt x="932" y="651"/>
                  <a:pt x="935" y="646"/>
                </a:cubicBezTo>
                <a:cubicBezTo>
                  <a:pt x="939" y="641"/>
                  <a:pt x="943" y="641"/>
                  <a:pt x="951" y="642"/>
                </a:cubicBezTo>
                <a:cubicBezTo>
                  <a:pt x="959" y="642"/>
                  <a:pt x="963" y="635"/>
                  <a:pt x="967" y="632"/>
                </a:cubicBezTo>
                <a:cubicBezTo>
                  <a:pt x="971" y="629"/>
                  <a:pt x="969" y="628"/>
                  <a:pt x="966" y="627"/>
                </a:cubicBezTo>
                <a:cubicBezTo>
                  <a:pt x="962" y="627"/>
                  <a:pt x="959" y="624"/>
                  <a:pt x="962" y="624"/>
                </a:cubicBezTo>
                <a:cubicBezTo>
                  <a:pt x="966" y="624"/>
                  <a:pt x="968" y="622"/>
                  <a:pt x="969" y="617"/>
                </a:cubicBezTo>
                <a:cubicBezTo>
                  <a:pt x="971" y="613"/>
                  <a:pt x="968" y="615"/>
                  <a:pt x="963" y="609"/>
                </a:cubicBezTo>
                <a:cubicBezTo>
                  <a:pt x="958" y="602"/>
                  <a:pt x="956" y="611"/>
                  <a:pt x="951" y="610"/>
                </a:cubicBezTo>
                <a:cubicBezTo>
                  <a:pt x="946" y="610"/>
                  <a:pt x="954" y="604"/>
                  <a:pt x="950" y="601"/>
                </a:cubicBezTo>
                <a:cubicBezTo>
                  <a:pt x="946" y="599"/>
                  <a:pt x="939" y="600"/>
                  <a:pt x="933" y="605"/>
                </a:cubicBezTo>
                <a:cubicBezTo>
                  <a:pt x="927" y="610"/>
                  <a:pt x="927" y="605"/>
                  <a:pt x="922" y="610"/>
                </a:cubicBezTo>
                <a:cubicBezTo>
                  <a:pt x="917" y="615"/>
                  <a:pt x="917" y="608"/>
                  <a:pt x="919" y="606"/>
                </a:cubicBezTo>
                <a:cubicBezTo>
                  <a:pt x="922" y="604"/>
                  <a:pt x="924" y="606"/>
                  <a:pt x="926" y="603"/>
                </a:cubicBezTo>
                <a:cubicBezTo>
                  <a:pt x="928" y="600"/>
                  <a:pt x="930" y="603"/>
                  <a:pt x="936" y="599"/>
                </a:cubicBezTo>
                <a:cubicBezTo>
                  <a:pt x="942" y="595"/>
                  <a:pt x="947" y="597"/>
                  <a:pt x="949" y="594"/>
                </a:cubicBezTo>
                <a:cubicBezTo>
                  <a:pt x="950" y="592"/>
                  <a:pt x="946" y="588"/>
                  <a:pt x="940" y="589"/>
                </a:cubicBezTo>
                <a:cubicBezTo>
                  <a:pt x="935" y="590"/>
                  <a:pt x="931" y="582"/>
                  <a:pt x="928" y="584"/>
                </a:cubicBezTo>
                <a:cubicBezTo>
                  <a:pt x="924" y="587"/>
                  <a:pt x="925" y="580"/>
                  <a:pt x="921" y="583"/>
                </a:cubicBezTo>
                <a:cubicBezTo>
                  <a:pt x="917" y="585"/>
                  <a:pt x="915" y="582"/>
                  <a:pt x="913" y="577"/>
                </a:cubicBezTo>
                <a:cubicBezTo>
                  <a:pt x="911" y="573"/>
                  <a:pt x="900" y="565"/>
                  <a:pt x="894" y="563"/>
                </a:cubicBezTo>
                <a:cubicBezTo>
                  <a:pt x="887" y="561"/>
                  <a:pt x="892" y="557"/>
                  <a:pt x="895" y="560"/>
                </a:cubicBezTo>
                <a:cubicBezTo>
                  <a:pt x="899" y="562"/>
                  <a:pt x="903" y="557"/>
                  <a:pt x="904" y="555"/>
                </a:cubicBezTo>
                <a:cubicBezTo>
                  <a:pt x="906" y="552"/>
                  <a:pt x="902" y="550"/>
                  <a:pt x="900" y="550"/>
                </a:cubicBezTo>
                <a:cubicBezTo>
                  <a:pt x="898" y="550"/>
                  <a:pt x="898" y="546"/>
                  <a:pt x="898" y="544"/>
                </a:cubicBezTo>
                <a:cubicBezTo>
                  <a:pt x="899" y="541"/>
                  <a:pt x="891" y="538"/>
                  <a:pt x="891" y="536"/>
                </a:cubicBezTo>
                <a:cubicBezTo>
                  <a:pt x="891" y="533"/>
                  <a:pt x="886" y="531"/>
                  <a:pt x="887" y="529"/>
                </a:cubicBezTo>
                <a:cubicBezTo>
                  <a:pt x="887" y="527"/>
                  <a:pt x="882" y="524"/>
                  <a:pt x="882" y="521"/>
                </a:cubicBezTo>
                <a:cubicBezTo>
                  <a:pt x="882" y="518"/>
                  <a:pt x="875" y="512"/>
                  <a:pt x="875" y="508"/>
                </a:cubicBezTo>
                <a:cubicBezTo>
                  <a:pt x="874" y="505"/>
                  <a:pt x="870" y="502"/>
                  <a:pt x="869" y="498"/>
                </a:cubicBezTo>
                <a:cubicBezTo>
                  <a:pt x="867" y="494"/>
                  <a:pt x="865" y="496"/>
                  <a:pt x="864" y="502"/>
                </a:cubicBezTo>
                <a:cubicBezTo>
                  <a:pt x="862" y="508"/>
                  <a:pt x="857" y="507"/>
                  <a:pt x="859" y="509"/>
                </a:cubicBezTo>
                <a:cubicBezTo>
                  <a:pt x="862" y="513"/>
                  <a:pt x="859" y="514"/>
                  <a:pt x="857" y="516"/>
                </a:cubicBezTo>
                <a:cubicBezTo>
                  <a:pt x="855" y="519"/>
                  <a:pt x="859" y="522"/>
                  <a:pt x="855" y="522"/>
                </a:cubicBezTo>
                <a:cubicBezTo>
                  <a:pt x="851" y="522"/>
                  <a:pt x="853" y="530"/>
                  <a:pt x="851" y="527"/>
                </a:cubicBezTo>
                <a:cubicBezTo>
                  <a:pt x="849" y="523"/>
                  <a:pt x="844" y="524"/>
                  <a:pt x="844" y="528"/>
                </a:cubicBezTo>
                <a:cubicBezTo>
                  <a:pt x="844" y="531"/>
                  <a:pt x="836" y="534"/>
                  <a:pt x="833" y="534"/>
                </a:cubicBezTo>
                <a:cubicBezTo>
                  <a:pt x="830" y="534"/>
                  <a:pt x="830" y="527"/>
                  <a:pt x="827" y="529"/>
                </a:cubicBezTo>
                <a:cubicBezTo>
                  <a:pt x="824" y="531"/>
                  <a:pt x="825" y="523"/>
                  <a:pt x="820" y="524"/>
                </a:cubicBezTo>
                <a:cubicBezTo>
                  <a:pt x="816" y="524"/>
                  <a:pt x="813" y="523"/>
                  <a:pt x="814" y="520"/>
                </a:cubicBezTo>
                <a:cubicBezTo>
                  <a:pt x="816" y="516"/>
                  <a:pt x="807" y="514"/>
                  <a:pt x="810" y="512"/>
                </a:cubicBezTo>
                <a:cubicBezTo>
                  <a:pt x="813" y="510"/>
                  <a:pt x="809" y="506"/>
                  <a:pt x="809" y="499"/>
                </a:cubicBezTo>
                <a:cubicBezTo>
                  <a:pt x="808" y="493"/>
                  <a:pt x="812" y="492"/>
                  <a:pt x="812" y="490"/>
                </a:cubicBezTo>
                <a:cubicBezTo>
                  <a:pt x="812" y="487"/>
                  <a:pt x="809" y="487"/>
                  <a:pt x="806" y="489"/>
                </a:cubicBezTo>
                <a:cubicBezTo>
                  <a:pt x="803" y="491"/>
                  <a:pt x="803" y="486"/>
                  <a:pt x="800" y="487"/>
                </a:cubicBezTo>
                <a:cubicBezTo>
                  <a:pt x="797" y="487"/>
                  <a:pt x="787" y="486"/>
                  <a:pt x="787" y="482"/>
                </a:cubicBezTo>
                <a:cubicBezTo>
                  <a:pt x="786" y="477"/>
                  <a:pt x="783" y="480"/>
                  <a:pt x="781" y="475"/>
                </a:cubicBezTo>
                <a:cubicBezTo>
                  <a:pt x="780" y="471"/>
                  <a:pt x="776" y="474"/>
                  <a:pt x="776" y="471"/>
                </a:cubicBezTo>
                <a:cubicBezTo>
                  <a:pt x="776" y="468"/>
                  <a:pt x="774" y="467"/>
                  <a:pt x="771" y="467"/>
                </a:cubicBezTo>
                <a:cubicBezTo>
                  <a:pt x="768" y="467"/>
                  <a:pt x="767" y="463"/>
                  <a:pt x="763" y="463"/>
                </a:cubicBezTo>
                <a:cubicBezTo>
                  <a:pt x="759" y="462"/>
                  <a:pt x="754" y="466"/>
                  <a:pt x="752" y="467"/>
                </a:cubicBezTo>
                <a:cubicBezTo>
                  <a:pt x="750" y="468"/>
                  <a:pt x="744" y="463"/>
                  <a:pt x="742" y="465"/>
                </a:cubicBezTo>
                <a:cubicBezTo>
                  <a:pt x="739" y="467"/>
                  <a:pt x="739" y="464"/>
                  <a:pt x="733" y="462"/>
                </a:cubicBezTo>
                <a:cubicBezTo>
                  <a:pt x="726" y="460"/>
                  <a:pt x="718" y="460"/>
                  <a:pt x="718" y="462"/>
                </a:cubicBezTo>
                <a:cubicBezTo>
                  <a:pt x="717" y="464"/>
                  <a:pt x="712" y="465"/>
                  <a:pt x="713" y="470"/>
                </a:cubicBezTo>
                <a:cubicBezTo>
                  <a:pt x="714" y="475"/>
                  <a:pt x="719" y="474"/>
                  <a:pt x="720" y="478"/>
                </a:cubicBezTo>
                <a:cubicBezTo>
                  <a:pt x="721" y="481"/>
                  <a:pt x="718" y="480"/>
                  <a:pt x="717" y="483"/>
                </a:cubicBezTo>
                <a:cubicBezTo>
                  <a:pt x="717" y="487"/>
                  <a:pt x="714" y="486"/>
                  <a:pt x="714" y="489"/>
                </a:cubicBezTo>
                <a:cubicBezTo>
                  <a:pt x="714" y="491"/>
                  <a:pt x="716" y="490"/>
                  <a:pt x="717" y="495"/>
                </a:cubicBezTo>
                <a:cubicBezTo>
                  <a:pt x="719" y="499"/>
                  <a:pt x="721" y="499"/>
                  <a:pt x="722" y="505"/>
                </a:cubicBezTo>
                <a:cubicBezTo>
                  <a:pt x="723" y="511"/>
                  <a:pt x="720" y="510"/>
                  <a:pt x="717" y="511"/>
                </a:cubicBezTo>
                <a:cubicBezTo>
                  <a:pt x="715" y="511"/>
                  <a:pt x="718" y="514"/>
                  <a:pt x="714" y="518"/>
                </a:cubicBezTo>
                <a:cubicBezTo>
                  <a:pt x="711" y="522"/>
                  <a:pt x="708" y="527"/>
                  <a:pt x="710" y="529"/>
                </a:cubicBezTo>
                <a:cubicBezTo>
                  <a:pt x="713" y="532"/>
                  <a:pt x="723" y="536"/>
                  <a:pt x="727" y="543"/>
                </a:cubicBezTo>
                <a:cubicBezTo>
                  <a:pt x="731" y="549"/>
                  <a:pt x="731" y="560"/>
                  <a:pt x="730" y="567"/>
                </a:cubicBezTo>
                <a:cubicBezTo>
                  <a:pt x="729" y="575"/>
                  <a:pt x="720" y="577"/>
                  <a:pt x="714" y="583"/>
                </a:cubicBezTo>
                <a:cubicBezTo>
                  <a:pt x="708" y="590"/>
                  <a:pt x="701" y="589"/>
                  <a:pt x="698" y="589"/>
                </a:cubicBezTo>
                <a:cubicBezTo>
                  <a:pt x="695" y="589"/>
                  <a:pt x="697" y="595"/>
                  <a:pt x="701" y="600"/>
                </a:cubicBezTo>
                <a:cubicBezTo>
                  <a:pt x="705" y="605"/>
                  <a:pt x="702" y="606"/>
                  <a:pt x="704" y="611"/>
                </a:cubicBezTo>
                <a:cubicBezTo>
                  <a:pt x="706" y="616"/>
                  <a:pt x="704" y="620"/>
                  <a:pt x="707" y="625"/>
                </a:cubicBezTo>
                <a:cubicBezTo>
                  <a:pt x="711" y="629"/>
                  <a:pt x="709" y="631"/>
                  <a:pt x="705" y="634"/>
                </a:cubicBezTo>
                <a:cubicBezTo>
                  <a:pt x="701" y="637"/>
                  <a:pt x="706" y="636"/>
                  <a:pt x="707" y="640"/>
                </a:cubicBezTo>
                <a:cubicBezTo>
                  <a:pt x="707" y="644"/>
                  <a:pt x="705" y="642"/>
                  <a:pt x="702" y="639"/>
                </a:cubicBezTo>
                <a:cubicBezTo>
                  <a:pt x="698" y="637"/>
                  <a:pt x="695" y="644"/>
                  <a:pt x="695" y="646"/>
                </a:cubicBezTo>
                <a:cubicBezTo>
                  <a:pt x="695" y="649"/>
                  <a:pt x="688" y="643"/>
                  <a:pt x="686" y="643"/>
                </a:cubicBezTo>
                <a:cubicBezTo>
                  <a:pt x="684" y="643"/>
                  <a:pt x="686" y="639"/>
                  <a:pt x="682" y="635"/>
                </a:cubicBezTo>
                <a:cubicBezTo>
                  <a:pt x="677" y="632"/>
                  <a:pt x="674" y="631"/>
                  <a:pt x="674" y="627"/>
                </a:cubicBezTo>
                <a:cubicBezTo>
                  <a:pt x="674" y="624"/>
                  <a:pt x="666" y="621"/>
                  <a:pt x="666" y="617"/>
                </a:cubicBezTo>
                <a:cubicBezTo>
                  <a:pt x="666" y="613"/>
                  <a:pt x="667" y="603"/>
                  <a:pt x="665" y="600"/>
                </a:cubicBezTo>
                <a:cubicBezTo>
                  <a:pt x="664" y="597"/>
                  <a:pt x="665" y="594"/>
                  <a:pt x="667" y="591"/>
                </a:cubicBezTo>
                <a:cubicBezTo>
                  <a:pt x="668" y="588"/>
                  <a:pt x="665" y="584"/>
                  <a:pt x="660" y="584"/>
                </a:cubicBezTo>
                <a:cubicBezTo>
                  <a:pt x="656" y="584"/>
                  <a:pt x="650" y="583"/>
                  <a:pt x="643" y="583"/>
                </a:cubicBezTo>
                <a:cubicBezTo>
                  <a:pt x="637" y="584"/>
                  <a:pt x="634" y="583"/>
                  <a:pt x="632" y="581"/>
                </a:cubicBezTo>
                <a:cubicBezTo>
                  <a:pt x="630" y="579"/>
                  <a:pt x="624" y="575"/>
                  <a:pt x="616" y="573"/>
                </a:cubicBezTo>
                <a:cubicBezTo>
                  <a:pt x="608" y="571"/>
                  <a:pt x="605" y="567"/>
                  <a:pt x="604" y="565"/>
                </a:cubicBezTo>
                <a:cubicBezTo>
                  <a:pt x="603" y="563"/>
                  <a:pt x="596" y="561"/>
                  <a:pt x="594" y="559"/>
                </a:cubicBezTo>
                <a:cubicBezTo>
                  <a:pt x="592" y="557"/>
                  <a:pt x="585" y="555"/>
                  <a:pt x="582" y="556"/>
                </a:cubicBezTo>
                <a:cubicBezTo>
                  <a:pt x="579" y="556"/>
                  <a:pt x="571" y="550"/>
                  <a:pt x="567" y="550"/>
                </a:cubicBezTo>
                <a:cubicBezTo>
                  <a:pt x="562" y="550"/>
                  <a:pt x="552" y="555"/>
                  <a:pt x="550" y="555"/>
                </a:cubicBezTo>
                <a:cubicBezTo>
                  <a:pt x="548" y="555"/>
                  <a:pt x="550" y="551"/>
                  <a:pt x="551" y="549"/>
                </a:cubicBezTo>
                <a:cubicBezTo>
                  <a:pt x="553" y="548"/>
                  <a:pt x="548" y="540"/>
                  <a:pt x="546" y="535"/>
                </a:cubicBezTo>
                <a:cubicBezTo>
                  <a:pt x="545" y="530"/>
                  <a:pt x="543" y="525"/>
                  <a:pt x="538" y="525"/>
                </a:cubicBezTo>
                <a:cubicBezTo>
                  <a:pt x="533" y="526"/>
                  <a:pt x="527" y="523"/>
                  <a:pt x="526" y="522"/>
                </a:cubicBezTo>
                <a:cubicBezTo>
                  <a:pt x="524" y="521"/>
                  <a:pt x="524" y="507"/>
                  <a:pt x="525" y="501"/>
                </a:cubicBezTo>
                <a:cubicBezTo>
                  <a:pt x="526" y="495"/>
                  <a:pt x="533" y="486"/>
                  <a:pt x="533" y="482"/>
                </a:cubicBezTo>
                <a:cubicBezTo>
                  <a:pt x="533" y="479"/>
                  <a:pt x="537" y="477"/>
                  <a:pt x="541" y="476"/>
                </a:cubicBezTo>
                <a:cubicBezTo>
                  <a:pt x="545" y="475"/>
                  <a:pt x="542" y="468"/>
                  <a:pt x="545" y="467"/>
                </a:cubicBezTo>
                <a:cubicBezTo>
                  <a:pt x="549" y="467"/>
                  <a:pt x="549" y="465"/>
                  <a:pt x="550" y="462"/>
                </a:cubicBezTo>
                <a:cubicBezTo>
                  <a:pt x="551" y="459"/>
                  <a:pt x="555" y="461"/>
                  <a:pt x="553" y="459"/>
                </a:cubicBezTo>
                <a:cubicBezTo>
                  <a:pt x="550" y="456"/>
                  <a:pt x="552" y="455"/>
                  <a:pt x="558" y="455"/>
                </a:cubicBezTo>
                <a:cubicBezTo>
                  <a:pt x="564" y="455"/>
                  <a:pt x="572" y="453"/>
                  <a:pt x="571" y="448"/>
                </a:cubicBezTo>
                <a:cubicBezTo>
                  <a:pt x="570" y="442"/>
                  <a:pt x="555" y="446"/>
                  <a:pt x="555" y="441"/>
                </a:cubicBezTo>
                <a:cubicBezTo>
                  <a:pt x="555" y="437"/>
                  <a:pt x="536" y="436"/>
                  <a:pt x="537" y="434"/>
                </a:cubicBezTo>
                <a:cubicBezTo>
                  <a:pt x="538" y="431"/>
                  <a:pt x="556" y="436"/>
                  <a:pt x="563" y="438"/>
                </a:cubicBezTo>
                <a:cubicBezTo>
                  <a:pt x="569" y="441"/>
                  <a:pt x="571" y="440"/>
                  <a:pt x="576" y="440"/>
                </a:cubicBezTo>
                <a:cubicBezTo>
                  <a:pt x="581" y="440"/>
                  <a:pt x="578" y="433"/>
                  <a:pt x="579" y="430"/>
                </a:cubicBezTo>
                <a:cubicBezTo>
                  <a:pt x="580" y="428"/>
                  <a:pt x="590" y="435"/>
                  <a:pt x="596" y="433"/>
                </a:cubicBezTo>
                <a:cubicBezTo>
                  <a:pt x="601" y="432"/>
                  <a:pt x="607" y="420"/>
                  <a:pt x="612" y="417"/>
                </a:cubicBezTo>
                <a:cubicBezTo>
                  <a:pt x="616" y="413"/>
                  <a:pt x="612" y="410"/>
                  <a:pt x="603" y="411"/>
                </a:cubicBezTo>
                <a:cubicBezTo>
                  <a:pt x="594" y="412"/>
                  <a:pt x="588" y="408"/>
                  <a:pt x="583" y="405"/>
                </a:cubicBezTo>
                <a:cubicBezTo>
                  <a:pt x="578" y="401"/>
                  <a:pt x="579" y="398"/>
                  <a:pt x="584" y="398"/>
                </a:cubicBezTo>
                <a:cubicBezTo>
                  <a:pt x="589" y="399"/>
                  <a:pt x="602" y="409"/>
                  <a:pt x="607" y="409"/>
                </a:cubicBezTo>
                <a:cubicBezTo>
                  <a:pt x="611" y="410"/>
                  <a:pt x="620" y="400"/>
                  <a:pt x="624" y="397"/>
                </a:cubicBezTo>
                <a:cubicBezTo>
                  <a:pt x="628" y="394"/>
                  <a:pt x="620" y="393"/>
                  <a:pt x="617" y="391"/>
                </a:cubicBezTo>
                <a:cubicBezTo>
                  <a:pt x="614" y="388"/>
                  <a:pt x="622" y="387"/>
                  <a:pt x="626" y="387"/>
                </a:cubicBezTo>
                <a:cubicBezTo>
                  <a:pt x="630" y="387"/>
                  <a:pt x="632" y="390"/>
                  <a:pt x="633" y="392"/>
                </a:cubicBezTo>
                <a:cubicBezTo>
                  <a:pt x="635" y="394"/>
                  <a:pt x="642" y="391"/>
                  <a:pt x="645" y="391"/>
                </a:cubicBezTo>
                <a:cubicBezTo>
                  <a:pt x="649" y="391"/>
                  <a:pt x="645" y="385"/>
                  <a:pt x="639" y="383"/>
                </a:cubicBezTo>
                <a:cubicBezTo>
                  <a:pt x="633" y="381"/>
                  <a:pt x="639" y="376"/>
                  <a:pt x="641" y="380"/>
                </a:cubicBezTo>
                <a:cubicBezTo>
                  <a:pt x="643" y="383"/>
                  <a:pt x="647" y="383"/>
                  <a:pt x="649" y="387"/>
                </a:cubicBezTo>
                <a:cubicBezTo>
                  <a:pt x="652" y="392"/>
                  <a:pt x="653" y="389"/>
                  <a:pt x="658" y="387"/>
                </a:cubicBezTo>
                <a:cubicBezTo>
                  <a:pt x="663" y="385"/>
                  <a:pt x="666" y="382"/>
                  <a:pt x="669" y="379"/>
                </a:cubicBezTo>
                <a:cubicBezTo>
                  <a:pt x="671" y="376"/>
                  <a:pt x="672" y="380"/>
                  <a:pt x="675" y="375"/>
                </a:cubicBezTo>
                <a:cubicBezTo>
                  <a:pt x="678" y="370"/>
                  <a:pt x="674" y="366"/>
                  <a:pt x="670" y="363"/>
                </a:cubicBezTo>
                <a:cubicBezTo>
                  <a:pt x="666" y="360"/>
                  <a:pt x="670" y="357"/>
                  <a:pt x="666" y="355"/>
                </a:cubicBezTo>
                <a:cubicBezTo>
                  <a:pt x="662" y="353"/>
                  <a:pt x="661" y="349"/>
                  <a:pt x="666" y="350"/>
                </a:cubicBezTo>
                <a:cubicBezTo>
                  <a:pt x="671" y="351"/>
                  <a:pt x="675" y="349"/>
                  <a:pt x="677" y="346"/>
                </a:cubicBezTo>
                <a:cubicBezTo>
                  <a:pt x="680" y="342"/>
                  <a:pt x="670" y="342"/>
                  <a:pt x="674" y="339"/>
                </a:cubicBezTo>
                <a:cubicBezTo>
                  <a:pt x="679" y="337"/>
                  <a:pt x="675" y="334"/>
                  <a:pt x="671" y="334"/>
                </a:cubicBezTo>
                <a:cubicBezTo>
                  <a:pt x="666" y="334"/>
                  <a:pt x="662" y="332"/>
                  <a:pt x="662" y="328"/>
                </a:cubicBezTo>
                <a:cubicBezTo>
                  <a:pt x="662" y="324"/>
                  <a:pt x="654" y="327"/>
                  <a:pt x="649" y="325"/>
                </a:cubicBezTo>
                <a:cubicBezTo>
                  <a:pt x="645" y="322"/>
                  <a:pt x="634" y="323"/>
                  <a:pt x="632" y="323"/>
                </a:cubicBezTo>
                <a:cubicBezTo>
                  <a:pt x="629" y="323"/>
                  <a:pt x="629" y="334"/>
                  <a:pt x="633" y="334"/>
                </a:cubicBezTo>
                <a:cubicBezTo>
                  <a:pt x="636" y="334"/>
                  <a:pt x="639" y="338"/>
                  <a:pt x="636" y="339"/>
                </a:cubicBezTo>
                <a:cubicBezTo>
                  <a:pt x="633" y="341"/>
                  <a:pt x="637" y="345"/>
                  <a:pt x="634" y="344"/>
                </a:cubicBezTo>
                <a:cubicBezTo>
                  <a:pt x="632" y="344"/>
                  <a:pt x="628" y="343"/>
                  <a:pt x="627" y="349"/>
                </a:cubicBezTo>
                <a:cubicBezTo>
                  <a:pt x="626" y="356"/>
                  <a:pt x="626" y="358"/>
                  <a:pt x="621" y="361"/>
                </a:cubicBezTo>
                <a:cubicBezTo>
                  <a:pt x="617" y="363"/>
                  <a:pt x="620" y="353"/>
                  <a:pt x="616" y="354"/>
                </a:cubicBezTo>
                <a:cubicBezTo>
                  <a:pt x="612" y="354"/>
                  <a:pt x="612" y="362"/>
                  <a:pt x="615" y="362"/>
                </a:cubicBezTo>
                <a:cubicBezTo>
                  <a:pt x="618" y="363"/>
                  <a:pt x="618" y="366"/>
                  <a:pt x="619" y="369"/>
                </a:cubicBezTo>
                <a:cubicBezTo>
                  <a:pt x="620" y="373"/>
                  <a:pt x="614" y="370"/>
                  <a:pt x="611" y="375"/>
                </a:cubicBezTo>
                <a:cubicBezTo>
                  <a:pt x="609" y="379"/>
                  <a:pt x="608" y="373"/>
                  <a:pt x="605" y="370"/>
                </a:cubicBezTo>
                <a:cubicBezTo>
                  <a:pt x="601" y="367"/>
                  <a:pt x="597" y="362"/>
                  <a:pt x="597" y="358"/>
                </a:cubicBezTo>
                <a:cubicBezTo>
                  <a:pt x="598" y="355"/>
                  <a:pt x="599" y="354"/>
                  <a:pt x="602" y="353"/>
                </a:cubicBezTo>
                <a:cubicBezTo>
                  <a:pt x="605" y="353"/>
                  <a:pt x="602" y="350"/>
                  <a:pt x="602" y="346"/>
                </a:cubicBezTo>
                <a:cubicBezTo>
                  <a:pt x="602" y="341"/>
                  <a:pt x="598" y="343"/>
                  <a:pt x="594" y="338"/>
                </a:cubicBezTo>
                <a:cubicBezTo>
                  <a:pt x="590" y="333"/>
                  <a:pt x="586" y="333"/>
                  <a:pt x="584" y="335"/>
                </a:cubicBezTo>
                <a:cubicBezTo>
                  <a:pt x="582" y="338"/>
                  <a:pt x="583" y="342"/>
                  <a:pt x="580" y="343"/>
                </a:cubicBezTo>
                <a:cubicBezTo>
                  <a:pt x="576" y="345"/>
                  <a:pt x="578" y="352"/>
                  <a:pt x="575" y="352"/>
                </a:cubicBezTo>
                <a:cubicBezTo>
                  <a:pt x="572" y="353"/>
                  <a:pt x="573" y="340"/>
                  <a:pt x="571" y="339"/>
                </a:cubicBezTo>
                <a:cubicBezTo>
                  <a:pt x="568" y="338"/>
                  <a:pt x="569" y="335"/>
                  <a:pt x="572" y="334"/>
                </a:cubicBezTo>
                <a:cubicBezTo>
                  <a:pt x="576" y="334"/>
                  <a:pt x="578" y="330"/>
                  <a:pt x="575" y="330"/>
                </a:cubicBezTo>
                <a:cubicBezTo>
                  <a:pt x="572" y="330"/>
                  <a:pt x="566" y="326"/>
                  <a:pt x="564" y="325"/>
                </a:cubicBezTo>
                <a:cubicBezTo>
                  <a:pt x="562" y="324"/>
                  <a:pt x="558" y="329"/>
                  <a:pt x="555" y="327"/>
                </a:cubicBezTo>
                <a:cubicBezTo>
                  <a:pt x="553" y="325"/>
                  <a:pt x="556" y="320"/>
                  <a:pt x="556" y="318"/>
                </a:cubicBezTo>
                <a:cubicBezTo>
                  <a:pt x="556" y="315"/>
                  <a:pt x="560" y="319"/>
                  <a:pt x="562" y="315"/>
                </a:cubicBezTo>
                <a:cubicBezTo>
                  <a:pt x="565" y="312"/>
                  <a:pt x="555" y="312"/>
                  <a:pt x="555" y="308"/>
                </a:cubicBezTo>
                <a:cubicBezTo>
                  <a:pt x="555" y="304"/>
                  <a:pt x="548" y="303"/>
                  <a:pt x="545" y="302"/>
                </a:cubicBezTo>
                <a:cubicBezTo>
                  <a:pt x="543" y="301"/>
                  <a:pt x="547" y="295"/>
                  <a:pt x="546" y="292"/>
                </a:cubicBezTo>
                <a:cubicBezTo>
                  <a:pt x="545" y="290"/>
                  <a:pt x="535" y="281"/>
                  <a:pt x="531" y="282"/>
                </a:cubicBezTo>
                <a:cubicBezTo>
                  <a:pt x="527" y="283"/>
                  <a:pt x="526" y="277"/>
                  <a:pt x="529" y="277"/>
                </a:cubicBezTo>
                <a:cubicBezTo>
                  <a:pt x="531" y="277"/>
                  <a:pt x="533" y="276"/>
                  <a:pt x="537" y="271"/>
                </a:cubicBezTo>
                <a:cubicBezTo>
                  <a:pt x="541" y="266"/>
                  <a:pt x="542" y="265"/>
                  <a:pt x="539" y="264"/>
                </a:cubicBezTo>
                <a:cubicBezTo>
                  <a:pt x="536" y="263"/>
                  <a:pt x="534" y="260"/>
                  <a:pt x="539" y="260"/>
                </a:cubicBezTo>
                <a:cubicBezTo>
                  <a:pt x="545" y="260"/>
                  <a:pt x="554" y="264"/>
                  <a:pt x="557" y="262"/>
                </a:cubicBezTo>
                <a:cubicBezTo>
                  <a:pt x="560" y="259"/>
                  <a:pt x="569" y="245"/>
                  <a:pt x="573" y="239"/>
                </a:cubicBezTo>
                <a:cubicBezTo>
                  <a:pt x="577" y="234"/>
                  <a:pt x="570" y="234"/>
                  <a:pt x="561" y="234"/>
                </a:cubicBezTo>
                <a:cubicBezTo>
                  <a:pt x="552" y="235"/>
                  <a:pt x="550" y="231"/>
                  <a:pt x="543" y="230"/>
                </a:cubicBezTo>
                <a:cubicBezTo>
                  <a:pt x="535" y="230"/>
                  <a:pt x="521" y="232"/>
                  <a:pt x="519" y="234"/>
                </a:cubicBezTo>
                <a:cubicBezTo>
                  <a:pt x="517" y="236"/>
                  <a:pt x="523" y="238"/>
                  <a:pt x="522" y="241"/>
                </a:cubicBezTo>
                <a:cubicBezTo>
                  <a:pt x="522" y="243"/>
                  <a:pt x="517" y="239"/>
                  <a:pt x="515" y="240"/>
                </a:cubicBezTo>
                <a:cubicBezTo>
                  <a:pt x="513" y="241"/>
                  <a:pt x="516" y="244"/>
                  <a:pt x="515" y="253"/>
                </a:cubicBezTo>
                <a:cubicBezTo>
                  <a:pt x="514" y="262"/>
                  <a:pt x="517" y="262"/>
                  <a:pt x="519" y="266"/>
                </a:cubicBezTo>
                <a:cubicBezTo>
                  <a:pt x="522" y="269"/>
                  <a:pt x="521" y="273"/>
                  <a:pt x="521" y="279"/>
                </a:cubicBezTo>
                <a:cubicBezTo>
                  <a:pt x="521" y="284"/>
                  <a:pt x="516" y="284"/>
                  <a:pt x="514" y="285"/>
                </a:cubicBezTo>
                <a:cubicBezTo>
                  <a:pt x="513" y="286"/>
                  <a:pt x="519" y="288"/>
                  <a:pt x="518" y="292"/>
                </a:cubicBezTo>
                <a:cubicBezTo>
                  <a:pt x="517" y="295"/>
                  <a:pt x="512" y="290"/>
                  <a:pt x="509" y="291"/>
                </a:cubicBezTo>
                <a:cubicBezTo>
                  <a:pt x="506" y="292"/>
                  <a:pt x="503" y="300"/>
                  <a:pt x="506" y="303"/>
                </a:cubicBezTo>
                <a:cubicBezTo>
                  <a:pt x="510" y="306"/>
                  <a:pt x="511" y="305"/>
                  <a:pt x="508" y="309"/>
                </a:cubicBezTo>
                <a:cubicBezTo>
                  <a:pt x="506" y="312"/>
                  <a:pt x="503" y="317"/>
                  <a:pt x="509" y="321"/>
                </a:cubicBezTo>
                <a:cubicBezTo>
                  <a:pt x="515" y="326"/>
                  <a:pt x="526" y="326"/>
                  <a:pt x="532" y="329"/>
                </a:cubicBezTo>
                <a:cubicBezTo>
                  <a:pt x="538" y="333"/>
                  <a:pt x="529" y="331"/>
                  <a:pt x="532" y="335"/>
                </a:cubicBezTo>
                <a:cubicBezTo>
                  <a:pt x="534" y="339"/>
                  <a:pt x="528" y="341"/>
                  <a:pt x="528" y="344"/>
                </a:cubicBezTo>
                <a:cubicBezTo>
                  <a:pt x="528" y="347"/>
                  <a:pt x="531" y="346"/>
                  <a:pt x="534" y="340"/>
                </a:cubicBezTo>
                <a:cubicBezTo>
                  <a:pt x="537" y="335"/>
                  <a:pt x="539" y="342"/>
                  <a:pt x="539" y="346"/>
                </a:cubicBezTo>
                <a:cubicBezTo>
                  <a:pt x="538" y="351"/>
                  <a:pt x="534" y="348"/>
                  <a:pt x="531" y="353"/>
                </a:cubicBezTo>
                <a:cubicBezTo>
                  <a:pt x="528" y="358"/>
                  <a:pt x="525" y="359"/>
                  <a:pt x="520" y="358"/>
                </a:cubicBezTo>
                <a:cubicBezTo>
                  <a:pt x="515" y="357"/>
                  <a:pt x="518" y="364"/>
                  <a:pt x="520" y="369"/>
                </a:cubicBezTo>
                <a:cubicBezTo>
                  <a:pt x="522" y="373"/>
                  <a:pt x="519" y="374"/>
                  <a:pt x="514" y="373"/>
                </a:cubicBezTo>
                <a:cubicBezTo>
                  <a:pt x="508" y="371"/>
                  <a:pt x="505" y="368"/>
                  <a:pt x="508" y="364"/>
                </a:cubicBezTo>
                <a:cubicBezTo>
                  <a:pt x="511" y="359"/>
                  <a:pt x="513" y="354"/>
                  <a:pt x="509" y="355"/>
                </a:cubicBezTo>
                <a:cubicBezTo>
                  <a:pt x="506" y="355"/>
                  <a:pt x="499" y="355"/>
                  <a:pt x="496" y="351"/>
                </a:cubicBezTo>
                <a:cubicBezTo>
                  <a:pt x="494" y="348"/>
                  <a:pt x="498" y="349"/>
                  <a:pt x="505" y="350"/>
                </a:cubicBezTo>
                <a:cubicBezTo>
                  <a:pt x="511" y="351"/>
                  <a:pt x="506" y="345"/>
                  <a:pt x="511" y="345"/>
                </a:cubicBezTo>
                <a:cubicBezTo>
                  <a:pt x="516" y="345"/>
                  <a:pt x="519" y="348"/>
                  <a:pt x="524" y="344"/>
                </a:cubicBezTo>
                <a:cubicBezTo>
                  <a:pt x="528" y="341"/>
                  <a:pt x="521" y="333"/>
                  <a:pt x="517" y="335"/>
                </a:cubicBezTo>
                <a:cubicBezTo>
                  <a:pt x="514" y="336"/>
                  <a:pt x="508" y="337"/>
                  <a:pt x="508" y="334"/>
                </a:cubicBezTo>
                <a:cubicBezTo>
                  <a:pt x="508" y="330"/>
                  <a:pt x="514" y="333"/>
                  <a:pt x="518" y="332"/>
                </a:cubicBezTo>
                <a:cubicBezTo>
                  <a:pt x="521" y="331"/>
                  <a:pt x="516" y="327"/>
                  <a:pt x="511" y="328"/>
                </a:cubicBezTo>
                <a:cubicBezTo>
                  <a:pt x="506" y="329"/>
                  <a:pt x="502" y="330"/>
                  <a:pt x="498" y="325"/>
                </a:cubicBezTo>
                <a:cubicBezTo>
                  <a:pt x="494" y="321"/>
                  <a:pt x="487" y="319"/>
                  <a:pt x="485" y="328"/>
                </a:cubicBezTo>
                <a:cubicBezTo>
                  <a:pt x="484" y="338"/>
                  <a:pt x="477" y="333"/>
                  <a:pt x="474" y="336"/>
                </a:cubicBezTo>
                <a:cubicBezTo>
                  <a:pt x="471" y="339"/>
                  <a:pt x="477" y="342"/>
                  <a:pt x="484" y="342"/>
                </a:cubicBezTo>
                <a:cubicBezTo>
                  <a:pt x="491" y="342"/>
                  <a:pt x="496" y="348"/>
                  <a:pt x="492" y="348"/>
                </a:cubicBezTo>
                <a:cubicBezTo>
                  <a:pt x="489" y="348"/>
                  <a:pt x="491" y="353"/>
                  <a:pt x="487" y="351"/>
                </a:cubicBezTo>
                <a:cubicBezTo>
                  <a:pt x="484" y="350"/>
                  <a:pt x="480" y="351"/>
                  <a:pt x="483" y="354"/>
                </a:cubicBezTo>
                <a:cubicBezTo>
                  <a:pt x="485" y="357"/>
                  <a:pt x="482" y="359"/>
                  <a:pt x="482" y="362"/>
                </a:cubicBezTo>
                <a:cubicBezTo>
                  <a:pt x="482" y="365"/>
                  <a:pt x="477" y="362"/>
                  <a:pt x="471" y="361"/>
                </a:cubicBezTo>
                <a:cubicBezTo>
                  <a:pt x="466" y="361"/>
                  <a:pt x="456" y="363"/>
                  <a:pt x="449" y="364"/>
                </a:cubicBezTo>
                <a:cubicBezTo>
                  <a:pt x="442" y="366"/>
                  <a:pt x="435" y="363"/>
                  <a:pt x="432" y="360"/>
                </a:cubicBezTo>
                <a:cubicBezTo>
                  <a:pt x="429" y="357"/>
                  <a:pt x="425" y="357"/>
                  <a:pt x="420" y="357"/>
                </a:cubicBezTo>
                <a:cubicBezTo>
                  <a:pt x="415" y="357"/>
                  <a:pt x="416" y="352"/>
                  <a:pt x="410" y="352"/>
                </a:cubicBezTo>
                <a:cubicBezTo>
                  <a:pt x="403" y="352"/>
                  <a:pt x="405" y="346"/>
                  <a:pt x="404" y="343"/>
                </a:cubicBezTo>
                <a:cubicBezTo>
                  <a:pt x="403" y="340"/>
                  <a:pt x="390" y="341"/>
                  <a:pt x="385" y="344"/>
                </a:cubicBezTo>
                <a:cubicBezTo>
                  <a:pt x="381" y="347"/>
                  <a:pt x="371" y="346"/>
                  <a:pt x="369" y="351"/>
                </a:cubicBezTo>
                <a:cubicBezTo>
                  <a:pt x="366" y="357"/>
                  <a:pt x="371" y="356"/>
                  <a:pt x="374" y="356"/>
                </a:cubicBezTo>
                <a:cubicBezTo>
                  <a:pt x="378" y="356"/>
                  <a:pt x="377" y="351"/>
                  <a:pt x="384" y="352"/>
                </a:cubicBezTo>
                <a:cubicBezTo>
                  <a:pt x="391" y="353"/>
                  <a:pt x="396" y="345"/>
                  <a:pt x="399" y="348"/>
                </a:cubicBezTo>
                <a:cubicBezTo>
                  <a:pt x="402" y="351"/>
                  <a:pt x="387" y="357"/>
                  <a:pt x="381" y="358"/>
                </a:cubicBezTo>
                <a:cubicBezTo>
                  <a:pt x="374" y="359"/>
                  <a:pt x="376" y="364"/>
                  <a:pt x="382" y="373"/>
                </a:cubicBezTo>
                <a:cubicBezTo>
                  <a:pt x="388" y="383"/>
                  <a:pt x="379" y="377"/>
                  <a:pt x="379" y="382"/>
                </a:cubicBezTo>
                <a:cubicBezTo>
                  <a:pt x="379" y="386"/>
                  <a:pt x="368" y="380"/>
                  <a:pt x="372" y="379"/>
                </a:cubicBezTo>
                <a:cubicBezTo>
                  <a:pt x="377" y="377"/>
                  <a:pt x="375" y="373"/>
                  <a:pt x="371" y="370"/>
                </a:cubicBezTo>
                <a:cubicBezTo>
                  <a:pt x="367" y="367"/>
                  <a:pt x="365" y="370"/>
                  <a:pt x="365" y="366"/>
                </a:cubicBezTo>
                <a:cubicBezTo>
                  <a:pt x="366" y="363"/>
                  <a:pt x="361" y="367"/>
                  <a:pt x="358" y="364"/>
                </a:cubicBezTo>
                <a:cubicBezTo>
                  <a:pt x="354" y="361"/>
                  <a:pt x="353" y="359"/>
                  <a:pt x="348" y="361"/>
                </a:cubicBezTo>
                <a:cubicBezTo>
                  <a:pt x="343" y="364"/>
                  <a:pt x="338" y="363"/>
                  <a:pt x="327" y="365"/>
                </a:cubicBezTo>
                <a:cubicBezTo>
                  <a:pt x="317" y="367"/>
                  <a:pt x="297" y="366"/>
                  <a:pt x="294" y="363"/>
                </a:cubicBezTo>
                <a:cubicBezTo>
                  <a:pt x="290" y="359"/>
                  <a:pt x="303" y="353"/>
                  <a:pt x="307" y="354"/>
                </a:cubicBezTo>
                <a:cubicBezTo>
                  <a:pt x="310" y="355"/>
                  <a:pt x="308" y="350"/>
                  <a:pt x="302" y="345"/>
                </a:cubicBezTo>
                <a:cubicBezTo>
                  <a:pt x="297" y="341"/>
                  <a:pt x="284" y="338"/>
                  <a:pt x="284" y="341"/>
                </a:cubicBezTo>
                <a:cubicBezTo>
                  <a:pt x="284" y="344"/>
                  <a:pt x="277" y="341"/>
                  <a:pt x="268" y="339"/>
                </a:cubicBezTo>
                <a:cubicBezTo>
                  <a:pt x="258" y="338"/>
                  <a:pt x="257" y="334"/>
                  <a:pt x="251" y="334"/>
                </a:cubicBezTo>
                <a:cubicBezTo>
                  <a:pt x="245" y="334"/>
                  <a:pt x="236" y="332"/>
                  <a:pt x="229" y="327"/>
                </a:cubicBezTo>
                <a:cubicBezTo>
                  <a:pt x="222" y="321"/>
                  <a:pt x="206" y="323"/>
                  <a:pt x="204" y="328"/>
                </a:cubicBezTo>
                <a:cubicBezTo>
                  <a:pt x="202" y="333"/>
                  <a:pt x="196" y="332"/>
                  <a:pt x="191" y="332"/>
                </a:cubicBezTo>
                <a:cubicBezTo>
                  <a:pt x="185" y="332"/>
                  <a:pt x="193" y="326"/>
                  <a:pt x="191" y="325"/>
                </a:cubicBezTo>
                <a:cubicBezTo>
                  <a:pt x="188" y="324"/>
                  <a:pt x="191" y="317"/>
                  <a:pt x="187" y="316"/>
                </a:cubicBezTo>
                <a:cubicBezTo>
                  <a:pt x="183" y="316"/>
                  <a:pt x="180" y="333"/>
                  <a:pt x="172" y="332"/>
                </a:cubicBezTo>
                <a:cubicBezTo>
                  <a:pt x="165" y="332"/>
                  <a:pt x="161" y="314"/>
                  <a:pt x="155" y="310"/>
                </a:cubicBezTo>
                <a:cubicBezTo>
                  <a:pt x="149" y="305"/>
                  <a:pt x="143" y="305"/>
                  <a:pt x="148" y="312"/>
                </a:cubicBezTo>
                <a:cubicBezTo>
                  <a:pt x="154" y="319"/>
                  <a:pt x="144" y="314"/>
                  <a:pt x="144" y="318"/>
                </a:cubicBezTo>
                <a:cubicBezTo>
                  <a:pt x="145" y="323"/>
                  <a:pt x="136" y="328"/>
                  <a:pt x="136" y="326"/>
                </a:cubicBezTo>
                <a:cubicBezTo>
                  <a:pt x="136" y="323"/>
                  <a:pt x="131" y="320"/>
                  <a:pt x="125" y="327"/>
                </a:cubicBezTo>
                <a:cubicBezTo>
                  <a:pt x="119" y="334"/>
                  <a:pt x="115" y="333"/>
                  <a:pt x="114" y="331"/>
                </a:cubicBezTo>
                <a:cubicBezTo>
                  <a:pt x="114" y="328"/>
                  <a:pt x="96" y="337"/>
                  <a:pt x="97" y="340"/>
                </a:cubicBezTo>
                <a:cubicBezTo>
                  <a:pt x="98" y="343"/>
                  <a:pt x="94" y="346"/>
                  <a:pt x="89" y="345"/>
                </a:cubicBezTo>
                <a:cubicBezTo>
                  <a:pt x="85" y="345"/>
                  <a:pt x="88" y="341"/>
                  <a:pt x="92" y="339"/>
                </a:cubicBezTo>
                <a:cubicBezTo>
                  <a:pt x="96" y="337"/>
                  <a:pt x="108" y="328"/>
                  <a:pt x="114" y="327"/>
                </a:cubicBezTo>
                <a:cubicBezTo>
                  <a:pt x="120" y="326"/>
                  <a:pt x="131" y="321"/>
                  <a:pt x="132" y="318"/>
                </a:cubicBezTo>
                <a:cubicBezTo>
                  <a:pt x="132" y="315"/>
                  <a:pt x="126" y="318"/>
                  <a:pt x="122" y="317"/>
                </a:cubicBezTo>
                <a:cubicBezTo>
                  <a:pt x="118" y="316"/>
                  <a:pt x="111" y="321"/>
                  <a:pt x="104" y="324"/>
                </a:cubicBezTo>
                <a:cubicBezTo>
                  <a:pt x="97" y="327"/>
                  <a:pt x="90" y="326"/>
                  <a:pt x="92" y="330"/>
                </a:cubicBezTo>
                <a:cubicBezTo>
                  <a:pt x="94" y="334"/>
                  <a:pt x="85" y="329"/>
                  <a:pt x="84" y="332"/>
                </a:cubicBezTo>
                <a:cubicBezTo>
                  <a:pt x="82" y="335"/>
                  <a:pt x="79" y="332"/>
                  <a:pt x="81" y="330"/>
                </a:cubicBezTo>
                <a:cubicBezTo>
                  <a:pt x="84" y="329"/>
                  <a:pt x="75" y="326"/>
                  <a:pt x="75" y="328"/>
                </a:cubicBezTo>
                <a:cubicBezTo>
                  <a:pt x="75" y="329"/>
                  <a:pt x="74" y="332"/>
                  <a:pt x="68" y="332"/>
                </a:cubicBezTo>
                <a:cubicBezTo>
                  <a:pt x="62" y="332"/>
                  <a:pt x="56" y="336"/>
                  <a:pt x="60" y="339"/>
                </a:cubicBezTo>
                <a:cubicBezTo>
                  <a:pt x="64" y="342"/>
                  <a:pt x="66" y="343"/>
                  <a:pt x="64" y="345"/>
                </a:cubicBezTo>
                <a:cubicBezTo>
                  <a:pt x="62" y="347"/>
                  <a:pt x="56" y="340"/>
                  <a:pt x="47" y="341"/>
                </a:cubicBezTo>
                <a:cubicBezTo>
                  <a:pt x="38" y="342"/>
                  <a:pt x="21" y="331"/>
                  <a:pt x="21" y="329"/>
                </a:cubicBezTo>
                <a:cubicBezTo>
                  <a:pt x="21" y="326"/>
                  <a:pt x="9" y="328"/>
                  <a:pt x="0" y="327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00"/>
                  <a:pt x="4" y="503"/>
                  <a:pt x="6" y="501"/>
                </a:cubicBezTo>
                <a:cubicBezTo>
                  <a:pt x="8" y="499"/>
                  <a:pt x="11" y="502"/>
                  <a:pt x="16" y="499"/>
                </a:cubicBezTo>
                <a:cubicBezTo>
                  <a:pt x="22" y="496"/>
                  <a:pt x="24" y="502"/>
                  <a:pt x="24" y="505"/>
                </a:cubicBezTo>
                <a:cubicBezTo>
                  <a:pt x="24" y="507"/>
                  <a:pt x="32" y="512"/>
                  <a:pt x="35" y="516"/>
                </a:cubicBezTo>
                <a:cubicBezTo>
                  <a:pt x="39" y="520"/>
                  <a:pt x="40" y="524"/>
                  <a:pt x="44" y="522"/>
                </a:cubicBezTo>
                <a:cubicBezTo>
                  <a:pt x="48" y="519"/>
                  <a:pt x="54" y="518"/>
                  <a:pt x="54" y="514"/>
                </a:cubicBezTo>
                <a:cubicBezTo>
                  <a:pt x="54" y="509"/>
                  <a:pt x="70" y="509"/>
                  <a:pt x="70" y="514"/>
                </a:cubicBezTo>
                <a:cubicBezTo>
                  <a:pt x="70" y="520"/>
                  <a:pt x="85" y="527"/>
                  <a:pt x="94" y="542"/>
                </a:cubicBezTo>
                <a:cubicBezTo>
                  <a:pt x="103" y="557"/>
                  <a:pt x="101" y="561"/>
                  <a:pt x="114" y="566"/>
                </a:cubicBezTo>
                <a:cubicBezTo>
                  <a:pt x="127" y="571"/>
                  <a:pt x="126" y="573"/>
                  <a:pt x="125" y="578"/>
                </a:cubicBezTo>
                <a:cubicBezTo>
                  <a:pt x="123" y="582"/>
                  <a:pt x="132" y="584"/>
                  <a:pt x="127" y="588"/>
                </a:cubicBezTo>
                <a:cubicBezTo>
                  <a:pt x="125" y="589"/>
                  <a:pt x="122" y="591"/>
                  <a:pt x="119" y="593"/>
                </a:cubicBezTo>
                <a:cubicBezTo>
                  <a:pt x="120" y="595"/>
                  <a:pt x="122" y="597"/>
                  <a:pt x="124" y="599"/>
                </a:cubicBezTo>
                <a:cubicBezTo>
                  <a:pt x="127" y="602"/>
                  <a:pt x="119" y="602"/>
                  <a:pt x="121" y="604"/>
                </a:cubicBezTo>
                <a:cubicBezTo>
                  <a:pt x="124" y="606"/>
                  <a:pt x="121" y="610"/>
                  <a:pt x="123" y="612"/>
                </a:cubicBezTo>
                <a:cubicBezTo>
                  <a:pt x="126" y="615"/>
                  <a:pt x="130" y="614"/>
                  <a:pt x="133" y="612"/>
                </a:cubicBezTo>
                <a:cubicBezTo>
                  <a:pt x="136" y="610"/>
                  <a:pt x="138" y="615"/>
                  <a:pt x="135" y="618"/>
                </a:cubicBezTo>
                <a:cubicBezTo>
                  <a:pt x="133" y="622"/>
                  <a:pt x="138" y="625"/>
                  <a:pt x="140" y="622"/>
                </a:cubicBezTo>
                <a:cubicBezTo>
                  <a:pt x="142" y="619"/>
                  <a:pt x="147" y="627"/>
                  <a:pt x="149" y="628"/>
                </a:cubicBezTo>
                <a:cubicBezTo>
                  <a:pt x="152" y="629"/>
                  <a:pt x="154" y="633"/>
                  <a:pt x="150" y="633"/>
                </a:cubicBezTo>
                <a:cubicBezTo>
                  <a:pt x="146" y="633"/>
                  <a:pt x="147" y="639"/>
                  <a:pt x="150" y="640"/>
                </a:cubicBezTo>
                <a:cubicBezTo>
                  <a:pt x="152" y="640"/>
                  <a:pt x="152" y="643"/>
                  <a:pt x="152" y="646"/>
                </a:cubicBezTo>
                <a:cubicBezTo>
                  <a:pt x="152" y="648"/>
                  <a:pt x="161" y="651"/>
                  <a:pt x="164" y="650"/>
                </a:cubicBezTo>
                <a:cubicBezTo>
                  <a:pt x="167" y="649"/>
                  <a:pt x="170" y="652"/>
                  <a:pt x="172" y="655"/>
                </a:cubicBezTo>
                <a:cubicBezTo>
                  <a:pt x="173" y="658"/>
                  <a:pt x="179" y="660"/>
                  <a:pt x="182" y="658"/>
                </a:cubicBezTo>
                <a:cubicBezTo>
                  <a:pt x="184" y="656"/>
                  <a:pt x="185" y="661"/>
                  <a:pt x="186" y="665"/>
                </a:cubicBezTo>
                <a:cubicBezTo>
                  <a:pt x="186" y="668"/>
                  <a:pt x="191" y="666"/>
                  <a:pt x="194" y="666"/>
                </a:cubicBezTo>
                <a:cubicBezTo>
                  <a:pt x="197" y="666"/>
                  <a:pt x="199" y="670"/>
                  <a:pt x="201" y="669"/>
                </a:cubicBezTo>
                <a:cubicBezTo>
                  <a:pt x="206" y="667"/>
                  <a:pt x="207" y="675"/>
                  <a:pt x="210" y="680"/>
                </a:cubicBezTo>
                <a:cubicBezTo>
                  <a:pt x="520" y="678"/>
                  <a:pt x="520" y="678"/>
                  <a:pt x="520" y="678"/>
                </a:cubicBezTo>
                <a:cubicBezTo>
                  <a:pt x="520" y="678"/>
                  <a:pt x="521" y="670"/>
                  <a:pt x="524" y="673"/>
                </a:cubicBezTo>
                <a:cubicBezTo>
                  <a:pt x="528" y="676"/>
                  <a:pt x="525" y="680"/>
                  <a:pt x="529" y="682"/>
                </a:cubicBezTo>
                <a:cubicBezTo>
                  <a:pt x="533" y="683"/>
                  <a:pt x="536" y="686"/>
                  <a:pt x="539" y="685"/>
                </a:cubicBezTo>
                <a:cubicBezTo>
                  <a:pt x="541" y="684"/>
                  <a:pt x="545" y="681"/>
                  <a:pt x="549" y="685"/>
                </a:cubicBezTo>
                <a:cubicBezTo>
                  <a:pt x="553" y="690"/>
                  <a:pt x="556" y="686"/>
                  <a:pt x="558" y="689"/>
                </a:cubicBezTo>
                <a:cubicBezTo>
                  <a:pt x="561" y="692"/>
                  <a:pt x="565" y="694"/>
                  <a:pt x="568" y="691"/>
                </a:cubicBezTo>
                <a:cubicBezTo>
                  <a:pt x="570" y="688"/>
                  <a:pt x="580" y="691"/>
                  <a:pt x="584" y="693"/>
                </a:cubicBezTo>
                <a:cubicBezTo>
                  <a:pt x="590" y="688"/>
                  <a:pt x="594" y="679"/>
                  <a:pt x="599" y="679"/>
                </a:cubicBezTo>
                <a:cubicBezTo>
                  <a:pt x="605" y="679"/>
                  <a:pt x="622" y="681"/>
                  <a:pt x="623" y="689"/>
                </a:cubicBezTo>
                <a:cubicBezTo>
                  <a:pt x="624" y="698"/>
                  <a:pt x="634" y="690"/>
                  <a:pt x="635" y="698"/>
                </a:cubicBezTo>
                <a:cubicBezTo>
                  <a:pt x="636" y="704"/>
                  <a:pt x="642" y="710"/>
                  <a:pt x="641" y="713"/>
                </a:cubicBezTo>
                <a:cubicBezTo>
                  <a:pt x="643" y="714"/>
                  <a:pt x="645" y="716"/>
                  <a:pt x="648" y="718"/>
                </a:cubicBezTo>
                <a:cubicBezTo>
                  <a:pt x="651" y="717"/>
                  <a:pt x="659" y="718"/>
                  <a:pt x="665" y="720"/>
                </a:cubicBezTo>
                <a:cubicBezTo>
                  <a:pt x="672" y="723"/>
                  <a:pt x="682" y="717"/>
                  <a:pt x="686" y="726"/>
                </a:cubicBezTo>
                <a:cubicBezTo>
                  <a:pt x="689" y="734"/>
                  <a:pt x="697" y="740"/>
                  <a:pt x="690" y="741"/>
                </a:cubicBezTo>
                <a:cubicBezTo>
                  <a:pt x="683" y="742"/>
                  <a:pt x="675" y="733"/>
                  <a:pt x="675" y="738"/>
                </a:cubicBezTo>
                <a:cubicBezTo>
                  <a:pt x="676" y="743"/>
                  <a:pt x="672" y="740"/>
                  <a:pt x="672" y="748"/>
                </a:cubicBezTo>
                <a:cubicBezTo>
                  <a:pt x="672" y="755"/>
                  <a:pt x="667" y="766"/>
                  <a:pt x="664" y="765"/>
                </a:cubicBezTo>
                <a:cubicBezTo>
                  <a:pt x="664" y="765"/>
                  <a:pt x="664" y="765"/>
                  <a:pt x="664" y="765"/>
                </a:cubicBezTo>
                <a:cubicBezTo>
                  <a:pt x="663" y="768"/>
                  <a:pt x="663" y="771"/>
                  <a:pt x="665" y="774"/>
                </a:cubicBezTo>
                <a:cubicBezTo>
                  <a:pt x="669" y="771"/>
                  <a:pt x="675" y="766"/>
                  <a:pt x="679" y="767"/>
                </a:cubicBezTo>
                <a:cubicBezTo>
                  <a:pt x="687" y="767"/>
                  <a:pt x="689" y="772"/>
                  <a:pt x="694" y="768"/>
                </a:cubicBezTo>
                <a:cubicBezTo>
                  <a:pt x="699" y="765"/>
                  <a:pt x="700" y="763"/>
                  <a:pt x="701" y="766"/>
                </a:cubicBezTo>
                <a:cubicBezTo>
                  <a:pt x="701" y="766"/>
                  <a:pt x="701" y="766"/>
                  <a:pt x="701" y="767"/>
                </a:cubicBezTo>
                <a:cubicBezTo>
                  <a:pt x="703" y="766"/>
                  <a:pt x="704" y="765"/>
                  <a:pt x="704" y="764"/>
                </a:cubicBezTo>
                <a:cubicBezTo>
                  <a:pt x="704" y="763"/>
                  <a:pt x="704" y="761"/>
                  <a:pt x="703" y="759"/>
                </a:cubicBezTo>
                <a:cubicBezTo>
                  <a:pt x="698" y="760"/>
                  <a:pt x="697" y="760"/>
                  <a:pt x="695" y="757"/>
                </a:cubicBezTo>
                <a:cubicBezTo>
                  <a:pt x="693" y="752"/>
                  <a:pt x="710" y="747"/>
                  <a:pt x="718" y="748"/>
                </a:cubicBezTo>
                <a:cubicBezTo>
                  <a:pt x="726" y="749"/>
                  <a:pt x="731" y="744"/>
                  <a:pt x="734" y="747"/>
                </a:cubicBezTo>
                <a:cubicBezTo>
                  <a:pt x="739" y="743"/>
                  <a:pt x="747" y="736"/>
                  <a:pt x="749" y="736"/>
                </a:cubicBezTo>
                <a:cubicBezTo>
                  <a:pt x="752" y="736"/>
                  <a:pt x="788" y="735"/>
                  <a:pt x="788" y="735"/>
                </a:cubicBezTo>
                <a:cubicBezTo>
                  <a:pt x="788" y="735"/>
                  <a:pt x="800" y="728"/>
                  <a:pt x="802" y="721"/>
                </a:cubicBezTo>
                <a:cubicBezTo>
                  <a:pt x="803" y="714"/>
                  <a:pt x="811" y="697"/>
                  <a:pt x="816" y="701"/>
                </a:cubicBezTo>
                <a:cubicBezTo>
                  <a:pt x="821" y="704"/>
                  <a:pt x="831" y="702"/>
                  <a:pt x="831" y="705"/>
                </a:cubicBezTo>
                <a:cubicBezTo>
                  <a:pt x="831" y="708"/>
                  <a:pt x="828" y="719"/>
                  <a:pt x="841" y="736"/>
                </a:cubicBezTo>
                <a:cubicBezTo>
                  <a:pt x="845" y="733"/>
                  <a:pt x="850" y="731"/>
                  <a:pt x="852" y="731"/>
                </a:cubicBezTo>
                <a:cubicBezTo>
                  <a:pt x="857" y="732"/>
                  <a:pt x="864" y="726"/>
                  <a:pt x="866" y="722"/>
                </a:cubicBezTo>
                <a:cubicBezTo>
                  <a:pt x="868" y="718"/>
                  <a:pt x="870" y="725"/>
                  <a:pt x="866" y="727"/>
                </a:cubicBezTo>
                <a:cubicBezTo>
                  <a:pt x="862" y="728"/>
                  <a:pt x="870" y="731"/>
                  <a:pt x="877" y="731"/>
                </a:cubicBezTo>
                <a:cubicBezTo>
                  <a:pt x="884" y="730"/>
                  <a:pt x="873" y="733"/>
                  <a:pt x="868" y="733"/>
                </a:cubicBezTo>
                <a:cubicBezTo>
                  <a:pt x="863" y="733"/>
                  <a:pt x="861" y="733"/>
                  <a:pt x="854" y="740"/>
                </a:cubicBezTo>
                <a:cubicBezTo>
                  <a:pt x="847" y="747"/>
                  <a:pt x="848" y="749"/>
                  <a:pt x="852" y="753"/>
                </a:cubicBezTo>
                <a:cubicBezTo>
                  <a:pt x="856" y="756"/>
                  <a:pt x="862" y="755"/>
                  <a:pt x="867" y="750"/>
                </a:cubicBezTo>
                <a:cubicBezTo>
                  <a:pt x="873" y="745"/>
                  <a:pt x="872" y="741"/>
                  <a:pt x="878" y="741"/>
                </a:cubicBezTo>
                <a:cubicBezTo>
                  <a:pt x="883" y="741"/>
                  <a:pt x="898" y="736"/>
                  <a:pt x="904" y="734"/>
                </a:cubicBezTo>
                <a:cubicBezTo>
                  <a:pt x="910" y="732"/>
                  <a:pt x="906" y="731"/>
                  <a:pt x="906" y="728"/>
                </a:cubicBezTo>
                <a:cubicBezTo>
                  <a:pt x="906" y="725"/>
                  <a:pt x="917" y="725"/>
                  <a:pt x="921" y="723"/>
                </a:cubicBezTo>
                <a:cubicBezTo>
                  <a:pt x="925" y="720"/>
                  <a:pt x="920" y="718"/>
                  <a:pt x="917" y="718"/>
                </a:cubicBezTo>
                <a:close/>
                <a:moveTo>
                  <a:pt x="266" y="394"/>
                </a:moveTo>
                <a:cubicBezTo>
                  <a:pt x="260" y="402"/>
                  <a:pt x="257" y="403"/>
                  <a:pt x="251" y="402"/>
                </a:cubicBezTo>
                <a:cubicBezTo>
                  <a:pt x="244" y="401"/>
                  <a:pt x="240" y="404"/>
                  <a:pt x="243" y="407"/>
                </a:cubicBezTo>
                <a:cubicBezTo>
                  <a:pt x="246" y="409"/>
                  <a:pt x="247" y="411"/>
                  <a:pt x="240" y="413"/>
                </a:cubicBezTo>
                <a:cubicBezTo>
                  <a:pt x="233" y="414"/>
                  <a:pt x="228" y="420"/>
                  <a:pt x="225" y="419"/>
                </a:cubicBezTo>
                <a:cubicBezTo>
                  <a:pt x="223" y="418"/>
                  <a:pt x="237" y="408"/>
                  <a:pt x="234" y="405"/>
                </a:cubicBezTo>
                <a:cubicBezTo>
                  <a:pt x="230" y="402"/>
                  <a:pt x="220" y="410"/>
                  <a:pt x="220" y="413"/>
                </a:cubicBezTo>
                <a:cubicBezTo>
                  <a:pt x="220" y="417"/>
                  <a:pt x="214" y="417"/>
                  <a:pt x="210" y="417"/>
                </a:cubicBezTo>
                <a:cubicBezTo>
                  <a:pt x="206" y="416"/>
                  <a:pt x="201" y="413"/>
                  <a:pt x="205" y="412"/>
                </a:cubicBezTo>
                <a:cubicBezTo>
                  <a:pt x="209" y="412"/>
                  <a:pt x="206" y="408"/>
                  <a:pt x="211" y="406"/>
                </a:cubicBezTo>
                <a:cubicBezTo>
                  <a:pt x="217" y="404"/>
                  <a:pt x="210" y="401"/>
                  <a:pt x="212" y="399"/>
                </a:cubicBezTo>
                <a:cubicBezTo>
                  <a:pt x="214" y="397"/>
                  <a:pt x="224" y="401"/>
                  <a:pt x="224" y="397"/>
                </a:cubicBezTo>
                <a:cubicBezTo>
                  <a:pt x="225" y="393"/>
                  <a:pt x="214" y="390"/>
                  <a:pt x="210" y="392"/>
                </a:cubicBezTo>
                <a:cubicBezTo>
                  <a:pt x="207" y="394"/>
                  <a:pt x="198" y="400"/>
                  <a:pt x="188" y="396"/>
                </a:cubicBezTo>
                <a:cubicBezTo>
                  <a:pt x="185" y="394"/>
                  <a:pt x="213" y="391"/>
                  <a:pt x="218" y="387"/>
                </a:cubicBezTo>
                <a:cubicBezTo>
                  <a:pt x="223" y="382"/>
                  <a:pt x="244" y="377"/>
                  <a:pt x="246" y="381"/>
                </a:cubicBezTo>
                <a:cubicBezTo>
                  <a:pt x="248" y="385"/>
                  <a:pt x="235" y="388"/>
                  <a:pt x="241" y="392"/>
                </a:cubicBezTo>
                <a:cubicBezTo>
                  <a:pt x="247" y="395"/>
                  <a:pt x="258" y="393"/>
                  <a:pt x="260" y="389"/>
                </a:cubicBezTo>
                <a:cubicBezTo>
                  <a:pt x="262" y="385"/>
                  <a:pt x="273" y="386"/>
                  <a:pt x="266" y="394"/>
                </a:cubicBezTo>
                <a:close/>
                <a:moveTo>
                  <a:pt x="329" y="474"/>
                </a:moveTo>
                <a:cubicBezTo>
                  <a:pt x="322" y="481"/>
                  <a:pt x="322" y="479"/>
                  <a:pt x="315" y="480"/>
                </a:cubicBezTo>
                <a:cubicBezTo>
                  <a:pt x="309" y="482"/>
                  <a:pt x="314" y="488"/>
                  <a:pt x="306" y="489"/>
                </a:cubicBezTo>
                <a:cubicBezTo>
                  <a:pt x="298" y="490"/>
                  <a:pt x="278" y="490"/>
                  <a:pt x="275" y="486"/>
                </a:cubicBezTo>
                <a:cubicBezTo>
                  <a:pt x="274" y="484"/>
                  <a:pt x="286" y="485"/>
                  <a:pt x="287" y="482"/>
                </a:cubicBezTo>
                <a:cubicBezTo>
                  <a:pt x="288" y="479"/>
                  <a:pt x="291" y="473"/>
                  <a:pt x="296" y="473"/>
                </a:cubicBezTo>
                <a:cubicBezTo>
                  <a:pt x="301" y="473"/>
                  <a:pt x="300" y="467"/>
                  <a:pt x="292" y="463"/>
                </a:cubicBezTo>
                <a:cubicBezTo>
                  <a:pt x="284" y="459"/>
                  <a:pt x="304" y="456"/>
                  <a:pt x="308" y="463"/>
                </a:cubicBezTo>
                <a:cubicBezTo>
                  <a:pt x="313" y="469"/>
                  <a:pt x="321" y="473"/>
                  <a:pt x="326" y="469"/>
                </a:cubicBezTo>
                <a:cubicBezTo>
                  <a:pt x="330" y="464"/>
                  <a:pt x="356" y="452"/>
                  <a:pt x="356" y="458"/>
                </a:cubicBezTo>
                <a:cubicBezTo>
                  <a:pt x="356" y="464"/>
                  <a:pt x="337" y="468"/>
                  <a:pt x="329" y="474"/>
                </a:cubicBezTo>
                <a:close/>
                <a:moveTo>
                  <a:pt x="503" y="656"/>
                </a:moveTo>
                <a:cubicBezTo>
                  <a:pt x="498" y="657"/>
                  <a:pt x="504" y="642"/>
                  <a:pt x="494" y="636"/>
                </a:cubicBezTo>
                <a:cubicBezTo>
                  <a:pt x="482" y="630"/>
                  <a:pt x="477" y="618"/>
                  <a:pt x="477" y="611"/>
                </a:cubicBezTo>
                <a:cubicBezTo>
                  <a:pt x="477" y="605"/>
                  <a:pt x="487" y="602"/>
                  <a:pt x="491" y="607"/>
                </a:cubicBezTo>
                <a:cubicBezTo>
                  <a:pt x="495" y="612"/>
                  <a:pt x="501" y="632"/>
                  <a:pt x="504" y="639"/>
                </a:cubicBezTo>
                <a:cubicBezTo>
                  <a:pt x="508" y="645"/>
                  <a:pt x="508" y="656"/>
                  <a:pt x="503" y="656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24" name="Freeform 125"/>
          <p:cNvSpPr>
            <a:spLocks noEditPoints="1"/>
          </p:cNvSpPr>
          <p:nvPr/>
        </p:nvSpPr>
        <p:spPr bwMode="auto">
          <a:xfrm>
            <a:off x="1712846" y="2063459"/>
            <a:ext cx="2369073" cy="1454723"/>
          </a:xfrm>
          <a:custGeom>
            <a:avLst/>
            <a:gdLst/>
            <a:ahLst/>
            <a:cxnLst>
              <a:cxn ang="0">
                <a:pos x="350" y="230"/>
              </a:cxn>
              <a:cxn ang="0">
                <a:pos x="306" y="35"/>
              </a:cxn>
              <a:cxn ang="0">
                <a:pos x="185" y="21"/>
              </a:cxn>
              <a:cxn ang="0">
                <a:pos x="135" y="10"/>
              </a:cxn>
              <a:cxn ang="0">
                <a:pos x="93" y="21"/>
              </a:cxn>
              <a:cxn ang="0">
                <a:pos x="19" y="59"/>
              </a:cxn>
              <a:cxn ang="0">
                <a:pos x="71" y="103"/>
              </a:cxn>
              <a:cxn ang="0">
                <a:pos x="17" y="106"/>
              </a:cxn>
              <a:cxn ang="0">
                <a:pos x="59" y="136"/>
              </a:cxn>
              <a:cxn ang="0">
                <a:pos x="43" y="158"/>
              </a:cxn>
              <a:cxn ang="0">
                <a:pos x="45" y="219"/>
              </a:cxn>
              <a:cxn ang="0">
                <a:pos x="96" y="236"/>
              </a:cxn>
              <a:cxn ang="0">
                <a:pos x="102" y="269"/>
              </a:cxn>
              <a:cxn ang="0">
                <a:pos x="84" y="287"/>
              </a:cxn>
              <a:cxn ang="0">
                <a:pos x="147" y="250"/>
              </a:cxn>
              <a:cxn ang="0">
                <a:pos x="173" y="213"/>
              </a:cxn>
              <a:cxn ang="0">
                <a:pos x="191" y="201"/>
              </a:cxn>
              <a:cxn ang="0">
                <a:pos x="226" y="215"/>
              </a:cxn>
              <a:cxn ang="0">
                <a:pos x="248" y="202"/>
              </a:cxn>
              <a:cxn ang="0">
                <a:pos x="276" y="213"/>
              </a:cxn>
              <a:cxn ang="0">
                <a:pos x="340" y="232"/>
              </a:cxn>
              <a:cxn ang="0">
                <a:pos x="375" y="248"/>
              </a:cxn>
              <a:cxn ang="0">
                <a:pos x="376" y="261"/>
              </a:cxn>
              <a:cxn ang="0">
                <a:pos x="389" y="263"/>
              </a:cxn>
              <a:cxn ang="0">
                <a:pos x="401" y="274"/>
              </a:cxn>
              <a:cxn ang="0">
                <a:pos x="396" y="300"/>
              </a:cxn>
              <a:cxn ang="0">
                <a:pos x="421" y="299"/>
              </a:cxn>
              <a:cxn ang="0">
                <a:pos x="15" y="313"/>
              </a:cxn>
              <a:cxn ang="0">
                <a:pos x="178" y="240"/>
              </a:cxn>
              <a:cxn ang="0">
                <a:pos x="177" y="256"/>
              </a:cxn>
              <a:cxn ang="0">
                <a:pos x="25" y="219"/>
              </a:cxn>
              <a:cxn ang="0">
                <a:pos x="1094" y="443"/>
              </a:cxn>
              <a:cxn ang="0">
                <a:pos x="1010" y="472"/>
              </a:cxn>
              <a:cxn ang="0">
                <a:pos x="970" y="473"/>
              </a:cxn>
              <a:cxn ang="0">
                <a:pos x="926" y="471"/>
              </a:cxn>
              <a:cxn ang="0">
                <a:pos x="954" y="426"/>
              </a:cxn>
              <a:cxn ang="0">
                <a:pos x="902" y="410"/>
              </a:cxn>
              <a:cxn ang="0">
                <a:pos x="864" y="397"/>
              </a:cxn>
              <a:cxn ang="0">
                <a:pos x="516" y="388"/>
              </a:cxn>
              <a:cxn ang="0">
                <a:pos x="510" y="395"/>
              </a:cxn>
              <a:cxn ang="0">
                <a:pos x="501" y="436"/>
              </a:cxn>
              <a:cxn ang="0">
                <a:pos x="513" y="539"/>
              </a:cxn>
              <a:cxn ang="0">
                <a:pos x="557" y="590"/>
              </a:cxn>
              <a:cxn ang="0">
                <a:pos x="647" y="625"/>
              </a:cxn>
              <a:cxn ang="0">
                <a:pos x="724" y="647"/>
              </a:cxn>
              <a:cxn ang="0">
                <a:pos x="783" y="685"/>
              </a:cxn>
              <a:cxn ang="0">
                <a:pos x="818" y="658"/>
              </a:cxn>
              <a:cxn ang="0">
                <a:pos x="862" y="644"/>
              </a:cxn>
              <a:cxn ang="0">
                <a:pos x="889" y="641"/>
              </a:cxn>
              <a:cxn ang="0">
                <a:pos x="944" y="645"/>
              </a:cxn>
              <a:cxn ang="0">
                <a:pos x="983" y="699"/>
              </a:cxn>
              <a:cxn ang="0">
                <a:pos x="994" y="608"/>
              </a:cxn>
              <a:cxn ang="0">
                <a:pos x="1036" y="571"/>
              </a:cxn>
              <a:cxn ang="0">
                <a:pos x="1032" y="539"/>
              </a:cxn>
              <a:cxn ang="0">
                <a:pos x="1049" y="541"/>
              </a:cxn>
              <a:cxn ang="0">
                <a:pos x="1088" y="499"/>
              </a:cxn>
              <a:cxn ang="0">
                <a:pos x="1102" y="475"/>
              </a:cxn>
              <a:cxn ang="0">
                <a:pos x="1137" y="413"/>
              </a:cxn>
            </a:cxnLst>
            <a:rect l="0" t="0" r="r" b="b"/>
            <a:pathLst>
              <a:path w="1147" h="705">
                <a:moveTo>
                  <a:pt x="431" y="286"/>
                </a:moveTo>
                <a:cubicBezTo>
                  <a:pt x="432" y="281"/>
                  <a:pt x="433" y="279"/>
                  <a:pt x="420" y="274"/>
                </a:cubicBezTo>
                <a:cubicBezTo>
                  <a:pt x="407" y="269"/>
                  <a:pt x="409" y="265"/>
                  <a:pt x="400" y="250"/>
                </a:cubicBezTo>
                <a:cubicBezTo>
                  <a:pt x="391" y="235"/>
                  <a:pt x="376" y="228"/>
                  <a:pt x="376" y="222"/>
                </a:cubicBezTo>
                <a:cubicBezTo>
                  <a:pt x="376" y="217"/>
                  <a:pt x="360" y="217"/>
                  <a:pt x="360" y="222"/>
                </a:cubicBezTo>
                <a:cubicBezTo>
                  <a:pt x="360" y="226"/>
                  <a:pt x="354" y="227"/>
                  <a:pt x="350" y="230"/>
                </a:cubicBezTo>
                <a:cubicBezTo>
                  <a:pt x="346" y="232"/>
                  <a:pt x="345" y="228"/>
                  <a:pt x="341" y="224"/>
                </a:cubicBezTo>
                <a:cubicBezTo>
                  <a:pt x="338" y="220"/>
                  <a:pt x="330" y="215"/>
                  <a:pt x="330" y="213"/>
                </a:cubicBezTo>
                <a:cubicBezTo>
                  <a:pt x="330" y="210"/>
                  <a:pt x="328" y="204"/>
                  <a:pt x="322" y="207"/>
                </a:cubicBezTo>
                <a:cubicBezTo>
                  <a:pt x="317" y="210"/>
                  <a:pt x="314" y="207"/>
                  <a:pt x="312" y="209"/>
                </a:cubicBezTo>
                <a:cubicBezTo>
                  <a:pt x="310" y="211"/>
                  <a:pt x="306" y="208"/>
                  <a:pt x="306" y="208"/>
                </a:cubicBezTo>
                <a:cubicBezTo>
                  <a:pt x="306" y="35"/>
                  <a:pt x="306" y="35"/>
                  <a:pt x="306" y="35"/>
                </a:cubicBezTo>
                <a:cubicBezTo>
                  <a:pt x="304" y="35"/>
                  <a:pt x="302" y="34"/>
                  <a:pt x="301" y="34"/>
                </a:cubicBezTo>
                <a:cubicBezTo>
                  <a:pt x="294" y="31"/>
                  <a:pt x="283" y="26"/>
                  <a:pt x="277" y="27"/>
                </a:cubicBezTo>
                <a:cubicBezTo>
                  <a:pt x="271" y="29"/>
                  <a:pt x="260" y="30"/>
                  <a:pt x="256" y="28"/>
                </a:cubicBezTo>
                <a:cubicBezTo>
                  <a:pt x="252" y="26"/>
                  <a:pt x="246" y="24"/>
                  <a:pt x="238" y="26"/>
                </a:cubicBezTo>
                <a:cubicBezTo>
                  <a:pt x="230" y="27"/>
                  <a:pt x="225" y="21"/>
                  <a:pt x="214" y="19"/>
                </a:cubicBezTo>
                <a:cubicBezTo>
                  <a:pt x="204" y="16"/>
                  <a:pt x="189" y="19"/>
                  <a:pt x="185" y="21"/>
                </a:cubicBezTo>
                <a:cubicBezTo>
                  <a:pt x="182" y="22"/>
                  <a:pt x="183" y="17"/>
                  <a:pt x="178" y="17"/>
                </a:cubicBezTo>
                <a:cubicBezTo>
                  <a:pt x="174" y="18"/>
                  <a:pt x="177" y="15"/>
                  <a:pt x="175" y="12"/>
                </a:cubicBezTo>
                <a:cubicBezTo>
                  <a:pt x="172" y="8"/>
                  <a:pt x="160" y="11"/>
                  <a:pt x="155" y="12"/>
                </a:cubicBezTo>
                <a:cubicBezTo>
                  <a:pt x="151" y="12"/>
                  <a:pt x="149" y="10"/>
                  <a:pt x="150" y="7"/>
                </a:cubicBezTo>
                <a:cubicBezTo>
                  <a:pt x="150" y="5"/>
                  <a:pt x="146" y="6"/>
                  <a:pt x="144" y="9"/>
                </a:cubicBezTo>
                <a:cubicBezTo>
                  <a:pt x="142" y="12"/>
                  <a:pt x="137" y="12"/>
                  <a:pt x="135" y="10"/>
                </a:cubicBezTo>
                <a:cubicBezTo>
                  <a:pt x="133" y="8"/>
                  <a:pt x="139" y="8"/>
                  <a:pt x="140" y="5"/>
                </a:cubicBezTo>
                <a:cubicBezTo>
                  <a:pt x="140" y="3"/>
                  <a:pt x="133" y="2"/>
                  <a:pt x="131" y="1"/>
                </a:cubicBezTo>
                <a:cubicBezTo>
                  <a:pt x="128" y="0"/>
                  <a:pt x="124" y="4"/>
                  <a:pt x="119" y="8"/>
                </a:cubicBezTo>
                <a:cubicBezTo>
                  <a:pt x="114" y="13"/>
                  <a:pt x="106" y="13"/>
                  <a:pt x="101" y="12"/>
                </a:cubicBezTo>
                <a:cubicBezTo>
                  <a:pt x="96" y="12"/>
                  <a:pt x="90" y="13"/>
                  <a:pt x="91" y="15"/>
                </a:cubicBezTo>
                <a:cubicBezTo>
                  <a:pt x="91" y="18"/>
                  <a:pt x="97" y="18"/>
                  <a:pt x="93" y="21"/>
                </a:cubicBezTo>
                <a:cubicBezTo>
                  <a:pt x="90" y="25"/>
                  <a:pt x="88" y="17"/>
                  <a:pt x="85" y="20"/>
                </a:cubicBezTo>
                <a:cubicBezTo>
                  <a:pt x="81" y="24"/>
                  <a:pt x="71" y="24"/>
                  <a:pt x="68" y="23"/>
                </a:cubicBezTo>
                <a:cubicBezTo>
                  <a:pt x="66" y="23"/>
                  <a:pt x="58" y="32"/>
                  <a:pt x="55" y="34"/>
                </a:cubicBezTo>
                <a:cubicBezTo>
                  <a:pt x="53" y="37"/>
                  <a:pt x="57" y="39"/>
                  <a:pt x="50" y="46"/>
                </a:cubicBezTo>
                <a:cubicBezTo>
                  <a:pt x="44" y="54"/>
                  <a:pt x="26" y="52"/>
                  <a:pt x="22" y="52"/>
                </a:cubicBezTo>
                <a:cubicBezTo>
                  <a:pt x="18" y="52"/>
                  <a:pt x="21" y="56"/>
                  <a:pt x="19" y="59"/>
                </a:cubicBezTo>
                <a:cubicBezTo>
                  <a:pt x="17" y="62"/>
                  <a:pt x="21" y="64"/>
                  <a:pt x="31" y="67"/>
                </a:cubicBezTo>
                <a:cubicBezTo>
                  <a:pt x="42" y="70"/>
                  <a:pt x="49" y="83"/>
                  <a:pt x="50" y="87"/>
                </a:cubicBezTo>
                <a:cubicBezTo>
                  <a:pt x="51" y="90"/>
                  <a:pt x="64" y="86"/>
                  <a:pt x="69" y="87"/>
                </a:cubicBezTo>
                <a:cubicBezTo>
                  <a:pt x="74" y="88"/>
                  <a:pt x="68" y="95"/>
                  <a:pt x="73" y="97"/>
                </a:cubicBezTo>
                <a:cubicBezTo>
                  <a:pt x="77" y="99"/>
                  <a:pt x="83" y="96"/>
                  <a:pt x="85" y="99"/>
                </a:cubicBezTo>
                <a:cubicBezTo>
                  <a:pt x="86" y="103"/>
                  <a:pt x="76" y="99"/>
                  <a:pt x="71" y="103"/>
                </a:cubicBezTo>
                <a:cubicBezTo>
                  <a:pt x="66" y="107"/>
                  <a:pt x="64" y="109"/>
                  <a:pt x="62" y="106"/>
                </a:cubicBezTo>
                <a:cubicBezTo>
                  <a:pt x="60" y="103"/>
                  <a:pt x="51" y="105"/>
                  <a:pt x="47" y="105"/>
                </a:cubicBezTo>
                <a:cubicBezTo>
                  <a:pt x="43" y="106"/>
                  <a:pt x="47" y="100"/>
                  <a:pt x="47" y="98"/>
                </a:cubicBezTo>
                <a:cubicBezTo>
                  <a:pt x="47" y="95"/>
                  <a:pt x="41" y="93"/>
                  <a:pt x="33" y="98"/>
                </a:cubicBezTo>
                <a:cubicBezTo>
                  <a:pt x="25" y="103"/>
                  <a:pt x="28" y="101"/>
                  <a:pt x="27" y="105"/>
                </a:cubicBezTo>
                <a:cubicBezTo>
                  <a:pt x="26" y="109"/>
                  <a:pt x="22" y="103"/>
                  <a:pt x="17" y="106"/>
                </a:cubicBezTo>
                <a:cubicBezTo>
                  <a:pt x="12" y="109"/>
                  <a:pt x="3" y="111"/>
                  <a:pt x="2" y="115"/>
                </a:cubicBezTo>
                <a:cubicBezTo>
                  <a:pt x="0" y="118"/>
                  <a:pt x="13" y="120"/>
                  <a:pt x="18" y="121"/>
                </a:cubicBezTo>
                <a:cubicBezTo>
                  <a:pt x="23" y="122"/>
                  <a:pt x="12" y="125"/>
                  <a:pt x="16" y="127"/>
                </a:cubicBezTo>
                <a:cubicBezTo>
                  <a:pt x="20" y="128"/>
                  <a:pt x="18" y="132"/>
                  <a:pt x="25" y="135"/>
                </a:cubicBezTo>
                <a:cubicBezTo>
                  <a:pt x="31" y="138"/>
                  <a:pt x="45" y="135"/>
                  <a:pt x="49" y="135"/>
                </a:cubicBezTo>
                <a:cubicBezTo>
                  <a:pt x="52" y="135"/>
                  <a:pt x="56" y="139"/>
                  <a:pt x="59" y="136"/>
                </a:cubicBezTo>
                <a:cubicBezTo>
                  <a:pt x="62" y="133"/>
                  <a:pt x="73" y="124"/>
                  <a:pt x="79" y="129"/>
                </a:cubicBezTo>
                <a:cubicBezTo>
                  <a:pt x="85" y="134"/>
                  <a:pt x="73" y="134"/>
                  <a:pt x="76" y="137"/>
                </a:cubicBezTo>
                <a:cubicBezTo>
                  <a:pt x="79" y="140"/>
                  <a:pt x="82" y="148"/>
                  <a:pt x="77" y="152"/>
                </a:cubicBezTo>
                <a:cubicBezTo>
                  <a:pt x="71" y="156"/>
                  <a:pt x="66" y="153"/>
                  <a:pt x="63" y="153"/>
                </a:cubicBezTo>
                <a:cubicBezTo>
                  <a:pt x="60" y="153"/>
                  <a:pt x="62" y="158"/>
                  <a:pt x="57" y="162"/>
                </a:cubicBezTo>
                <a:cubicBezTo>
                  <a:pt x="52" y="166"/>
                  <a:pt x="49" y="158"/>
                  <a:pt x="43" y="158"/>
                </a:cubicBezTo>
                <a:cubicBezTo>
                  <a:pt x="37" y="158"/>
                  <a:pt x="38" y="166"/>
                  <a:pt x="38" y="170"/>
                </a:cubicBezTo>
                <a:cubicBezTo>
                  <a:pt x="39" y="173"/>
                  <a:pt x="29" y="169"/>
                  <a:pt x="27" y="178"/>
                </a:cubicBezTo>
                <a:cubicBezTo>
                  <a:pt x="25" y="187"/>
                  <a:pt x="15" y="179"/>
                  <a:pt x="22" y="188"/>
                </a:cubicBezTo>
                <a:cubicBezTo>
                  <a:pt x="28" y="197"/>
                  <a:pt x="27" y="191"/>
                  <a:pt x="32" y="195"/>
                </a:cubicBezTo>
                <a:cubicBezTo>
                  <a:pt x="37" y="198"/>
                  <a:pt x="26" y="204"/>
                  <a:pt x="31" y="205"/>
                </a:cubicBezTo>
                <a:cubicBezTo>
                  <a:pt x="36" y="206"/>
                  <a:pt x="42" y="215"/>
                  <a:pt x="45" y="219"/>
                </a:cubicBezTo>
                <a:cubicBezTo>
                  <a:pt x="49" y="222"/>
                  <a:pt x="53" y="217"/>
                  <a:pt x="59" y="217"/>
                </a:cubicBezTo>
                <a:cubicBezTo>
                  <a:pt x="64" y="216"/>
                  <a:pt x="61" y="209"/>
                  <a:pt x="64" y="212"/>
                </a:cubicBezTo>
                <a:cubicBezTo>
                  <a:pt x="67" y="215"/>
                  <a:pt x="72" y="223"/>
                  <a:pt x="69" y="225"/>
                </a:cubicBezTo>
                <a:cubicBezTo>
                  <a:pt x="66" y="227"/>
                  <a:pt x="68" y="233"/>
                  <a:pt x="68" y="236"/>
                </a:cubicBezTo>
                <a:cubicBezTo>
                  <a:pt x="67" y="239"/>
                  <a:pt x="79" y="238"/>
                  <a:pt x="80" y="234"/>
                </a:cubicBezTo>
                <a:cubicBezTo>
                  <a:pt x="81" y="231"/>
                  <a:pt x="90" y="230"/>
                  <a:pt x="96" y="236"/>
                </a:cubicBezTo>
                <a:cubicBezTo>
                  <a:pt x="101" y="241"/>
                  <a:pt x="103" y="242"/>
                  <a:pt x="103" y="238"/>
                </a:cubicBezTo>
                <a:cubicBezTo>
                  <a:pt x="103" y="233"/>
                  <a:pt x="107" y="228"/>
                  <a:pt x="107" y="232"/>
                </a:cubicBezTo>
                <a:cubicBezTo>
                  <a:pt x="108" y="236"/>
                  <a:pt x="112" y="237"/>
                  <a:pt x="120" y="233"/>
                </a:cubicBezTo>
                <a:cubicBezTo>
                  <a:pt x="127" y="230"/>
                  <a:pt x="124" y="234"/>
                  <a:pt x="120" y="239"/>
                </a:cubicBezTo>
                <a:cubicBezTo>
                  <a:pt x="114" y="245"/>
                  <a:pt x="120" y="256"/>
                  <a:pt x="116" y="257"/>
                </a:cubicBezTo>
                <a:cubicBezTo>
                  <a:pt x="112" y="258"/>
                  <a:pt x="109" y="268"/>
                  <a:pt x="102" y="269"/>
                </a:cubicBezTo>
                <a:cubicBezTo>
                  <a:pt x="96" y="269"/>
                  <a:pt x="85" y="282"/>
                  <a:pt x="83" y="284"/>
                </a:cubicBezTo>
                <a:cubicBezTo>
                  <a:pt x="82" y="286"/>
                  <a:pt x="68" y="280"/>
                  <a:pt x="66" y="285"/>
                </a:cubicBezTo>
                <a:cubicBezTo>
                  <a:pt x="64" y="291"/>
                  <a:pt x="55" y="295"/>
                  <a:pt x="57" y="298"/>
                </a:cubicBezTo>
                <a:cubicBezTo>
                  <a:pt x="59" y="299"/>
                  <a:pt x="70" y="293"/>
                  <a:pt x="71" y="290"/>
                </a:cubicBezTo>
                <a:cubicBezTo>
                  <a:pt x="71" y="287"/>
                  <a:pt x="73" y="288"/>
                  <a:pt x="75" y="290"/>
                </a:cubicBezTo>
                <a:cubicBezTo>
                  <a:pt x="77" y="292"/>
                  <a:pt x="82" y="289"/>
                  <a:pt x="84" y="287"/>
                </a:cubicBezTo>
                <a:cubicBezTo>
                  <a:pt x="86" y="285"/>
                  <a:pt x="90" y="286"/>
                  <a:pt x="92" y="286"/>
                </a:cubicBezTo>
                <a:cubicBezTo>
                  <a:pt x="95" y="286"/>
                  <a:pt x="96" y="283"/>
                  <a:pt x="102" y="282"/>
                </a:cubicBezTo>
                <a:cubicBezTo>
                  <a:pt x="109" y="281"/>
                  <a:pt x="108" y="279"/>
                  <a:pt x="109" y="275"/>
                </a:cubicBezTo>
                <a:cubicBezTo>
                  <a:pt x="111" y="272"/>
                  <a:pt x="127" y="264"/>
                  <a:pt x="130" y="264"/>
                </a:cubicBezTo>
                <a:cubicBezTo>
                  <a:pt x="133" y="263"/>
                  <a:pt x="131" y="258"/>
                  <a:pt x="134" y="258"/>
                </a:cubicBezTo>
                <a:cubicBezTo>
                  <a:pt x="137" y="257"/>
                  <a:pt x="142" y="253"/>
                  <a:pt x="147" y="250"/>
                </a:cubicBezTo>
                <a:cubicBezTo>
                  <a:pt x="151" y="246"/>
                  <a:pt x="152" y="248"/>
                  <a:pt x="155" y="247"/>
                </a:cubicBezTo>
                <a:cubicBezTo>
                  <a:pt x="158" y="245"/>
                  <a:pt x="156" y="239"/>
                  <a:pt x="159" y="238"/>
                </a:cubicBezTo>
                <a:cubicBezTo>
                  <a:pt x="162" y="238"/>
                  <a:pt x="165" y="235"/>
                  <a:pt x="165" y="233"/>
                </a:cubicBezTo>
                <a:cubicBezTo>
                  <a:pt x="165" y="230"/>
                  <a:pt x="157" y="230"/>
                  <a:pt x="156" y="228"/>
                </a:cubicBezTo>
                <a:cubicBezTo>
                  <a:pt x="155" y="226"/>
                  <a:pt x="162" y="220"/>
                  <a:pt x="165" y="220"/>
                </a:cubicBezTo>
                <a:cubicBezTo>
                  <a:pt x="168" y="220"/>
                  <a:pt x="172" y="217"/>
                  <a:pt x="173" y="213"/>
                </a:cubicBezTo>
                <a:cubicBezTo>
                  <a:pt x="173" y="209"/>
                  <a:pt x="177" y="209"/>
                  <a:pt x="180" y="205"/>
                </a:cubicBezTo>
                <a:cubicBezTo>
                  <a:pt x="183" y="202"/>
                  <a:pt x="183" y="199"/>
                  <a:pt x="186" y="198"/>
                </a:cubicBezTo>
                <a:cubicBezTo>
                  <a:pt x="189" y="198"/>
                  <a:pt x="192" y="194"/>
                  <a:pt x="196" y="192"/>
                </a:cubicBezTo>
                <a:cubicBezTo>
                  <a:pt x="199" y="190"/>
                  <a:pt x="196" y="194"/>
                  <a:pt x="202" y="194"/>
                </a:cubicBezTo>
                <a:cubicBezTo>
                  <a:pt x="209" y="195"/>
                  <a:pt x="208" y="201"/>
                  <a:pt x="203" y="199"/>
                </a:cubicBezTo>
                <a:cubicBezTo>
                  <a:pt x="198" y="196"/>
                  <a:pt x="195" y="197"/>
                  <a:pt x="191" y="201"/>
                </a:cubicBezTo>
                <a:cubicBezTo>
                  <a:pt x="186" y="205"/>
                  <a:pt x="190" y="206"/>
                  <a:pt x="186" y="211"/>
                </a:cubicBezTo>
                <a:cubicBezTo>
                  <a:pt x="183" y="216"/>
                  <a:pt x="183" y="219"/>
                  <a:pt x="187" y="219"/>
                </a:cubicBezTo>
                <a:cubicBezTo>
                  <a:pt x="192" y="220"/>
                  <a:pt x="187" y="223"/>
                  <a:pt x="183" y="224"/>
                </a:cubicBezTo>
                <a:cubicBezTo>
                  <a:pt x="179" y="226"/>
                  <a:pt x="182" y="228"/>
                  <a:pt x="188" y="228"/>
                </a:cubicBezTo>
                <a:cubicBezTo>
                  <a:pt x="193" y="228"/>
                  <a:pt x="202" y="220"/>
                  <a:pt x="210" y="216"/>
                </a:cubicBezTo>
                <a:cubicBezTo>
                  <a:pt x="218" y="212"/>
                  <a:pt x="224" y="216"/>
                  <a:pt x="226" y="215"/>
                </a:cubicBezTo>
                <a:cubicBezTo>
                  <a:pt x="228" y="214"/>
                  <a:pt x="224" y="211"/>
                  <a:pt x="226" y="209"/>
                </a:cubicBezTo>
                <a:cubicBezTo>
                  <a:pt x="229" y="208"/>
                  <a:pt x="223" y="207"/>
                  <a:pt x="221" y="203"/>
                </a:cubicBezTo>
                <a:cubicBezTo>
                  <a:pt x="220" y="198"/>
                  <a:pt x="224" y="201"/>
                  <a:pt x="225" y="197"/>
                </a:cubicBezTo>
                <a:cubicBezTo>
                  <a:pt x="226" y="193"/>
                  <a:pt x="229" y="195"/>
                  <a:pt x="231" y="197"/>
                </a:cubicBezTo>
                <a:cubicBezTo>
                  <a:pt x="234" y="198"/>
                  <a:pt x="237" y="195"/>
                  <a:pt x="240" y="200"/>
                </a:cubicBezTo>
                <a:cubicBezTo>
                  <a:pt x="242" y="204"/>
                  <a:pt x="244" y="198"/>
                  <a:pt x="248" y="202"/>
                </a:cubicBezTo>
                <a:cubicBezTo>
                  <a:pt x="252" y="205"/>
                  <a:pt x="248" y="204"/>
                  <a:pt x="243" y="205"/>
                </a:cubicBezTo>
                <a:cubicBezTo>
                  <a:pt x="239" y="206"/>
                  <a:pt x="241" y="212"/>
                  <a:pt x="245" y="209"/>
                </a:cubicBezTo>
                <a:cubicBezTo>
                  <a:pt x="248" y="207"/>
                  <a:pt x="251" y="205"/>
                  <a:pt x="254" y="208"/>
                </a:cubicBezTo>
                <a:cubicBezTo>
                  <a:pt x="257" y="210"/>
                  <a:pt x="258" y="209"/>
                  <a:pt x="260" y="207"/>
                </a:cubicBezTo>
                <a:cubicBezTo>
                  <a:pt x="263" y="204"/>
                  <a:pt x="263" y="207"/>
                  <a:pt x="263" y="209"/>
                </a:cubicBezTo>
                <a:cubicBezTo>
                  <a:pt x="263" y="211"/>
                  <a:pt x="268" y="212"/>
                  <a:pt x="276" y="213"/>
                </a:cubicBezTo>
                <a:cubicBezTo>
                  <a:pt x="283" y="214"/>
                  <a:pt x="297" y="212"/>
                  <a:pt x="300" y="212"/>
                </a:cubicBezTo>
                <a:cubicBezTo>
                  <a:pt x="304" y="212"/>
                  <a:pt x="302" y="217"/>
                  <a:pt x="310" y="219"/>
                </a:cubicBezTo>
                <a:cubicBezTo>
                  <a:pt x="318" y="220"/>
                  <a:pt x="320" y="211"/>
                  <a:pt x="324" y="214"/>
                </a:cubicBezTo>
                <a:cubicBezTo>
                  <a:pt x="328" y="218"/>
                  <a:pt x="324" y="219"/>
                  <a:pt x="322" y="221"/>
                </a:cubicBezTo>
                <a:cubicBezTo>
                  <a:pt x="319" y="224"/>
                  <a:pt x="324" y="224"/>
                  <a:pt x="327" y="225"/>
                </a:cubicBezTo>
                <a:cubicBezTo>
                  <a:pt x="330" y="227"/>
                  <a:pt x="337" y="229"/>
                  <a:pt x="340" y="232"/>
                </a:cubicBezTo>
                <a:cubicBezTo>
                  <a:pt x="344" y="235"/>
                  <a:pt x="346" y="239"/>
                  <a:pt x="354" y="243"/>
                </a:cubicBezTo>
                <a:cubicBezTo>
                  <a:pt x="362" y="247"/>
                  <a:pt x="354" y="233"/>
                  <a:pt x="360" y="237"/>
                </a:cubicBezTo>
                <a:cubicBezTo>
                  <a:pt x="366" y="242"/>
                  <a:pt x="364" y="237"/>
                  <a:pt x="369" y="242"/>
                </a:cubicBezTo>
                <a:cubicBezTo>
                  <a:pt x="374" y="246"/>
                  <a:pt x="372" y="240"/>
                  <a:pt x="370" y="232"/>
                </a:cubicBezTo>
                <a:cubicBezTo>
                  <a:pt x="368" y="225"/>
                  <a:pt x="372" y="230"/>
                  <a:pt x="375" y="233"/>
                </a:cubicBezTo>
                <a:cubicBezTo>
                  <a:pt x="377" y="237"/>
                  <a:pt x="377" y="244"/>
                  <a:pt x="375" y="248"/>
                </a:cubicBezTo>
                <a:cubicBezTo>
                  <a:pt x="374" y="253"/>
                  <a:pt x="366" y="249"/>
                  <a:pt x="367" y="246"/>
                </a:cubicBezTo>
                <a:cubicBezTo>
                  <a:pt x="368" y="244"/>
                  <a:pt x="360" y="245"/>
                  <a:pt x="359" y="248"/>
                </a:cubicBezTo>
                <a:cubicBezTo>
                  <a:pt x="359" y="252"/>
                  <a:pt x="365" y="259"/>
                  <a:pt x="369" y="259"/>
                </a:cubicBezTo>
                <a:cubicBezTo>
                  <a:pt x="373" y="260"/>
                  <a:pt x="370" y="266"/>
                  <a:pt x="372" y="267"/>
                </a:cubicBezTo>
                <a:cubicBezTo>
                  <a:pt x="376" y="268"/>
                  <a:pt x="375" y="275"/>
                  <a:pt x="377" y="274"/>
                </a:cubicBezTo>
                <a:cubicBezTo>
                  <a:pt x="379" y="273"/>
                  <a:pt x="379" y="265"/>
                  <a:pt x="376" y="261"/>
                </a:cubicBezTo>
                <a:cubicBezTo>
                  <a:pt x="374" y="258"/>
                  <a:pt x="375" y="253"/>
                  <a:pt x="378" y="254"/>
                </a:cubicBezTo>
                <a:cubicBezTo>
                  <a:pt x="381" y="255"/>
                  <a:pt x="378" y="260"/>
                  <a:pt x="380" y="262"/>
                </a:cubicBezTo>
                <a:cubicBezTo>
                  <a:pt x="381" y="264"/>
                  <a:pt x="383" y="260"/>
                  <a:pt x="386" y="258"/>
                </a:cubicBezTo>
                <a:cubicBezTo>
                  <a:pt x="390" y="256"/>
                  <a:pt x="385" y="250"/>
                  <a:pt x="386" y="247"/>
                </a:cubicBezTo>
                <a:cubicBezTo>
                  <a:pt x="387" y="244"/>
                  <a:pt x="391" y="250"/>
                  <a:pt x="393" y="255"/>
                </a:cubicBezTo>
                <a:cubicBezTo>
                  <a:pt x="394" y="260"/>
                  <a:pt x="389" y="260"/>
                  <a:pt x="389" y="263"/>
                </a:cubicBezTo>
                <a:cubicBezTo>
                  <a:pt x="389" y="266"/>
                  <a:pt x="384" y="264"/>
                  <a:pt x="383" y="266"/>
                </a:cubicBezTo>
                <a:cubicBezTo>
                  <a:pt x="381" y="267"/>
                  <a:pt x="382" y="277"/>
                  <a:pt x="384" y="278"/>
                </a:cubicBezTo>
                <a:cubicBezTo>
                  <a:pt x="386" y="278"/>
                  <a:pt x="387" y="269"/>
                  <a:pt x="389" y="274"/>
                </a:cubicBezTo>
                <a:cubicBezTo>
                  <a:pt x="390" y="278"/>
                  <a:pt x="395" y="268"/>
                  <a:pt x="396" y="272"/>
                </a:cubicBezTo>
                <a:cubicBezTo>
                  <a:pt x="397" y="276"/>
                  <a:pt x="403" y="281"/>
                  <a:pt x="405" y="280"/>
                </a:cubicBezTo>
                <a:cubicBezTo>
                  <a:pt x="408" y="279"/>
                  <a:pt x="404" y="274"/>
                  <a:pt x="401" y="274"/>
                </a:cubicBezTo>
                <a:cubicBezTo>
                  <a:pt x="397" y="274"/>
                  <a:pt x="398" y="268"/>
                  <a:pt x="401" y="268"/>
                </a:cubicBezTo>
                <a:cubicBezTo>
                  <a:pt x="404" y="268"/>
                  <a:pt x="410" y="276"/>
                  <a:pt x="410" y="279"/>
                </a:cubicBezTo>
                <a:cubicBezTo>
                  <a:pt x="410" y="282"/>
                  <a:pt x="407" y="282"/>
                  <a:pt x="404" y="285"/>
                </a:cubicBezTo>
                <a:cubicBezTo>
                  <a:pt x="401" y="288"/>
                  <a:pt x="398" y="280"/>
                  <a:pt x="394" y="280"/>
                </a:cubicBezTo>
                <a:cubicBezTo>
                  <a:pt x="391" y="280"/>
                  <a:pt x="394" y="285"/>
                  <a:pt x="396" y="289"/>
                </a:cubicBezTo>
                <a:cubicBezTo>
                  <a:pt x="397" y="292"/>
                  <a:pt x="392" y="297"/>
                  <a:pt x="396" y="300"/>
                </a:cubicBezTo>
                <a:cubicBezTo>
                  <a:pt x="400" y="303"/>
                  <a:pt x="399" y="298"/>
                  <a:pt x="400" y="296"/>
                </a:cubicBezTo>
                <a:cubicBezTo>
                  <a:pt x="401" y="294"/>
                  <a:pt x="404" y="297"/>
                  <a:pt x="406" y="298"/>
                </a:cubicBezTo>
                <a:cubicBezTo>
                  <a:pt x="408" y="300"/>
                  <a:pt x="409" y="294"/>
                  <a:pt x="409" y="292"/>
                </a:cubicBezTo>
                <a:cubicBezTo>
                  <a:pt x="409" y="290"/>
                  <a:pt x="412" y="291"/>
                  <a:pt x="414" y="294"/>
                </a:cubicBezTo>
                <a:cubicBezTo>
                  <a:pt x="416" y="297"/>
                  <a:pt x="417" y="291"/>
                  <a:pt x="420" y="291"/>
                </a:cubicBezTo>
                <a:cubicBezTo>
                  <a:pt x="423" y="292"/>
                  <a:pt x="421" y="297"/>
                  <a:pt x="421" y="299"/>
                </a:cubicBezTo>
                <a:cubicBezTo>
                  <a:pt x="421" y="302"/>
                  <a:pt x="426" y="297"/>
                  <a:pt x="425" y="300"/>
                </a:cubicBezTo>
                <a:cubicBezTo>
                  <a:pt x="425" y="300"/>
                  <a:pt x="425" y="301"/>
                  <a:pt x="425" y="301"/>
                </a:cubicBezTo>
                <a:cubicBezTo>
                  <a:pt x="428" y="299"/>
                  <a:pt x="431" y="297"/>
                  <a:pt x="433" y="296"/>
                </a:cubicBezTo>
                <a:cubicBezTo>
                  <a:pt x="438" y="292"/>
                  <a:pt x="429" y="290"/>
                  <a:pt x="431" y="286"/>
                </a:cubicBezTo>
                <a:close/>
                <a:moveTo>
                  <a:pt x="9" y="321"/>
                </a:moveTo>
                <a:cubicBezTo>
                  <a:pt x="15" y="319"/>
                  <a:pt x="17" y="316"/>
                  <a:pt x="15" y="313"/>
                </a:cubicBezTo>
                <a:cubicBezTo>
                  <a:pt x="12" y="310"/>
                  <a:pt x="4" y="323"/>
                  <a:pt x="9" y="321"/>
                </a:cubicBezTo>
                <a:close/>
                <a:moveTo>
                  <a:pt x="51" y="299"/>
                </a:moveTo>
                <a:cubicBezTo>
                  <a:pt x="46" y="297"/>
                  <a:pt x="31" y="305"/>
                  <a:pt x="36" y="306"/>
                </a:cubicBezTo>
                <a:cubicBezTo>
                  <a:pt x="40" y="307"/>
                  <a:pt x="41" y="303"/>
                  <a:pt x="45" y="303"/>
                </a:cubicBezTo>
                <a:cubicBezTo>
                  <a:pt x="49" y="303"/>
                  <a:pt x="57" y="301"/>
                  <a:pt x="51" y="299"/>
                </a:cubicBezTo>
                <a:close/>
                <a:moveTo>
                  <a:pt x="178" y="240"/>
                </a:moveTo>
                <a:cubicBezTo>
                  <a:pt x="178" y="237"/>
                  <a:pt x="174" y="237"/>
                  <a:pt x="169" y="243"/>
                </a:cubicBezTo>
                <a:cubicBezTo>
                  <a:pt x="164" y="249"/>
                  <a:pt x="160" y="252"/>
                  <a:pt x="159" y="255"/>
                </a:cubicBezTo>
                <a:cubicBezTo>
                  <a:pt x="159" y="257"/>
                  <a:pt x="153" y="254"/>
                  <a:pt x="151" y="258"/>
                </a:cubicBezTo>
                <a:cubicBezTo>
                  <a:pt x="149" y="261"/>
                  <a:pt x="152" y="269"/>
                  <a:pt x="156" y="266"/>
                </a:cubicBezTo>
                <a:cubicBezTo>
                  <a:pt x="159" y="264"/>
                  <a:pt x="160" y="266"/>
                  <a:pt x="162" y="266"/>
                </a:cubicBezTo>
                <a:cubicBezTo>
                  <a:pt x="164" y="266"/>
                  <a:pt x="174" y="259"/>
                  <a:pt x="177" y="256"/>
                </a:cubicBezTo>
                <a:cubicBezTo>
                  <a:pt x="179" y="252"/>
                  <a:pt x="173" y="251"/>
                  <a:pt x="172" y="249"/>
                </a:cubicBezTo>
                <a:cubicBezTo>
                  <a:pt x="172" y="247"/>
                  <a:pt x="178" y="247"/>
                  <a:pt x="180" y="245"/>
                </a:cubicBezTo>
                <a:cubicBezTo>
                  <a:pt x="183" y="244"/>
                  <a:pt x="178" y="243"/>
                  <a:pt x="178" y="240"/>
                </a:cubicBezTo>
                <a:close/>
                <a:moveTo>
                  <a:pt x="19" y="210"/>
                </a:moveTo>
                <a:cubicBezTo>
                  <a:pt x="18" y="206"/>
                  <a:pt x="8" y="210"/>
                  <a:pt x="9" y="214"/>
                </a:cubicBezTo>
                <a:cubicBezTo>
                  <a:pt x="10" y="218"/>
                  <a:pt x="20" y="220"/>
                  <a:pt x="25" y="219"/>
                </a:cubicBezTo>
                <a:cubicBezTo>
                  <a:pt x="28" y="217"/>
                  <a:pt x="30" y="213"/>
                  <a:pt x="27" y="211"/>
                </a:cubicBezTo>
                <a:cubicBezTo>
                  <a:pt x="24" y="208"/>
                  <a:pt x="19" y="214"/>
                  <a:pt x="19" y="210"/>
                </a:cubicBezTo>
                <a:close/>
                <a:moveTo>
                  <a:pt x="1137" y="413"/>
                </a:moveTo>
                <a:cubicBezTo>
                  <a:pt x="1137" y="410"/>
                  <a:pt x="1127" y="412"/>
                  <a:pt x="1122" y="409"/>
                </a:cubicBezTo>
                <a:cubicBezTo>
                  <a:pt x="1117" y="405"/>
                  <a:pt x="1109" y="422"/>
                  <a:pt x="1108" y="429"/>
                </a:cubicBezTo>
                <a:cubicBezTo>
                  <a:pt x="1106" y="436"/>
                  <a:pt x="1094" y="443"/>
                  <a:pt x="1094" y="443"/>
                </a:cubicBezTo>
                <a:cubicBezTo>
                  <a:pt x="1094" y="443"/>
                  <a:pt x="1058" y="444"/>
                  <a:pt x="1055" y="444"/>
                </a:cubicBezTo>
                <a:cubicBezTo>
                  <a:pt x="1053" y="444"/>
                  <a:pt x="1045" y="451"/>
                  <a:pt x="1040" y="455"/>
                </a:cubicBezTo>
                <a:cubicBezTo>
                  <a:pt x="1040" y="455"/>
                  <a:pt x="1040" y="455"/>
                  <a:pt x="1040" y="456"/>
                </a:cubicBezTo>
                <a:cubicBezTo>
                  <a:pt x="1044" y="462"/>
                  <a:pt x="1031" y="466"/>
                  <a:pt x="1018" y="467"/>
                </a:cubicBezTo>
                <a:cubicBezTo>
                  <a:pt x="1015" y="467"/>
                  <a:pt x="1012" y="467"/>
                  <a:pt x="1009" y="467"/>
                </a:cubicBezTo>
                <a:cubicBezTo>
                  <a:pt x="1010" y="469"/>
                  <a:pt x="1010" y="471"/>
                  <a:pt x="1010" y="472"/>
                </a:cubicBezTo>
                <a:cubicBezTo>
                  <a:pt x="1010" y="473"/>
                  <a:pt x="1009" y="474"/>
                  <a:pt x="1007" y="475"/>
                </a:cubicBezTo>
                <a:cubicBezTo>
                  <a:pt x="1005" y="479"/>
                  <a:pt x="989" y="486"/>
                  <a:pt x="981" y="491"/>
                </a:cubicBezTo>
                <a:cubicBezTo>
                  <a:pt x="971" y="496"/>
                  <a:pt x="958" y="493"/>
                  <a:pt x="958" y="486"/>
                </a:cubicBezTo>
                <a:cubicBezTo>
                  <a:pt x="958" y="478"/>
                  <a:pt x="965" y="480"/>
                  <a:pt x="967" y="483"/>
                </a:cubicBezTo>
                <a:cubicBezTo>
                  <a:pt x="967" y="484"/>
                  <a:pt x="969" y="483"/>
                  <a:pt x="971" y="482"/>
                </a:cubicBezTo>
                <a:cubicBezTo>
                  <a:pt x="969" y="479"/>
                  <a:pt x="969" y="476"/>
                  <a:pt x="970" y="473"/>
                </a:cubicBezTo>
                <a:cubicBezTo>
                  <a:pt x="967" y="472"/>
                  <a:pt x="971" y="460"/>
                  <a:pt x="965" y="459"/>
                </a:cubicBezTo>
                <a:cubicBezTo>
                  <a:pt x="959" y="457"/>
                  <a:pt x="952" y="467"/>
                  <a:pt x="953" y="461"/>
                </a:cubicBezTo>
                <a:cubicBezTo>
                  <a:pt x="954" y="454"/>
                  <a:pt x="963" y="449"/>
                  <a:pt x="958" y="440"/>
                </a:cubicBezTo>
                <a:cubicBezTo>
                  <a:pt x="952" y="432"/>
                  <a:pt x="942" y="432"/>
                  <a:pt x="940" y="438"/>
                </a:cubicBezTo>
                <a:cubicBezTo>
                  <a:pt x="938" y="445"/>
                  <a:pt x="931" y="442"/>
                  <a:pt x="929" y="447"/>
                </a:cubicBezTo>
                <a:cubicBezTo>
                  <a:pt x="926" y="452"/>
                  <a:pt x="924" y="463"/>
                  <a:pt x="926" y="471"/>
                </a:cubicBezTo>
                <a:cubicBezTo>
                  <a:pt x="928" y="479"/>
                  <a:pt x="925" y="483"/>
                  <a:pt x="918" y="487"/>
                </a:cubicBezTo>
                <a:cubicBezTo>
                  <a:pt x="910" y="492"/>
                  <a:pt x="906" y="480"/>
                  <a:pt x="909" y="466"/>
                </a:cubicBezTo>
                <a:cubicBezTo>
                  <a:pt x="911" y="456"/>
                  <a:pt x="917" y="446"/>
                  <a:pt x="912" y="446"/>
                </a:cubicBezTo>
                <a:cubicBezTo>
                  <a:pt x="907" y="446"/>
                  <a:pt x="918" y="434"/>
                  <a:pt x="929" y="432"/>
                </a:cubicBezTo>
                <a:cubicBezTo>
                  <a:pt x="939" y="429"/>
                  <a:pt x="952" y="430"/>
                  <a:pt x="952" y="427"/>
                </a:cubicBezTo>
                <a:cubicBezTo>
                  <a:pt x="952" y="426"/>
                  <a:pt x="953" y="426"/>
                  <a:pt x="954" y="426"/>
                </a:cubicBezTo>
                <a:cubicBezTo>
                  <a:pt x="951" y="424"/>
                  <a:pt x="949" y="422"/>
                  <a:pt x="947" y="421"/>
                </a:cubicBezTo>
                <a:cubicBezTo>
                  <a:pt x="947" y="422"/>
                  <a:pt x="947" y="422"/>
                  <a:pt x="946" y="423"/>
                </a:cubicBezTo>
                <a:cubicBezTo>
                  <a:pt x="942" y="426"/>
                  <a:pt x="943" y="419"/>
                  <a:pt x="935" y="419"/>
                </a:cubicBezTo>
                <a:cubicBezTo>
                  <a:pt x="928" y="419"/>
                  <a:pt x="920" y="426"/>
                  <a:pt x="914" y="423"/>
                </a:cubicBezTo>
                <a:cubicBezTo>
                  <a:pt x="908" y="420"/>
                  <a:pt x="911" y="416"/>
                  <a:pt x="906" y="416"/>
                </a:cubicBezTo>
                <a:cubicBezTo>
                  <a:pt x="900" y="416"/>
                  <a:pt x="910" y="405"/>
                  <a:pt x="902" y="410"/>
                </a:cubicBezTo>
                <a:cubicBezTo>
                  <a:pt x="894" y="414"/>
                  <a:pt x="882" y="425"/>
                  <a:pt x="876" y="420"/>
                </a:cubicBezTo>
                <a:cubicBezTo>
                  <a:pt x="871" y="415"/>
                  <a:pt x="866" y="422"/>
                  <a:pt x="862" y="418"/>
                </a:cubicBezTo>
                <a:cubicBezTo>
                  <a:pt x="858" y="414"/>
                  <a:pt x="876" y="403"/>
                  <a:pt x="884" y="403"/>
                </a:cubicBezTo>
                <a:cubicBezTo>
                  <a:pt x="886" y="403"/>
                  <a:pt x="888" y="402"/>
                  <a:pt x="890" y="401"/>
                </a:cubicBezTo>
                <a:cubicBezTo>
                  <a:pt x="886" y="399"/>
                  <a:pt x="876" y="396"/>
                  <a:pt x="874" y="399"/>
                </a:cubicBezTo>
                <a:cubicBezTo>
                  <a:pt x="871" y="402"/>
                  <a:pt x="867" y="400"/>
                  <a:pt x="864" y="397"/>
                </a:cubicBezTo>
                <a:cubicBezTo>
                  <a:pt x="862" y="394"/>
                  <a:pt x="859" y="398"/>
                  <a:pt x="855" y="393"/>
                </a:cubicBezTo>
                <a:cubicBezTo>
                  <a:pt x="851" y="389"/>
                  <a:pt x="847" y="392"/>
                  <a:pt x="845" y="393"/>
                </a:cubicBezTo>
                <a:cubicBezTo>
                  <a:pt x="842" y="394"/>
                  <a:pt x="839" y="391"/>
                  <a:pt x="835" y="390"/>
                </a:cubicBezTo>
                <a:cubicBezTo>
                  <a:pt x="831" y="388"/>
                  <a:pt x="834" y="384"/>
                  <a:pt x="830" y="381"/>
                </a:cubicBezTo>
                <a:cubicBezTo>
                  <a:pt x="827" y="378"/>
                  <a:pt x="826" y="386"/>
                  <a:pt x="826" y="386"/>
                </a:cubicBezTo>
                <a:cubicBezTo>
                  <a:pt x="516" y="388"/>
                  <a:pt x="516" y="388"/>
                  <a:pt x="516" y="388"/>
                </a:cubicBezTo>
                <a:cubicBezTo>
                  <a:pt x="516" y="388"/>
                  <a:pt x="516" y="389"/>
                  <a:pt x="517" y="389"/>
                </a:cubicBezTo>
                <a:cubicBezTo>
                  <a:pt x="521" y="393"/>
                  <a:pt x="518" y="396"/>
                  <a:pt x="519" y="401"/>
                </a:cubicBezTo>
                <a:cubicBezTo>
                  <a:pt x="520" y="406"/>
                  <a:pt x="519" y="412"/>
                  <a:pt x="515" y="412"/>
                </a:cubicBezTo>
                <a:cubicBezTo>
                  <a:pt x="512" y="412"/>
                  <a:pt x="511" y="408"/>
                  <a:pt x="514" y="407"/>
                </a:cubicBezTo>
                <a:cubicBezTo>
                  <a:pt x="517" y="405"/>
                  <a:pt x="515" y="400"/>
                  <a:pt x="512" y="400"/>
                </a:cubicBezTo>
                <a:cubicBezTo>
                  <a:pt x="511" y="400"/>
                  <a:pt x="510" y="398"/>
                  <a:pt x="510" y="395"/>
                </a:cubicBezTo>
                <a:cubicBezTo>
                  <a:pt x="505" y="397"/>
                  <a:pt x="499" y="396"/>
                  <a:pt x="492" y="395"/>
                </a:cubicBezTo>
                <a:cubicBezTo>
                  <a:pt x="492" y="396"/>
                  <a:pt x="493" y="396"/>
                  <a:pt x="493" y="396"/>
                </a:cubicBezTo>
                <a:cubicBezTo>
                  <a:pt x="493" y="399"/>
                  <a:pt x="494" y="406"/>
                  <a:pt x="498" y="411"/>
                </a:cubicBezTo>
                <a:cubicBezTo>
                  <a:pt x="502" y="417"/>
                  <a:pt x="500" y="420"/>
                  <a:pt x="503" y="422"/>
                </a:cubicBezTo>
                <a:cubicBezTo>
                  <a:pt x="507" y="424"/>
                  <a:pt x="507" y="426"/>
                  <a:pt x="503" y="426"/>
                </a:cubicBezTo>
                <a:cubicBezTo>
                  <a:pt x="500" y="425"/>
                  <a:pt x="502" y="428"/>
                  <a:pt x="501" y="436"/>
                </a:cubicBezTo>
                <a:cubicBezTo>
                  <a:pt x="500" y="443"/>
                  <a:pt x="500" y="459"/>
                  <a:pt x="499" y="464"/>
                </a:cubicBezTo>
                <a:cubicBezTo>
                  <a:pt x="499" y="468"/>
                  <a:pt x="493" y="476"/>
                  <a:pt x="496" y="481"/>
                </a:cubicBezTo>
                <a:cubicBezTo>
                  <a:pt x="500" y="486"/>
                  <a:pt x="502" y="493"/>
                  <a:pt x="500" y="499"/>
                </a:cubicBezTo>
                <a:cubicBezTo>
                  <a:pt x="498" y="506"/>
                  <a:pt x="499" y="509"/>
                  <a:pt x="501" y="514"/>
                </a:cubicBezTo>
                <a:cubicBezTo>
                  <a:pt x="504" y="519"/>
                  <a:pt x="502" y="527"/>
                  <a:pt x="505" y="529"/>
                </a:cubicBezTo>
                <a:cubicBezTo>
                  <a:pt x="508" y="531"/>
                  <a:pt x="511" y="534"/>
                  <a:pt x="513" y="539"/>
                </a:cubicBezTo>
                <a:cubicBezTo>
                  <a:pt x="516" y="543"/>
                  <a:pt x="519" y="540"/>
                  <a:pt x="519" y="545"/>
                </a:cubicBezTo>
                <a:cubicBezTo>
                  <a:pt x="520" y="549"/>
                  <a:pt x="520" y="550"/>
                  <a:pt x="524" y="552"/>
                </a:cubicBezTo>
                <a:cubicBezTo>
                  <a:pt x="528" y="554"/>
                  <a:pt x="525" y="558"/>
                  <a:pt x="525" y="561"/>
                </a:cubicBezTo>
                <a:cubicBezTo>
                  <a:pt x="525" y="563"/>
                  <a:pt x="530" y="568"/>
                  <a:pt x="537" y="573"/>
                </a:cubicBezTo>
                <a:cubicBezTo>
                  <a:pt x="543" y="579"/>
                  <a:pt x="538" y="584"/>
                  <a:pt x="543" y="584"/>
                </a:cubicBezTo>
                <a:cubicBezTo>
                  <a:pt x="547" y="584"/>
                  <a:pt x="552" y="587"/>
                  <a:pt x="557" y="590"/>
                </a:cubicBezTo>
                <a:cubicBezTo>
                  <a:pt x="561" y="593"/>
                  <a:pt x="563" y="591"/>
                  <a:pt x="566" y="592"/>
                </a:cubicBezTo>
                <a:cubicBezTo>
                  <a:pt x="569" y="592"/>
                  <a:pt x="575" y="599"/>
                  <a:pt x="577" y="604"/>
                </a:cubicBezTo>
                <a:cubicBezTo>
                  <a:pt x="577" y="606"/>
                  <a:pt x="578" y="609"/>
                  <a:pt x="579" y="611"/>
                </a:cubicBezTo>
                <a:cubicBezTo>
                  <a:pt x="605" y="608"/>
                  <a:pt x="605" y="608"/>
                  <a:pt x="605" y="608"/>
                </a:cubicBezTo>
                <a:cubicBezTo>
                  <a:pt x="605" y="608"/>
                  <a:pt x="613" y="613"/>
                  <a:pt x="618" y="614"/>
                </a:cubicBezTo>
                <a:cubicBezTo>
                  <a:pt x="622" y="615"/>
                  <a:pt x="647" y="625"/>
                  <a:pt x="647" y="625"/>
                </a:cubicBezTo>
                <a:cubicBezTo>
                  <a:pt x="679" y="624"/>
                  <a:pt x="679" y="624"/>
                  <a:pt x="679" y="624"/>
                </a:cubicBezTo>
                <a:cubicBezTo>
                  <a:pt x="683" y="619"/>
                  <a:pt x="683" y="619"/>
                  <a:pt x="683" y="619"/>
                </a:cubicBezTo>
                <a:cubicBezTo>
                  <a:pt x="700" y="619"/>
                  <a:pt x="700" y="619"/>
                  <a:pt x="700" y="619"/>
                </a:cubicBezTo>
                <a:cubicBezTo>
                  <a:pt x="700" y="619"/>
                  <a:pt x="711" y="630"/>
                  <a:pt x="713" y="631"/>
                </a:cubicBezTo>
                <a:cubicBezTo>
                  <a:pt x="715" y="632"/>
                  <a:pt x="720" y="637"/>
                  <a:pt x="720" y="640"/>
                </a:cubicBezTo>
                <a:cubicBezTo>
                  <a:pt x="720" y="643"/>
                  <a:pt x="722" y="646"/>
                  <a:pt x="724" y="647"/>
                </a:cubicBezTo>
                <a:cubicBezTo>
                  <a:pt x="727" y="648"/>
                  <a:pt x="736" y="654"/>
                  <a:pt x="737" y="654"/>
                </a:cubicBezTo>
                <a:cubicBezTo>
                  <a:pt x="739" y="653"/>
                  <a:pt x="741" y="643"/>
                  <a:pt x="746" y="643"/>
                </a:cubicBezTo>
                <a:cubicBezTo>
                  <a:pt x="751" y="644"/>
                  <a:pt x="764" y="647"/>
                  <a:pt x="766" y="655"/>
                </a:cubicBezTo>
                <a:cubicBezTo>
                  <a:pt x="768" y="662"/>
                  <a:pt x="775" y="668"/>
                  <a:pt x="777" y="670"/>
                </a:cubicBezTo>
                <a:cubicBezTo>
                  <a:pt x="779" y="672"/>
                  <a:pt x="778" y="676"/>
                  <a:pt x="779" y="679"/>
                </a:cubicBezTo>
                <a:cubicBezTo>
                  <a:pt x="781" y="681"/>
                  <a:pt x="781" y="685"/>
                  <a:pt x="783" y="685"/>
                </a:cubicBezTo>
                <a:cubicBezTo>
                  <a:pt x="785" y="685"/>
                  <a:pt x="794" y="691"/>
                  <a:pt x="798" y="691"/>
                </a:cubicBezTo>
                <a:cubicBezTo>
                  <a:pt x="800" y="691"/>
                  <a:pt x="801" y="692"/>
                  <a:pt x="803" y="693"/>
                </a:cubicBezTo>
                <a:cubicBezTo>
                  <a:pt x="804" y="684"/>
                  <a:pt x="794" y="682"/>
                  <a:pt x="800" y="678"/>
                </a:cubicBezTo>
                <a:cubicBezTo>
                  <a:pt x="806" y="674"/>
                  <a:pt x="800" y="670"/>
                  <a:pt x="803" y="668"/>
                </a:cubicBezTo>
                <a:cubicBezTo>
                  <a:pt x="806" y="666"/>
                  <a:pt x="811" y="664"/>
                  <a:pt x="811" y="661"/>
                </a:cubicBezTo>
                <a:cubicBezTo>
                  <a:pt x="811" y="658"/>
                  <a:pt x="814" y="658"/>
                  <a:pt x="818" y="658"/>
                </a:cubicBezTo>
                <a:cubicBezTo>
                  <a:pt x="822" y="659"/>
                  <a:pt x="829" y="652"/>
                  <a:pt x="829" y="649"/>
                </a:cubicBezTo>
                <a:cubicBezTo>
                  <a:pt x="828" y="646"/>
                  <a:pt x="829" y="646"/>
                  <a:pt x="834" y="647"/>
                </a:cubicBezTo>
                <a:cubicBezTo>
                  <a:pt x="839" y="648"/>
                  <a:pt x="838" y="641"/>
                  <a:pt x="841" y="642"/>
                </a:cubicBezTo>
                <a:cubicBezTo>
                  <a:pt x="844" y="643"/>
                  <a:pt x="847" y="645"/>
                  <a:pt x="847" y="643"/>
                </a:cubicBezTo>
                <a:cubicBezTo>
                  <a:pt x="847" y="640"/>
                  <a:pt x="850" y="641"/>
                  <a:pt x="852" y="644"/>
                </a:cubicBezTo>
                <a:cubicBezTo>
                  <a:pt x="855" y="647"/>
                  <a:pt x="861" y="648"/>
                  <a:pt x="862" y="644"/>
                </a:cubicBezTo>
                <a:cubicBezTo>
                  <a:pt x="862" y="641"/>
                  <a:pt x="866" y="644"/>
                  <a:pt x="869" y="648"/>
                </a:cubicBezTo>
                <a:cubicBezTo>
                  <a:pt x="872" y="651"/>
                  <a:pt x="874" y="650"/>
                  <a:pt x="879" y="650"/>
                </a:cubicBezTo>
                <a:cubicBezTo>
                  <a:pt x="883" y="651"/>
                  <a:pt x="883" y="649"/>
                  <a:pt x="884" y="646"/>
                </a:cubicBezTo>
                <a:cubicBezTo>
                  <a:pt x="884" y="643"/>
                  <a:pt x="889" y="653"/>
                  <a:pt x="894" y="653"/>
                </a:cubicBezTo>
                <a:cubicBezTo>
                  <a:pt x="898" y="654"/>
                  <a:pt x="895" y="650"/>
                  <a:pt x="891" y="648"/>
                </a:cubicBezTo>
                <a:cubicBezTo>
                  <a:pt x="888" y="645"/>
                  <a:pt x="892" y="644"/>
                  <a:pt x="889" y="641"/>
                </a:cubicBezTo>
                <a:cubicBezTo>
                  <a:pt x="886" y="639"/>
                  <a:pt x="893" y="636"/>
                  <a:pt x="899" y="636"/>
                </a:cubicBezTo>
                <a:cubicBezTo>
                  <a:pt x="905" y="637"/>
                  <a:pt x="904" y="638"/>
                  <a:pt x="907" y="635"/>
                </a:cubicBezTo>
                <a:cubicBezTo>
                  <a:pt x="909" y="631"/>
                  <a:pt x="911" y="635"/>
                  <a:pt x="911" y="638"/>
                </a:cubicBezTo>
                <a:cubicBezTo>
                  <a:pt x="911" y="641"/>
                  <a:pt x="921" y="636"/>
                  <a:pt x="926" y="636"/>
                </a:cubicBezTo>
                <a:cubicBezTo>
                  <a:pt x="931" y="636"/>
                  <a:pt x="936" y="640"/>
                  <a:pt x="937" y="643"/>
                </a:cubicBezTo>
                <a:cubicBezTo>
                  <a:pt x="937" y="646"/>
                  <a:pt x="941" y="648"/>
                  <a:pt x="944" y="645"/>
                </a:cubicBezTo>
                <a:cubicBezTo>
                  <a:pt x="948" y="641"/>
                  <a:pt x="951" y="638"/>
                  <a:pt x="955" y="641"/>
                </a:cubicBezTo>
                <a:cubicBezTo>
                  <a:pt x="958" y="645"/>
                  <a:pt x="962" y="649"/>
                  <a:pt x="966" y="654"/>
                </a:cubicBezTo>
                <a:cubicBezTo>
                  <a:pt x="970" y="658"/>
                  <a:pt x="964" y="663"/>
                  <a:pt x="966" y="666"/>
                </a:cubicBezTo>
                <a:cubicBezTo>
                  <a:pt x="969" y="670"/>
                  <a:pt x="966" y="674"/>
                  <a:pt x="971" y="678"/>
                </a:cubicBezTo>
                <a:cubicBezTo>
                  <a:pt x="976" y="681"/>
                  <a:pt x="972" y="688"/>
                  <a:pt x="976" y="689"/>
                </a:cubicBezTo>
                <a:cubicBezTo>
                  <a:pt x="980" y="690"/>
                  <a:pt x="983" y="697"/>
                  <a:pt x="983" y="699"/>
                </a:cubicBezTo>
                <a:cubicBezTo>
                  <a:pt x="984" y="702"/>
                  <a:pt x="991" y="705"/>
                  <a:pt x="992" y="701"/>
                </a:cubicBezTo>
                <a:cubicBezTo>
                  <a:pt x="992" y="696"/>
                  <a:pt x="996" y="691"/>
                  <a:pt x="997" y="687"/>
                </a:cubicBezTo>
                <a:cubicBezTo>
                  <a:pt x="997" y="683"/>
                  <a:pt x="994" y="669"/>
                  <a:pt x="991" y="665"/>
                </a:cubicBezTo>
                <a:cubicBezTo>
                  <a:pt x="987" y="660"/>
                  <a:pt x="991" y="659"/>
                  <a:pt x="987" y="654"/>
                </a:cubicBezTo>
                <a:cubicBezTo>
                  <a:pt x="983" y="649"/>
                  <a:pt x="981" y="639"/>
                  <a:pt x="981" y="632"/>
                </a:cubicBezTo>
                <a:cubicBezTo>
                  <a:pt x="981" y="624"/>
                  <a:pt x="990" y="612"/>
                  <a:pt x="994" y="608"/>
                </a:cubicBezTo>
                <a:cubicBezTo>
                  <a:pt x="999" y="605"/>
                  <a:pt x="1003" y="607"/>
                  <a:pt x="1004" y="603"/>
                </a:cubicBezTo>
                <a:cubicBezTo>
                  <a:pt x="1005" y="599"/>
                  <a:pt x="1011" y="594"/>
                  <a:pt x="1014" y="594"/>
                </a:cubicBezTo>
                <a:cubicBezTo>
                  <a:pt x="1017" y="594"/>
                  <a:pt x="1020" y="594"/>
                  <a:pt x="1020" y="591"/>
                </a:cubicBezTo>
                <a:cubicBezTo>
                  <a:pt x="1021" y="588"/>
                  <a:pt x="1026" y="584"/>
                  <a:pt x="1032" y="583"/>
                </a:cubicBezTo>
                <a:cubicBezTo>
                  <a:pt x="1039" y="582"/>
                  <a:pt x="1035" y="578"/>
                  <a:pt x="1033" y="575"/>
                </a:cubicBezTo>
                <a:cubicBezTo>
                  <a:pt x="1032" y="572"/>
                  <a:pt x="1035" y="569"/>
                  <a:pt x="1036" y="571"/>
                </a:cubicBezTo>
                <a:cubicBezTo>
                  <a:pt x="1037" y="573"/>
                  <a:pt x="1041" y="574"/>
                  <a:pt x="1044" y="572"/>
                </a:cubicBezTo>
                <a:cubicBezTo>
                  <a:pt x="1046" y="570"/>
                  <a:pt x="1052" y="565"/>
                  <a:pt x="1047" y="565"/>
                </a:cubicBezTo>
                <a:cubicBezTo>
                  <a:pt x="1041" y="565"/>
                  <a:pt x="1040" y="563"/>
                  <a:pt x="1043" y="561"/>
                </a:cubicBezTo>
                <a:cubicBezTo>
                  <a:pt x="1046" y="560"/>
                  <a:pt x="1044" y="554"/>
                  <a:pt x="1039" y="554"/>
                </a:cubicBezTo>
                <a:cubicBezTo>
                  <a:pt x="1035" y="553"/>
                  <a:pt x="1036" y="551"/>
                  <a:pt x="1039" y="548"/>
                </a:cubicBezTo>
                <a:cubicBezTo>
                  <a:pt x="1042" y="545"/>
                  <a:pt x="1035" y="541"/>
                  <a:pt x="1032" y="539"/>
                </a:cubicBezTo>
                <a:cubicBezTo>
                  <a:pt x="1028" y="536"/>
                  <a:pt x="1034" y="535"/>
                  <a:pt x="1036" y="535"/>
                </a:cubicBezTo>
                <a:cubicBezTo>
                  <a:pt x="1039" y="534"/>
                  <a:pt x="1037" y="523"/>
                  <a:pt x="1038" y="520"/>
                </a:cubicBezTo>
                <a:cubicBezTo>
                  <a:pt x="1039" y="517"/>
                  <a:pt x="1043" y="517"/>
                  <a:pt x="1042" y="520"/>
                </a:cubicBezTo>
                <a:cubicBezTo>
                  <a:pt x="1040" y="523"/>
                  <a:pt x="1037" y="527"/>
                  <a:pt x="1041" y="531"/>
                </a:cubicBezTo>
                <a:cubicBezTo>
                  <a:pt x="1044" y="535"/>
                  <a:pt x="1045" y="539"/>
                  <a:pt x="1044" y="544"/>
                </a:cubicBezTo>
                <a:cubicBezTo>
                  <a:pt x="1042" y="550"/>
                  <a:pt x="1045" y="549"/>
                  <a:pt x="1049" y="541"/>
                </a:cubicBezTo>
                <a:cubicBezTo>
                  <a:pt x="1052" y="534"/>
                  <a:pt x="1053" y="527"/>
                  <a:pt x="1050" y="526"/>
                </a:cubicBezTo>
                <a:cubicBezTo>
                  <a:pt x="1048" y="526"/>
                  <a:pt x="1048" y="518"/>
                  <a:pt x="1051" y="522"/>
                </a:cubicBezTo>
                <a:cubicBezTo>
                  <a:pt x="1054" y="525"/>
                  <a:pt x="1055" y="526"/>
                  <a:pt x="1059" y="521"/>
                </a:cubicBezTo>
                <a:cubicBezTo>
                  <a:pt x="1063" y="517"/>
                  <a:pt x="1068" y="509"/>
                  <a:pt x="1065" y="507"/>
                </a:cubicBezTo>
                <a:cubicBezTo>
                  <a:pt x="1062" y="505"/>
                  <a:pt x="1066" y="504"/>
                  <a:pt x="1071" y="504"/>
                </a:cubicBezTo>
                <a:cubicBezTo>
                  <a:pt x="1076" y="504"/>
                  <a:pt x="1087" y="501"/>
                  <a:pt x="1088" y="499"/>
                </a:cubicBezTo>
                <a:cubicBezTo>
                  <a:pt x="1090" y="494"/>
                  <a:pt x="1070" y="502"/>
                  <a:pt x="1070" y="499"/>
                </a:cubicBezTo>
                <a:cubicBezTo>
                  <a:pt x="1070" y="496"/>
                  <a:pt x="1083" y="493"/>
                  <a:pt x="1089" y="493"/>
                </a:cubicBezTo>
                <a:cubicBezTo>
                  <a:pt x="1094" y="493"/>
                  <a:pt x="1092" y="485"/>
                  <a:pt x="1094" y="488"/>
                </a:cubicBezTo>
                <a:cubicBezTo>
                  <a:pt x="1097" y="492"/>
                  <a:pt x="1100" y="491"/>
                  <a:pt x="1104" y="489"/>
                </a:cubicBezTo>
                <a:cubicBezTo>
                  <a:pt x="1107" y="487"/>
                  <a:pt x="1104" y="481"/>
                  <a:pt x="1101" y="480"/>
                </a:cubicBezTo>
                <a:cubicBezTo>
                  <a:pt x="1097" y="479"/>
                  <a:pt x="1103" y="477"/>
                  <a:pt x="1102" y="475"/>
                </a:cubicBezTo>
                <a:cubicBezTo>
                  <a:pt x="1101" y="472"/>
                  <a:pt x="1105" y="463"/>
                  <a:pt x="1109" y="462"/>
                </a:cubicBezTo>
                <a:cubicBezTo>
                  <a:pt x="1114" y="461"/>
                  <a:pt x="1112" y="458"/>
                  <a:pt x="1116" y="458"/>
                </a:cubicBezTo>
                <a:cubicBezTo>
                  <a:pt x="1120" y="458"/>
                  <a:pt x="1121" y="454"/>
                  <a:pt x="1124" y="450"/>
                </a:cubicBezTo>
                <a:cubicBezTo>
                  <a:pt x="1128" y="447"/>
                  <a:pt x="1133" y="456"/>
                  <a:pt x="1138" y="451"/>
                </a:cubicBezTo>
                <a:cubicBezTo>
                  <a:pt x="1140" y="448"/>
                  <a:pt x="1143" y="446"/>
                  <a:pt x="1147" y="444"/>
                </a:cubicBezTo>
                <a:cubicBezTo>
                  <a:pt x="1134" y="427"/>
                  <a:pt x="1137" y="416"/>
                  <a:pt x="1137" y="413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5" name="Freeform 126"/>
          <p:cNvSpPr>
            <a:spLocks noEditPoints="1"/>
          </p:cNvSpPr>
          <p:nvPr/>
        </p:nvSpPr>
        <p:spPr bwMode="auto">
          <a:xfrm>
            <a:off x="5435428" y="3015548"/>
            <a:ext cx="298493" cy="212719"/>
          </a:xfrm>
          <a:custGeom>
            <a:avLst/>
            <a:gdLst/>
            <a:ahLst/>
            <a:cxnLst>
              <a:cxn ang="0">
                <a:pos x="143" y="18"/>
              </a:cxn>
              <a:cxn ang="0">
                <a:pos x="132" y="18"/>
              </a:cxn>
              <a:cxn ang="0">
                <a:pos x="118" y="15"/>
              </a:cxn>
              <a:cxn ang="0">
                <a:pos x="113" y="13"/>
              </a:cxn>
              <a:cxn ang="0">
                <a:pos x="104" y="14"/>
              </a:cxn>
              <a:cxn ang="0">
                <a:pos x="93" y="9"/>
              </a:cxn>
              <a:cxn ang="0">
                <a:pos x="87" y="6"/>
              </a:cxn>
              <a:cxn ang="0">
                <a:pos x="67" y="4"/>
              </a:cxn>
              <a:cxn ang="0">
                <a:pos x="30" y="3"/>
              </a:cxn>
              <a:cxn ang="0">
                <a:pos x="16" y="0"/>
              </a:cxn>
              <a:cxn ang="0">
                <a:pos x="7" y="6"/>
              </a:cxn>
              <a:cxn ang="0">
                <a:pos x="5" y="14"/>
              </a:cxn>
              <a:cxn ang="0">
                <a:pos x="7" y="25"/>
              </a:cxn>
              <a:cxn ang="0">
                <a:pos x="10" y="23"/>
              </a:cxn>
              <a:cxn ang="0">
                <a:pos x="14" y="24"/>
              </a:cxn>
              <a:cxn ang="0">
                <a:pos x="21" y="25"/>
              </a:cxn>
              <a:cxn ang="0">
                <a:pos x="25" y="25"/>
              </a:cxn>
              <a:cxn ang="0">
                <a:pos x="32" y="27"/>
              </a:cxn>
              <a:cxn ang="0">
                <a:pos x="35" y="31"/>
              </a:cxn>
              <a:cxn ang="0">
                <a:pos x="27" y="38"/>
              </a:cxn>
              <a:cxn ang="0">
                <a:pos x="28" y="48"/>
              </a:cxn>
              <a:cxn ang="0">
                <a:pos x="26" y="56"/>
              </a:cxn>
              <a:cxn ang="0">
                <a:pos x="23" y="60"/>
              </a:cxn>
              <a:cxn ang="0">
                <a:pos x="27" y="66"/>
              </a:cxn>
              <a:cxn ang="0">
                <a:pos x="24" y="73"/>
              </a:cxn>
              <a:cxn ang="0">
                <a:pos x="26" y="78"/>
              </a:cxn>
              <a:cxn ang="0">
                <a:pos x="22" y="85"/>
              </a:cxn>
              <a:cxn ang="0">
                <a:pos x="23" y="89"/>
              </a:cxn>
              <a:cxn ang="0">
                <a:pos x="29" y="89"/>
              </a:cxn>
              <a:cxn ang="0">
                <a:pos x="43" y="102"/>
              </a:cxn>
              <a:cxn ang="0">
                <a:pos x="46" y="99"/>
              </a:cxn>
              <a:cxn ang="0">
                <a:pos x="52" y="98"/>
              </a:cxn>
              <a:cxn ang="0">
                <a:pos x="63" y="94"/>
              </a:cxn>
              <a:cxn ang="0">
                <a:pos x="77" y="94"/>
              </a:cxn>
              <a:cxn ang="0">
                <a:pos x="85" y="90"/>
              </a:cxn>
              <a:cxn ang="0">
                <a:pos x="94" y="84"/>
              </a:cxn>
              <a:cxn ang="0">
                <a:pos x="98" y="76"/>
              </a:cxn>
              <a:cxn ang="0">
                <a:pos x="106" y="67"/>
              </a:cxn>
              <a:cxn ang="0">
                <a:pos x="107" y="51"/>
              </a:cxn>
              <a:cxn ang="0">
                <a:pos x="116" y="40"/>
              </a:cxn>
              <a:cxn ang="0">
                <a:pos x="126" y="34"/>
              </a:cxn>
              <a:cxn ang="0">
                <a:pos x="139" y="28"/>
              </a:cxn>
              <a:cxn ang="0">
                <a:pos x="143" y="18"/>
              </a:cxn>
              <a:cxn ang="0">
                <a:pos x="144" y="55"/>
              </a:cxn>
              <a:cxn ang="0">
                <a:pos x="134" y="58"/>
              </a:cxn>
              <a:cxn ang="0">
                <a:pos x="144" y="55"/>
              </a:cxn>
            </a:cxnLst>
            <a:rect l="0" t="0" r="r" b="b"/>
            <a:pathLst>
              <a:path w="145" h="103">
                <a:moveTo>
                  <a:pt x="143" y="18"/>
                </a:moveTo>
                <a:cubicBezTo>
                  <a:pt x="139" y="18"/>
                  <a:pt x="135" y="18"/>
                  <a:pt x="132" y="18"/>
                </a:cubicBezTo>
                <a:cubicBezTo>
                  <a:pt x="128" y="17"/>
                  <a:pt x="120" y="17"/>
                  <a:pt x="118" y="15"/>
                </a:cubicBezTo>
                <a:cubicBezTo>
                  <a:pt x="116" y="12"/>
                  <a:pt x="113" y="11"/>
                  <a:pt x="113" y="13"/>
                </a:cubicBezTo>
                <a:cubicBezTo>
                  <a:pt x="113" y="16"/>
                  <a:pt x="107" y="16"/>
                  <a:pt x="104" y="14"/>
                </a:cubicBezTo>
                <a:cubicBezTo>
                  <a:pt x="101" y="12"/>
                  <a:pt x="96" y="10"/>
                  <a:pt x="93" y="9"/>
                </a:cubicBezTo>
                <a:cubicBezTo>
                  <a:pt x="92" y="8"/>
                  <a:pt x="89" y="7"/>
                  <a:pt x="87" y="6"/>
                </a:cubicBezTo>
                <a:cubicBezTo>
                  <a:pt x="83" y="6"/>
                  <a:pt x="74" y="3"/>
                  <a:pt x="67" y="4"/>
                </a:cubicBezTo>
                <a:cubicBezTo>
                  <a:pt x="60" y="4"/>
                  <a:pt x="39" y="3"/>
                  <a:pt x="30" y="3"/>
                </a:cubicBezTo>
                <a:cubicBezTo>
                  <a:pt x="22" y="4"/>
                  <a:pt x="21" y="0"/>
                  <a:pt x="16" y="0"/>
                </a:cubicBezTo>
                <a:cubicBezTo>
                  <a:pt x="12" y="0"/>
                  <a:pt x="14" y="5"/>
                  <a:pt x="7" y="6"/>
                </a:cubicBezTo>
                <a:cubicBezTo>
                  <a:pt x="0" y="6"/>
                  <a:pt x="0" y="10"/>
                  <a:pt x="5" y="14"/>
                </a:cubicBezTo>
                <a:cubicBezTo>
                  <a:pt x="7" y="16"/>
                  <a:pt x="7" y="20"/>
                  <a:pt x="7" y="25"/>
                </a:cubicBezTo>
                <a:cubicBezTo>
                  <a:pt x="8" y="25"/>
                  <a:pt x="9" y="24"/>
                  <a:pt x="10" y="23"/>
                </a:cubicBezTo>
                <a:cubicBezTo>
                  <a:pt x="12" y="21"/>
                  <a:pt x="14" y="21"/>
                  <a:pt x="14" y="24"/>
                </a:cubicBezTo>
                <a:cubicBezTo>
                  <a:pt x="14" y="26"/>
                  <a:pt x="18" y="25"/>
                  <a:pt x="21" y="25"/>
                </a:cubicBezTo>
                <a:cubicBezTo>
                  <a:pt x="23" y="25"/>
                  <a:pt x="22" y="27"/>
                  <a:pt x="25" y="25"/>
                </a:cubicBezTo>
                <a:cubicBezTo>
                  <a:pt x="28" y="23"/>
                  <a:pt x="32" y="24"/>
                  <a:pt x="32" y="27"/>
                </a:cubicBezTo>
                <a:cubicBezTo>
                  <a:pt x="32" y="29"/>
                  <a:pt x="38" y="28"/>
                  <a:pt x="35" y="31"/>
                </a:cubicBezTo>
                <a:cubicBezTo>
                  <a:pt x="31" y="34"/>
                  <a:pt x="27" y="35"/>
                  <a:pt x="27" y="38"/>
                </a:cubicBezTo>
                <a:cubicBezTo>
                  <a:pt x="27" y="40"/>
                  <a:pt x="31" y="45"/>
                  <a:pt x="28" y="48"/>
                </a:cubicBezTo>
                <a:cubicBezTo>
                  <a:pt x="25" y="51"/>
                  <a:pt x="29" y="56"/>
                  <a:pt x="26" y="56"/>
                </a:cubicBezTo>
                <a:cubicBezTo>
                  <a:pt x="23" y="56"/>
                  <a:pt x="20" y="57"/>
                  <a:pt x="23" y="60"/>
                </a:cubicBezTo>
                <a:cubicBezTo>
                  <a:pt x="27" y="64"/>
                  <a:pt x="29" y="66"/>
                  <a:pt x="27" y="66"/>
                </a:cubicBezTo>
                <a:cubicBezTo>
                  <a:pt x="24" y="66"/>
                  <a:pt x="23" y="71"/>
                  <a:pt x="24" y="73"/>
                </a:cubicBezTo>
                <a:cubicBezTo>
                  <a:pt x="25" y="74"/>
                  <a:pt x="31" y="77"/>
                  <a:pt x="26" y="78"/>
                </a:cubicBezTo>
                <a:cubicBezTo>
                  <a:pt x="22" y="79"/>
                  <a:pt x="22" y="83"/>
                  <a:pt x="22" y="85"/>
                </a:cubicBezTo>
                <a:cubicBezTo>
                  <a:pt x="22" y="86"/>
                  <a:pt x="22" y="87"/>
                  <a:pt x="23" y="89"/>
                </a:cubicBezTo>
                <a:cubicBezTo>
                  <a:pt x="25" y="88"/>
                  <a:pt x="27" y="88"/>
                  <a:pt x="29" y="89"/>
                </a:cubicBezTo>
                <a:cubicBezTo>
                  <a:pt x="34" y="91"/>
                  <a:pt x="37" y="103"/>
                  <a:pt x="43" y="102"/>
                </a:cubicBezTo>
                <a:cubicBezTo>
                  <a:pt x="46" y="102"/>
                  <a:pt x="44" y="100"/>
                  <a:pt x="46" y="99"/>
                </a:cubicBezTo>
                <a:cubicBezTo>
                  <a:pt x="47" y="97"/>
                  <a:pt x="50" y="98"/>
                  <a:pt x="52" y="98"/>
                </a:cubicBezTo>
                <a:cubicBezTo>
                  <a:pt x="55" y="98"/>
                  <a:pt x="56" y="94"/>
                  <a:pt x="63" y="94"/>
                </a:cubicBezTo>
                <a:cubicBezTo>
                  <a:pt x="69" y="94"/>
                  <a:pt x="73" y="94"/>
                  <a:pt x="77" y="94"/>
                </a:cubicBezTo>
                <a:cubicBezTo>
                  <a:pt x="81" y="94"/>
                  <a:pt x="84" y="93"/>
                  <a:pt x="85" y="90"/>
                </a:cubicBezTo>
                <a:cubicBezTo>
                  <a:pt x="86" y="87"/>
                  <a:pt x="89" y="84"/>
                  <a:pt x="94" y="84"/>
                </a:cubicBezTo>
                <a:cubicBezTo>
                  <a:pt x="98" y="83"/>
                  <a:pt x="98" y="78"/>
                  <a:pt x="98" y="76"/>
                </a:cubicBezTo>
                <a:cubicBezTo>
                  <a:pt x="98" y="73"/>
                  <a:pt x="106" y="69"/>
                  <a:pt x="106" y="67"/>
                </a:cubicBezTo>
                <a:cubicBezTo>
                  <a:pt x="107" y="65"/>
                  <a:pt x="102" y="57"/>
                  <a:pt x="107" y="51"/>
                </a:cubicBezTo>
                <a:cubicBezTo>
                  <a:pt x="111" y="44"/>
                  <a:pt x="116" y="43"/>
                  <a:pt x="116" y="40"/>
                </a:cubicBezTo>
                <a:cubicBezTo>
                  <a:pt x="116" y="36"/>
                  <a:pt x="121" y="35"/>
                  <a:pt x="126" y="34"/>
                </a:cubicBezTo>
                <a:cubicBezTo>
                  <a:pt x="132" y="33"/>
                  <a:pt x="134" y="30"/>
                  <a:pt x="139" y="28"/>
                </a:cubicBezTo>
                <a:cubicBezTo>
                  <a:pt x="143" y="26"/>
                  <a:pt x="144" y="23"/>
                  <a:pt x="143" y="18"/>
                </a:cubicBezTo>
                <a:close/>
                <a:moveTo>
                  <a:pt x="144" y="55"/>
                </a:moveTo>
                <a:cubicBezTo>
                  <a:pt x="143" y="49"/>
                  <a:pt x="132" y="56"/>
                  <a:pt x="134" y="58"/>
                </a:cubicBezTo>
                <a:cubicBezTo>
                  <a:pt x="139" y="61"/>
                  <a:pt x="145" y="60"/>
                  <a:pt x="144" y="55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26" name="Freeform 127"/>
          <p:cNvSpPr>
            <a:spLocks noEditPoints="1"/>
          </p:cNvSpPr>
          <p:nvPr/>
        </p:nvSpPr>
        <p:spPr bwMode="auto">
          <a:xfrm>
            <a:off x="6116474" y="3070443"/>
            <a:ext cx="147531" cy="183557"/>
          </a:xfrm>
          <a:custGeom>
            <a:avLst/>
            <a:gdLst/>
            <a:ahLst/>
            <a:cxnLst>
              <a:cxn ang="0">
                <a:pos x="70" y="0"/>
              </a:cxn>
              <a:cxn ang="0">
                <a:pos x="65" y="2"/>
              </a:cxn>
              <a:cxn ang="0">
                <a:pos x="61" y="5"/>
              </a:cxn>
              <a:cxn ang="0">
                <a:pos x="49" y="3"/>
              </a:cxn>
              <a:cxn ang="0">
                <a:pos x="34" y="3"/>
              </a:cxn>
              <a:cxn ang="0">
                <a:pos x="33" y="3"/>
              </a:cxn>
              <a:cxn ang="0">
                <a:pos x="23" y="8"/>
              </a:cxn>
              <a:cxn ang="0">
                <a:pos x="18" y="11"/>
              </a:cxn>
              <a:cxn ang="0">
                <a:pos x="10" y="12"/>
              </a:cxn>
              <a:cxn ang="0">
                <a:pos x="6" y="19"/>
              </a:cxn>
              <a:cxn ang="0">
                <a:pos x="3" y="23"/>
              </a:cxn>
              <a:cxn ang="0">
                <a:pos x="0" y="29"/>
              </a:cxn>
              <a:cxn ang="0">
                <a:pos x="0" y="29"/>
              </a:cxn>
              <a:cxn ang="0">
                <a:pos x="6" y="39"/>
              </a:cxn>
              <a:cxn ang="0">
                <a:pos x="14" y="42"/>
              </a:cxn>
              <a:cxn ang="0">
                <a:pos x="25" y="45"/>
              </a:cxn>
              <a:cxn ang="0">
                <a:pos x="13" y="46"/>
              </a:cxn>
              <a:cxn ang="0">
                <a:pos x="15" y="56"/>
              </a:cxn>
              <a:cxn ang="0">
                <a:pos x="21" y="64"/>
              </a:cxn>
              <a:cxn ang="0">
                <a:pos x="31" y="69"/>
              </a:cxn>
              <a:cxn ang="0">
                <a:pos x="29" y="57"/>
              </a:cxn>
              <a:cxn ang="0">
                <a:pos x="37" y="57"/>
              </a:cxn>
              <a:cxn ang="0">
                <a:pos x="32" y="53"/>
              </a:cxn>
              <a:cxn ang="0">
                <a:pos x="36" y="50"/>
              </a:cxn>
              <a:cxn ang="0">
                <a:pos x="44" y="49"/>
              </a:cxn>
              <a:cxn ang="0">
                <a:pos x="40" y="40"/>
              </a:cxn>
              <a:cxn ang="0">
                <a:pos x="31" y="41"/>
              </a:cxn>
              <a:cxn ang="0">
                <a:pos x="35" y="35"/>
              </a:cxn>
              <a:cxn ang="0">
                <a:pos x="26" y="22"/>
              </a:cxn>
              <a:cxn ang="0">
                <a:pos x="31" y="19"/>
              </a:cxn>
              <a:cxn ang="0">
                <a:pos x="40" y="20"/>
              </a:cxn>
              <a:cxn ang="0">
                <a:pos x="43" y="12"/>
              </a:cxn>
              <a:cxn ang="0">
                <a:pos x="49" y="14"/>
              </a:cxn>
              <a:cxn ang="0">
                <a:pos x="58" y="10"/>
              </a:cxn>
              <a:cxn ang="0">
                <a:pos x="65" y="13"/>
              </a:cxn>
              <a:cxn ang="0">
                <a:pos x="68" y="9"/>
              </a:cxn>
              <a:cxn ang="0">
                <a:pos x="71" y="4"/>
              </a:cxn>
              <a:cxn ang="0">
                <a:pos x="70" y="0"/>
              </a:cxn>
              <a:cxn ang="0">
                <a:pos x="61" y="84"/>
              </a:cxn>
              <a:cxn ang="0">
                <a:pos x="43" y="82"/>
              </a:cxn>
              <a:cxn ang="0">
                <a:pos x="36" y="85"/>
              </a:cxn>
              <a:cxn ang="0">
                <a:pos x="53" y="89"/>
              </a:cxn>
              <a:cxn ang="0">
                <a:pos x="68" y="84"/>
              </a:cxn>
              <a:cxn ang="0">
                <a:pos x="61" y="84"/>
              </a:cxn>
            </a:cxnLst>
            <a:rect l="0" t="0" r="r" b="b"/>
            <a:pathLst>
              <a:path w="71" h="89">
                <a:moveTo>
                  <a:pt x="70" y="0"/>
                </a:moveTo>
                <a:cubicBezTo>
                  <a:pt x="68" y="0"/>
                  <a:pt x="64" y="1"/>
                  <a:pt x="65" y="2"/>
                </a:cubicBezTo>
                <a:cubicBezTo>
                  <a:pt x="66" y="4"/>
                  <a:pt x="63" y="5"/>
                  <a:pt x="61" y="5"/>
                </a:cubicBezTo>
                <a:cubicBezTo>
                  <a:pt x="61" y="5"/>
                  <a:pt x="51" y="4"/>
                  <a:pt x="49" y="3"/>
                </a:cubicBezTo>
                <a:cubicBezTo>
                  <a:pt x="47" y="2"/>
                  <a:pt x="38" y="2"/>
                  <a:pt x="34" y="3"/>
                </a:cubicBezTo>
                <a:cubicBezTo>
                  <a:pt x="34" y="3"/>
                  <a:pt x="33" y="3"/>
                  <a:pt x="33" y="3"/>
                </a:cubicBezTo>
                <a:cubicBezTo>
                  <a:pt x="32" y="5"/>
                  <a:pt x="24" y="9"/>
                  <a:pt x="23" y="8"/>
                </a:cubicBezTo>
                <a:cubicBezTo>
                  <a:pt x="21" y="7"/>
                  <a:pt x="21" y="11"/>
                  <a:pt x="18" y="11"/>
                </a:cubicBezTo>
                <a:cubicBezTo>
                  <a:pt x="15" y="12"/>
                  <a:pt x="10" y="11"/>
                  <a:pt x="10" y="12"/>
                </a:cubicBezTo>
                <a:cubicBezTo>
                  <a:pt x="10" y="14"/>
                  <a:pt x="8" y="17"/>
                  <a:pt x="6" y="19"/>
                </a:cubicBezTo>
                <a:cubicBezTo>
                  <a:pt x="4" y="21"/>
                  <a:pt x="6" y="23"/>
                  <a:pt x="3" y="23"/>
                </a:cubicBezTo>
                <a:cubicBezTo>
                  <a:pt x="1" y="23"/>
                  <a:pt x="1" y="26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4" y="31"/>
                  <a:pt x="7" y="35"/>
                  <a:pt x="6" y="39"/>
                </a:cubicBezTo>
                <a:cubicBezTo>
                  <a:pt x="6" y="43"/>
                  <a:pt x="12" y="45"/>
                  <a:pt x="14" y="42"/>
                </a:cubicBezTo>
                <a:cubicBezTo>
                  <a:pt x="17" y="39"/>
                  <a:pt x="25" y="43"/>
                  <a:pt x="25" y="45"/>
                </a:cubicBezTo>
                <a:cubicBezTo>
                  <a:pt x="25" y="47"/>
                  <a:pt x="17" y="43"/>
                  <a:pt x="13" y="46"/>
                </a:cubicBezTo>
                <a:cubicBezTo>
                  <a:pt x="8" y="50"/>
                  <a:pt x="16" y="53"/>
                  <a:pt x="15" y="56"/>
                </a:cubicBezTo>
                <a:cubicBezTo>
                  <a:pt x="14" y="59"/>
                  <a:pt x="17" y="64"/>
                  <a:pt x="21" y="64"/>
                </a:cubicBezTo>
                <a:cubicBezTo>
                  <a:pt x="25" y="64"/>
                  <a:pt x="29" y="70"/>
                  <a:pt x="31" y="69"/>
                </a:cubicBezTo>
                <a:cubicBezTo>
                  <a:pt x="34" y="68"/>
                  <a:pt x="28" y="59"/>
                  <a:pt x="29" y="57"/>
                </a:cubicBezTo>
                <a:cubicBezTo>
                  <a:pt x="30" y="56"/>
                  <a:pt x="35" y="60"/>
                  <a:pt x="37" y="57"/>
                </a:cubicBezTo>
                <a:cubicBezTo>
                  <a:pt x="39" y="54"/>
                  <a:pt x="35" y="52"/>
                  <a:pt x="32" y="53"/>
                </a:cubicBezTo>
                <a:cubicBezTo>
                  <a:pt x="28" y="53"/>
                  <a:pt x="32" y="48"/>
                  <a:pt x="36" y="50"/>
                </a:cubicBezTo>
                <a:cubicBezTo>
                  <a:pt x="40" y="53"/>
                  <a:pt x="42" y="50"/>
                  <a:pt x="44" y="49"/>
                </a:cubicBezTo>
                <a:cubicBezTo>
                  <a:pt x="46" y="49"/>
                  <a:pt x="47" y="42"/>
                  <a:pt x="40" y="40"/>
                </a:cubicBezTo>
                <a:cubicBezTo>
                  <a:pt x="34" y="39"/>
                  <a:pt x="35" y="45"/>
                  <a:pt x="31" y="41"/>
                </a:cubicBezTo>
                <a:cubicBezTo>
                  <a:pt x="27" y="36"/>
                  <a:pt x="35" y="38"/>
                  <a:pt x="35" y="35"/>
                </a:cubicBezTo>
                <a:cubicBezTo>
                  <a:pt x="35" y="31"/>
                  <a:pt x="29" y="26"/>
                  <a:pt x="26" y="22"/>
                </a:cubicBezTo>
                <a:cubicBezTo>
                  <a:pt x="23" y="18"/>
                  <a:pt x="30" y="16"/>
                  <a:pt x="31" y="19"/>
                </a:cubicBezTo>
                <a:cubicBezTo>
                  <a:pt x="33" y="22"/>
                  <a:pt x="38" y="21"/>
                  <a:pt x="40" y="20"/>
                </a:cubicBezTo>
                <a:cubicBezTo>
                  <a:pt x="43" y="19"/>
                  <a:pt x="37" y="14"/>
                  <a:pt x="43" y="12"/>
                </a:cubicBezTo>
                <a:cubicBezTo>
                  <a:pt x="48" y="10"/>
                  <a:pt x="48" y="13"/>
                  <a:pt x="49" y="14"/>
                </a:cubicBezTo>
                <a:cubicBezTo>
                  <a:pt x="51" y="14"/>
                  <a:pt x="53" y="10"/>
                  <a:pt x="58" y="10"/>
                </a:cubicBezTo>
                <a:cubicBezTo>
                  <a:pt x="61" y="10"/>
                  <a:pt x="63" y="11"/>
                  <a:pt x="65" y="13"/>
                </a:cubicBezTo>
                <a:cubicBezTo>
                  <a:pt x="67" y="12"/>
                  <a:pt x="68" y="11"/>
                  <a:pt x="68" y="9"/>
                </a:cubicBezTo>
                <a:cubicBezTo>
                  <a:pt x="68" y="8"/>
                  <a:pt x="71" y="7"/>
                  <a:pt x="71" y="4"/>
                </a:cubicBezTo>
                <a:cubicBezTo>
                  <a:pt x="71" y="3"/>
                  <a:pt x="71" y="1"/>
                  <a:pt x="70" y="0"/>
                </a:cubicBezTo>
                <a:close/>
                <a:moveTo>
                  <a:pt x="61" y="84"/>
                </a:moveTo>
                <a:cubicBezTo>
                  <a:pt x="58" y="82"/>
                  <a:pt x="46" y="85"/>
                  <a:pt x="43" y="82"/>
                </a:cubicBezTo>
                <a:cubicBezTo>
                  <a:pt x="40" y="79"/>
                  <a:pt x="34" y="84"/>
                  <a:pt x="36" y="85"/>
                </a:cubicBezTo>
                <a:cubicBezTo>
                  <a:pt x="40" y="85"/>
                  <a:pt x="46" y="89"/>
                  <a:pt x="53" y="89"/>
                </a:cubicBezTo>
                <a:cubicBezTo>
                  <a:pt x="59" y="89"/>
                  <a:pt x="68" y="86"/>
                  <a:pt x="68" y="84"/>
                </a:cubicBezTo>
                <a:cubicBezTo>
                  <a:pt x="68" y="83"/>
                  <a:pt x="64" y="85"/>
                  <a:pt x="61" y="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7" name="Freeform 128"/>
          <p:cNvSpPr>
            <a:spLocks/>
          </p:cNvSpPr>
          <p:nvPr/>
        </p:nvSpPr>
        <p:spPr bwMode="auto">
          <a:xfrm>
            <a:off x="6390950" y="3229983"/>
            <a:ext cx="60043" cy="37741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26" y="4"/>
              </a:cxn>
              <a:cxn ang="0">
                <a:pos x="25" y="2"/>
              </a:cxn>
              <a:cxn ang="0">
                <a:pos x="9" y="7"/>
              </a:cxn>
              <a:cxn ang="0">
                <a:pos x="4" y="15"/>
              </a:cxn>
              <a:cxn ang="0">
                <a:pos x="20" y="11"/>
              </a:cxn>
            </a:cxnLst>
            <a:rect l="0" t="0" r="r" b="b"/>
            <a:pathLst>
              <a:path w="29" h="18">
                <a:moveTo>
                  <a:pt x="20" y="11"/>
                </a:moveTo>
                <a:cubicBezTo>
                  <a:pt x="19" y="10"/>
                  <a:pt x="22" y="6"/>
                  <a:pt x="26" y="4"/>
                </a:cubicBezTo>
                <a:cubicBezTo>
                  <a:pt x="29" y="3"/>
                  <a:pt x="28" y="0"/>
                  <a:pt x="25" y="2"/>
                </a:cubicBezTo>
                <a:cubicBezTo>
                  <a:pt x="23" y="4"/>
                  <a:pt x="17" y="7"/>
                  <a:pt x="9" y="7"/>
                </a:cubicBezTo>
                <a:cubicBezTo>
                  <a:pt x="2" y="7"/>
                  <a:pt x="0" y="12"/>
                  <a:pt x="4" y="15"/>
                </a:cubicBezTo>
                <a:cubicBezTo>
                  <a:pt x="10" y="18"/>
                  <a:pt x="20" y="13"/>
                  <a:pt x="20" y="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8" name="Freeform 129"/>
          <p:cNvSpPr>
            <a:spLocks/>
          </p:cNvSpPr>
          <p:nvPr/>
        </p:nvSpPr>
        <p:spPr bwMode="auto">
          <a:xfrm>
            <a:off x="5087188" y="2257307"/>
            <a:ext cx="250459" cy="126945"/>
          </a:xfrm>
          <a:custGeom>
            <a:avLst/>
            <a:gdLst/>
            <a:ahLst/>
            <a:cxnLst>
              <a:cxn ang="0">
                <a:pos x="102" y="44"/>
              </a:cxn>
              <a:cxn ang="0">
                <a:pos x="111" y="36"/>
              </a:cxn>
              <a:cxn ang="0">
                <a:pos x="120" y="28"/>
              </a:cxn>
              <a:cxn ang="0">
                <a:pos x="114" y="19"/>
              </a:cxn>
              <a:cxn ang="0">
                <a:pos x="108" y="13"/>
              </a:cxn>
              <a:cxn ang="0">
                <a:pos x="106" y="6"/>
              </a:cxn>
              <a:cxn ang="0">
                <a:pos x="98" y="7"/>
              </a:cxn>
              <a:cxn ang="0">
                <a:pos x="87" y="2"/>
              </a:cxn>
              <a:cxn ang="0">
                <a:pos x="86" y="8"/>
              </a:cxn>
              <a:cxn ang="0">
                <a:pos x="79" y="9"/>
              </a:cxn>
              <a:cxn ang="0">
                <a:pos x="75" y="9"/>
              </a:cxn>
              <a:cxn ang="0">
                <a:pos x="68" y="10"/>
              </a:cxn>
              <a:cxn ang="0">
                <a:pos x="62" y="8"/>
              </a:cxn>
              <a:cxn ang="0">
                <a:pos x="55" y="13"/>
              </a:cxn>
              <a:cxn ang="0">
                <a:pos x="50" y="11"/>
              </a:cxn>
              <a:cxn ang="0">
                <a:pos x="45" y="14"/>
              </a:cxn>
              <a:cxn ang="0">
                <a:pos x="44" y="20"/>
              </a:cxn>
              <a:cxn ang="0">
                <a:pos x="36" y="23"/>
              </a:cxn>
              <a:cxn ang="0">
                <a:pos x="33" y="14"/>
              </a:cxn>
              <a:cxn ang="0">
                <a:pos x="16" y="3"/>
              </a:cxn>
              <a:cxn ang="0">
                <a:pos x="18" y="9"/>
              </a:cxn>
              <a:cxn ang="0">
                <a:pos x="14" y="9"/>
              </a:cxn>
              <a:cxn ang="0">
                <a:pos x="6" y="11"/>
              </a:cxn>
              <a:cxn ang="0">
                <a:pos x="1" y="19"/>
              </a:cxn>
              <a:cxn ang="0">
                <a:pos x="12" y="22"/>
              </a:cxn>
              <a:cxn ang="0">
                <a:pos x="25" y="22"/>
              </a:cxn>
              <a:cxn ang="0">
                <a:pos x="23" y="27"/>
              </a:cxn>
              <a:cxn ang="0">
                <a:pos x="17" y="30"/>
              </a:cxn>
              <a:cxn ang="0">
                <a:pos x="4" y="34"/>
              </a:cxn>
              <a:cxn ang="0">
                <a:pos x="21" y="34"/>
              </a:cxn>
              <a:cxn ang="0">
                <a:pos x="25" y="38"/>
              </a:cxn>
              <a:cxn ang="0">
                <a:pos x="28" y="42"/>
              </a:cxn>
              <a:cxn ang="0">
                <a:pos x="24" y="47"/>
              </a:cxn>
              <a:cxn ang="0">
                <a:pos x="19" y="51"/>
              </a:cxn>
              <a:cxn ang="0">
                <a:pos x="33" y="50"/>
              </a:cxn>
              <a:cxn ang="0">
                <a:pos x="53" y="59"/>
              </a:cxn>
              <a:cxn ang="0">
                <a:pos x="73" y="54"/>
              </a:cxn>
              <a:cxn ang="0">
                <a:pos x="87" y="49"/>
              </a:cxn>
              <a:cxn ang="0">
                <a:pos x="102" y="44"/>
              </a:cxn>
            </a:cxnLst>
            <a:rect l="0" t="0" r="r" b="b"/>
            <a:pathLst>
              <a:path w="121" h="61">
                <a:moveTo>
                  <a:pt x="102" y="44"/>
                </a:moveTo>
                <a:cubicBezTo>
                  <a:pt x="109" y="43"/>
                  <a:pt x="108" y="36"/>
                  <a:pt x="111" y="36"/>
                </a:cubicBezTo>
                <a:cubicBezTo>
                  <a:pt x="114" y="37"/>
                  <a:pt x="118" y="31"/>
                  <a:pt x="120" y="28"/>
                </a:cubicBezTo>
                <a:cubicBezTo>
                  <a:pt x="121" y="25"/>
                  <a:pt x="118" y="19"/>
                  <a:pt x="114" y="19"/>
                </a:cubicBezTo>
                <a:cubicBezTo>
                  <a:pt x="110" y="19"/>
                  <a:pt x="107" y="16"/>
                  <a:pt x="108" y="13"/>
                </a:cubicBezTo>
                <a:cubicBezTo>
                  <a:pt x="109" y="11"/>
                  <a:pt x="106" y="8"/>
                  <a:pt x="106" y="6"/>
                </a:cubicBezTo>
                <a:cubicBezTo>
                  <a:pt x="106" y="5"/>
                  <a:pt x="101" y="6"/>
                  <a:pt x="98" y="7"/>
                </a:cubicBezTo>
                <a:cubicBezTo>
                  <a:pt x="95" y="7"/>
                  <a:pt x="90" y="0"/>
                  <a:pt x="87" y="2"/>
                </a:cubicBezTo>
                <a:cubicBezTo>
                  <a:pt x="85" y="3"/>
                  <a:pt x="87" y="6"/>
                  <a:pt x="86" y="8"/>
                </a:cubicBezTo>
                <a:cubicBezTo>
                  <a:pt x="85" y="10"/>
                  <a:pt x="79" y="7"/>
                  <a:pt x="79" y="9"/>
                </a:cubicBezTo>
                <a:cubicBezTo>
                  <a:pt x="79" y="11"/>
                  <a:pt x="77" y="12"/>
                  <a:pt x="75" y="9"/>
                </a:cubicBezTo>
                <a:cubicBezTo>
                  <a:pt x="73" y="7"/>
                  <a:pt x="68" y="8"/>
                  <a:pt x="68" y="10"/>
                </a:cubicBezTo>
                <a:cubicBezTo>
                  <a:pt x="68" y="12"/>
                  <a:pt x="66" y="10"/>
                  <a:pt x="62" y="8"/>
                </a:cubicBezTo>
                <a:cubicBezTo>
                  <a:pt x="59" y="6"/>
                  <a:pt x="55" y="11"/>
                  <a:pt x="55" y="13"/>
                </a:cubicBezTo>
                <a:cubicBezTo>
                  <a:pt x="55" y="16"/>
                  <a:pt x="54" y="16"/>
                  <a:pt x="50" y="11"/>
                </a:cubicBezTo>
                <a:cubicBezTo>
                  <a:pt x="47" y="5"/>
                  <a:pt x="44" y="11"/>
                  <a:pt x="45" y="14"/>
                </a:cubicBezTo>
                <a:cubicBezTo>
                  <a:pt x="47" y="17"/>
                  <a:pt x="46" y="21"/>
                  <a:pt x="44" y="20"/>
                </a:cubicBezTo>
                <a:cubicBezTo>
                  <a:pt x="41" y="18"/>
                  <a:pt x="38" y="21"/>
                  <a:pt x="36" y="23"/>
                </a:cubicBezTo>
                <a:cubicBezTo>
                  <a:pt x="35" y="25"/>
                  <a:pt x="30" y="16"/>
                  <a:pt x="33" y="14"/>
                </a:cubicBezTo>
                <a:cubicBezTo>
                  <a:pt x="37" y="12"/>
                  <a:pt x="21" y="3"/>
                  <a:pt x="16" y="3"/>
                </a:cubicBezTo>
                <a:cubicBezTo>
                  <a:pt x="11" y="3"/>
                  <a:pt x="15" y="6"/>
                  <a:pt x="18" y="9"/>
                </a:cubicBezTo>
                <a:cubicBezTo>
                  <a:pt x="21" y="12"/>
                  <a:pt x="16" y="11"/>
                  <a:pt x="14" y="9"/>
                </a:cubicBezTo>
                <a:cubicBezTo>
                  <a:pt x="12" y="6"/>
                  <a:pt x="8" y="8"/>
                  <a:pt x="6" y="11"/>
                </a:cubicBezTo>
                <a:cubicBezTo>
                  <a:pt x="4" y="15"/>
                  <a:pt x="1" y="17"/>
                  <a:pt x="1" y="19"/>
                </a:cubicBezTo>
                <a:cubicBezTo>
                  <a:pt x="0" y="21"/>
                  <a:pt x="6" y="24"/>
                  <a:pt x="12" y="22"/>
                </a:cubicBezTo>
                <a:cubicBezTo>
                  <a:pt x="17" y="19"/>
                  <a:pt x="23" y="19"/>
                  <a:pt x="25" y="22"/>
                </a:cubicBezTo>
                <a:cubicBezTo>
                  <a:pt x="28" y="24"/>
                  <a:pt x="20" y="25"/>
                  <a:pt x="23" y="27"/>
                </a:cubicBezTo>
                <a:cubicBezTo>
                  <a:pt x="26" y="29"/>
                  <a:pt x="24" y="31"/>
                  <a:pt x="17" y="30"/>
                </a:cubicBezTo>
                <a:cubicBezTo>
                  <a:pt x="11" y="30"/>
                  <a:pt x="3" y="32"/>
                  <a:pt x="4" y="34"/>
                </a:cubicBezTo>
                <a:cubicBezTo>
                  <a:pt x="6" y="36"/>
                  <a:pt x="21" y="32"/>
                  <a:pt x="21" y="34"/>
                </a:cubicBezTo>
                <a:cubicBezTo>
                  <a:pt x="21" y="36"/>
                  <a:pt x="21" y="40"/>
                  <a:pt x="25" y="38"/>
                </a:cubicBezTo>
                <a:cubicBezTo>
                  <a:pt x="29" y="37"/>
                  <a:pt x="26" y="41"/>
                  <a:pt x="28" y="42"/>
                </a:cubicBezTo>
                <a:cubicBezTo>
                  <a:pt x="30" y="43"/>
                  <a:pt x="30" y="47"/>
                  <a:pt x="24" y="47"/>
                </a:cubicBezTo>
                <a:cubicBezTo>
                  <a:pt x="19" y="48"/>
                  <a:pt x="16" y="49"/>
                  <a:pt x="19" y="51"/>
                </a:cubicBezTo>
                <a:cubicBezTo>
                  <a:pt x="21" y="54"/>
                  <a:pt x="27" y="52"/>
                  <a:pt x="33" y="50"/>
                </a:cubicBezTo>
                <a:cubicBezTo>
                  <a:pt x="39" y="49"/>
                  <a:pt x="47" y="56"/>
                  <a:pt x="53" y="59"/>
                </a:cubicBezTo>
                <a:cubicBezTo>
                  <a:pt x="60" y="61"/>
                  <a:pt x="72" y="58"/>
                  <a:pt x="73" y="54"/>
                </a:cubicBezTo>
                <a:cubicBezTo>
                  <a:pt x="74" y="51"/>
                  <a:pt x="83" y="52"/>
                  <a:pt x="87" y="49"/>
                </a:cubicBezTo>
                <a:cubicBezTo>
                  <a:pt x="91" y="47"/>
                  <a:pt x="96" y="44"/>
                  <a:pt x="102" y="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29" name="Freeform 130"/>
          <p:cNvSpPr>
            <a:spLocks/>
          </p:cNvSpPr>
          <p:nvPr/>
        </p:nvSpPr>
        <p:spPr bwMode="auto">
          <a:xfrm>
            <a:off x="5409698" y="2665590"/>
            <a:ext cx="106359" cy="116653"/>
          </a:xfrm>
          <a:custGeom>
            <a:avLst/>
            <a:gdLst/>
            <a:ahLst/>
            <a:cxnLst>
              <a:cxn ang="0">
                <a:pos x="45" y="17"/>
              </a:cxn>
              <a:cxn ang="0">
                <a:pos x="42" y="14"/>
              </a:cxn>
              <a:cxn ang="0">
                <a:pos x="35" y="16"/>
              </a:cxn>
              <a:cxn ang="0">
                <a:pos x="28" y="15"/>
              </a:cxn>
              <a:cxn ang="0">
                <a:pos x="31" y="8"/>
              </a:cxn>
              <a:cxn ang="0">
                <a:pos x="34" y="2"/>
              </a:cxn>
              <a:cxn ang="0">
                <a:pos x="32" y="1"/>
              </a:cxn>
              <a:cxn ang="0">
                <a:pos x="21" y="4"/>
              </a:cxn>
              <a:cxn ang="0">
                <a:pos x="26" y="9"/>
              </a:cxn>
              <a:cxn ang="0">
                <a:pos x="17" y="14"/>
              </a:cxn>
              <a:cxn ang="0">
                <a:pos x="5" y="14"/>
              </a:cxn>
              <a:cxn ang="0">
                <a:pos x="6" y="22"/>
              </a:cxn>
              <a:cxn ang="0">
                <a:pos x="12" y="30"/>
              </a:cxn>
              <a:cxn ang="0">
                <a:pos x="9" y="40"/>
              </a:cxn>
              <a:cxn ang="0">
                <a:pos x="1" y="47"/>
              </a:cxn>
              <a:cxn ang="0">
                <a:pos x="12" y="56"/>
              </a:cxn>
              <a:cxn ang="0">
                <a:pos x="32" y="48"/>
              </a:cxn>
              <a:cxn ang="0">
                <a:pos x="46" y="45"/>
              </a:cxn>
              <a:cxn ang="0">
                <a:pos x="46" y="19"/>
              </a:cxn>
              <a:cxn ang="0">
                <a:pos x="45" y="17"/>
              </a:cxn>
            </a:cxnLst>
            <a:rect l="0" t="0" r="r" b="b"/>
            <a:pathLst>
              <a:path w="51" h="56">
                <a:moveTo>
                  <a:pt x="45" y="17"/>
                </a:moveTo>
                <a:cubicBezTo>
                  <a:pt x="44" y="16"/>
                  <a:pt x="43" y="15"/>
                  <a:pt x="42" y="14"/>
                </a:cubicBezTo>
                <a:cubicBezTo>
                  <a:pt x="37" y="9"/>
                  <a:pt x="36" y="13"/>
                  <a:pt x="35" y="16"/>
                </a:cubicBezTo>
                <a:cubicBezTo>
                  <a:pt x="35" y="19"/>
                  <a:pt x="31" y="15"/>
                  <a:pt x="28" y="15"/>
                </a:cubicBezTo>
                <a:cubicBezTo>
                  <a:pt x="25" y="14"/>
                  <a:pt x="29" y="9"/>
                  <a:pt x="31" y="8"/>
                </a:cubicBezTo>
                <a:cubicBezTo>
                  <a:pt x="32" y="7"/>
                  <a:pt x="33" y="5"/>
                  <a:pt x="34" y="2"/>
                </a:cubicBezTo>
                <a:cubicBezTo>
                  <a:pt x="33" y="2"/>
                  <a:pt x="33" y="2"/>
                  <a:pt x="32" y="1"/>
                </a:cubicBezTo>
                <a:cubicBezTo>
                  <a:pt x="28" y="0"/>
                  <a:pt x="21" y="0"/>
                  <a:pt x="21" y="4"/>
                </a:cubicBezTo>
                <a:cubicBezTo>
                  <a:pt x="21" y="8"/>
                  <a:pt x="26" y="6"/>
                  <a:pt x="26" y="9"/>
                </a:cubicBezTo>
                <a:cubicBezTo>
                  <a:pt x="26" y="12"/>
                  <a:pt x="21" y="11"/>
                  <a:pt x="17" y="14"/>
                </a:cubicBezTo>
                <a:cubicBezTo>
                  <a:pt x="13" y="16"/>
                  <a:pt x="9" y="12"/>
                  <a:pt x="5" y="14"/>
                </a:cubicBezTo>
                <a:cubicBezTo>
                  <a:pt x="1" y="16"/>
                  <a:pt x="9" y="18"/>
                  <a:pt x="6" y="22"/>
                </a:cubicBezTo>
                <a:cubicBezTo>
                  <a:pt x="3" y="27"/>
                  <a:pt x="7" y="26"/>
                  <a:pt x="12" y="30"/>
                </a:cubicBezTo>
                <a:cubicBezTo>
                  <a:pt x="17" y="34"/>
                  <a:pt x="9" y="35"/>
                  <a:pt x="9" y="40"/>
                </a:cubicBezTo>
                <a:cubicBezTo>
                  <a:pt x="9" y="44"/>
                  <a:pt x="2" y="44"/>
                  <a:pt x="1" y="47"/>
                </a:cubicBezTo>
                <a:cubicBezTo>
                  <a:pt x="0" y="50"/>
                  <a:pt x="6" y="56"/>
                  <a:pt x="12" y="56"/>
                </a:cubicBezTo>
                <a:cubicBezTo>
                  <a:pt x="16" y="56"/>
                  <a:pt x="26" y="54"/>
                  <a:pt x="32" y="48"/>
                </a:cubicBezTo>
                <a:cubicBezTo>
                  <a:pt x="37" y="43"/>
                  <a:pt x="40" y="48"/>
                  <a:pt x="46" y="45"/>
                </a:cubicBezTo>
                <a:cubicBezTo>
                  <a:pt x="51" y="43"/>
                  <a:pt x="48" y="23"/>
                  <a:pt x="46" y="19"/>
                </a:cubicBezTo>
                <a:cubicBezTo>
                  <a:pt x="45" y="18"/>
                  <a:pt x="45" y="18"/>
                  <a:pt x="45" y="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0" name="Freeform 131"/>
          <p:cNvSpPr>
            <a:spLocks noEditPoints="1"/>
          </p:cNvSpPr>
          <p:nvPr/>
        </p:nvSpPr>
        <p:spPr bwMode="auto">
          <a:xfrm>
            <a:off x="5461162" y="2473457"/>
            <a:ext cx="236735" cy="360250"/>
          </a:xfrm>
          <a:custGeom>
            <a:avLst/>
            <a:gdLst/>
            <a:ahLst/>
            <a:cxnLst>
              <a:cxn ang="0">
                <a:pos x="9" y="95"/>
              </a:cxn>
              <a:cxn ang="0">
                <a:pos x="3" y="108"/>
              </a:cxn>
              <a:cxn ang="0">
                <a:pos x="17" y="107"/>
              </a:cxn>
              <a:cxn ang="0">
                <a:pos x="29" y="105"/>
              </a:cxn>
              <a:cxn ang="0">
                <a:pos x="114" y="134"/>
              </a:cxn>
              <a:cxn ang="0">
                <a:pos x="97" y="127"/>
              </a:cxn>
              <a:cxn ang="0">
                <a:pos x="93" y="115"/>
              </a:cxn>
              <a:cxn ang="0">
                <a:pos x="77" y="88"/>
              </a:cxn>
              <a:cxn ang="0">
                <a:pos x="59" y="80"/>
              </a:cxn>
              <a:cxn ang="0">
                <a:pos x="72" y="53"/>
              </a:cxn>
              <a:cxn ang="0">
                <a:pos x="47" y="49"/>
              </a:cxn>
              <a:cxn ang="0">
                <a:pos x="57" y="33"/>
              </a:cxn>
              <a:cxn ang="0">
                <a:pos x="40" y="37"/>
              </a:cxn>
              <a:cxn ang="0">
                <a:pos x="28" y="54"/>
              </a:cxn>
              <a:cxn ang="0">
                <a:pos x="18" y="55"/>
              </a:cxn>
              <a:cxn ang="0">
                <a:pos x="22" y="70"/>
              </a:cxn>
              <a:cxn ang="0">
                <a:pos x="19" y="83"/>
              </a:cxn>
              <a:cxn ang="0">
                <a:pos x="32" y="87"/>
              </a:cxn>
              <a:cxn ang="0">
                <a:pos x="39" y="86"/>
              </a:cxn>
              <a:cxn ang="0">
                <a:pos x="51" y="96"/>
              </a:cxn>
              <a:cxn ang="0">
                <a:pos x="56" y="106"/>
              </a:cxn>
              <a:cxn ang="0">
                <a:pos x="58" y="121"/>
              </a:cxn>
              <a:cxn ang="0">
                <a:pos x="43" y="123"/>
              </a:cxn>
              <a:cxn ang="0">
                <a:pos x="46" y="134"/>
              </a:cxn>
              <a:cxn ang="0">
                <a:pos x="40" y="147"/>
              </a:cxn>
              <a:cxn ang="0">
                <a:pos x="58" y="150"/>
              </a:cxn>
              <a:cxn ang="0">
                <a:pos x="47" y="154"/>
              </a:cxn>
              <a:cxn ang="0">
                <a:pos x="41" y="167"/>
              </a:cxn>
              <a:cxn ang="0">
                <a:pos x="54" y="164"/>
              </a:cxn>
              <a:cxn ang="0">
                <a:pos x="71" y="160"/>
              </a:cxn>
              <a:cxn ang="0">
                <a:pos x="93" y="160"/>
              </a:cxn>
              <a:cxn ang="0">
                <a:pos x="104" y="151"/>
              </a:cxn>
              <a:cxn ang="0">
                <a:pos x="114" y="134"/>
              </a:cxn>
              <a:cxn ang="0">
                <a:pos x="21" y="40"/>
              </a:cxn>
              <a:cxn ang="0">
                <a:pos x="78" y="14"/>
              </a:cxn>
              <a:cxn ang="0">
                <a:pos x="78" y="14"/>
              </a:cxn>
            </a:cxnLst>
            <a:rect l="0" t="0" r="r" b="b"/>
            <a:pathLst>
              <a:path w="114" h="174">
                <a:moveTo>
                  <a:pt x="23" y="92"/>
                </a:moveTo>
                <a:cubicBezTo>
                  <a:pt x="18" y="88"/>
                  <a:pt x="13" y="95"/>
                  <a:pt x="9" y="95"/>
                </a:cubicBezTo>
                <a:cubicBezTo>
                  <a:pt x="8" y="98"/>
                  <a:pt x="7" y="100"/>
                  <a:pt x="6" y="101"/>
                </a:cubicBezTo>
                <a:cubicBezTo>
                  <a:pt x="4" y="102"/>
                  <a:pt x="0" y="107"/>
                  <a:pt x="3" y="108"/>
                </a:cubicBezTo>
                <a:cubicBezTo>
                  <a:pt x="6" y="108"/>
                  <a:pt x="10" y="112"/>
                  <a:pt x="10" y="109"/>
                </a:cubicBezTo>
                <a:cubicBezTo>
                  <a:pt x="11" y="106"/>
                  <a:pt x="12" y="102"/>
                  <a:pt x="17" y="107"/>
                </a:cubicBezTo>
                <a:cubicBezTo>
                  <a:pt x="18" y="108"/>
                  <a:pt x="19" y="109"/>
                  <a:pt x="20" y="110"/>
                </a:cubicBezTo>
                <a:cubicBezTo>
                  <a:pt x="21" y="108"/>
                  <a:pt x="26" y="108"/>
                  <a:pt x="29" y="105"/>
                </a:cubicBezTo>
                <a:cubicBezTo>
                  <a:pt x="32" y="102"/>
                  <a:pt x="27" y="97"/>
                  <a:pt x="23" y="92"/>
                </a:cubicBezTo>
                <a:close/>
                <a:moveTo>
                  <a:pt x="114" y="134"/>
                </a:moveTo>
                <a:cubicBezTo>
                  <a:pt x="114" y="129"/>
                  <a:pt x="103" y="125"/>
                  <a:pt x="102" y="128"/>
                </a:cubicBezTo>
                <a:cubicBezTo>
                  <a:pt x="101" y="131"/>
                  <a:pt x="98" y="130"/>
                  <a:pt x="97" y="127"/>
                </a:cubicBezTo>
                <a:cubicBezTo>
                  <a:pt x="95" y="124"/>
                  <a:pt x="98" y="121"/>
                  <a:pt x="96" y="121"/>
                </a:cubicBezTo>
                <a:cubicBezTo>
                  <a:pt x="95" y="121"/>
                  <a:pt x="92" y="117"/>
                  <a:pt x="93" y="115"/>
                </a:cubicBezTo>
                <a:cubicBezTo>
                  <a:pt x="93" y="113"/>
                  <a:pt x="90" y="103"/>
                  <a:pt x="84" y="101"/>
                </a:cubicBezTo>
                <a:cubicBezTo>
                  <a:pt x="79" y="100"/>
                  <a:pt x="78" y="92"/>
                  <a:pt x="77" y="88"/>
                </a:cubicBezTo>
                <a:cubicBezTo>
                  <a:pt x="76" y="83"/>
                  <a:pt x="72" y="86"/>
                  <a:pt x="69" y="82"/>
                </a:cubicBezTo>
                <a:cubicBezTo>
                  <a:pt x="66" y="78"/>
                  <a:pt x="62" y="80"/>
                  <a:pt x="59" y="80"/>
                </a:cubicBezTo>
                <a:cubicBezTo>
                  <a:pt x="57" y="80"/>
                  <a:pt x="59" y="76"/>
                  <a:pt x="63" y="73"/>
                </a:cubicBezTo>
                <a:cubicBezTo>
                  <a:pt x="67" y="70"/>
                  <a:pt x="72" y="56"/>
                  <a:pt x="72" y="53"/>
                </a:cubicBezTo>
                <a:cubicBezTo>
                  <a:pt x="72" y="50"/>
                  <a:pt x="54" y="51"/>
                  <a:pt x="51" y="52"/>
                </a:cubicBezTo>
                <a:cubicBezTo>
                  <a:pt x="48" y="54"/>
                  <a:pt x="44" y="50"/>
                  <a:pt x="47" y="49"/>
                </a:cubicBezTo>
                <a:cubicBezTo>
                  <a:pt x="50" y="47"/>
                  <a:pt x="56" y="42"/>
                  <a:pt x="56" y="39"/>
                </a:cubicBezTo>
                <a:cubicBezTo>
                  <a:pt x="55" y="37"/>
                  <a:pt x="60" y="35"/>
                  <a:pt x="57" y="33"/>
                </a:cubicBezTo>
                <a:cubicBezTo>
                  <a:pt x="55" y="30"/>
                  <a:pt x="54" y="35"/>
                  <a:pt x="52" y="37"/>
                </a:cubicBezTo>
                <a:cubicBezTo>
                  <a:pt x="50" y="39"/>
                  <a:pt x="45" y="38"/>
                  <a:pt x="40" y="37"/>
                </a:cubicBezTo>
                <a:cubicBezTo>
                  <a:pt x="35" y="36"/>
                  <a:pt x="33" y="44"/>
                  <a:pt x="33" y="47"/>
                </a:cubicBezTo>
                <a:cubicBezTo>
                  <a:pt x="33" y="50"/>
                  <a:pt x="27" y="52"/>
                  <a:pt x="28" y="54"/>
                </a:cubicBezTo>
                <a:cubicBezTo>
                  <a:pt x="29" y="57"/>
                  <a:pt x="27" y="59"/>
                  <a:pt x="25" y="58"/>
                </a:cubicBezTo>
                <a:cubicBezTo>
                  <a:pt x="24" y="56"/>
                  <a:pt x="22" y="52"/>
                  <a:pt x="18" y="55"/>
                </a:cubicBezTo>
                <a:cubicBezTo>
                  <a:pt x="15" y="58"/>
                  <a:pt x="22" y="61"/>
                  <a:pt x="27" y="62"/>
                </a:cubicBezTo>
                <a:cubicBezTo>
                  <a:pt x="31" y="62"/>
                  <a:pt x="23" y="65"/>
                  <a:pt x="22" y="70"/>
                </a:cubicBezTo>
                <a:cubicBezTo>
                  <a:pt x="22" y="75"/>
                  <a:pt x="28" y="73"/>
                  <a:pt x="28" y="76"/>
                </a:cubicBezTo>
                <a:cubicBezTo>
                  <a:pt x="29" y="79"/>
                  <a:pt x="19" y="80"/>
                  <a:pt x="19" y="83"/>
                </a:cubicBezTo>
                <a:cubicBezTo>
                  <a:pt x="19" y="86"/>
                  <a:pt x="25" y="82"/>
                  <a:pt x="27" y="80"/>
                </a:cubicBezTo>
                <a:cubicBezTo>
                  <a:pt x="30" y="79"/>
                  <a:pt x="26" y="88"/>
                  <a:pt x="32" y="87"/>
                </a:cubicBezTo>
                <a:cubicBezTo>
                  <a:pt x="38" y="86"/>
                  <a:pt x="36" y="78"/>
                  <a:pt x="38" y="78"/>
                </a:cubicBezTo>
                <a:cubicBezTo>
                  <a:pt x="40" y="79"/>
                  <a:pt x="37" y="83"/>
                  <a:pt x="39" y="86"/>
                </a:cubicBezTo>
                <a:cubicBezTo>
                  <a:pt x="41" y="90"/>
                  <a:pt x="35" y="95"/>
                  <a:pt x="35" y="97"/>
                </a:cubicBezTo>
                <a:cubicBezTo>
                  <a:pt x="35" y="100"/>
                  <a:pt x="47" y="100"/>
                  <a:pt x="51" y="96"/>
                </a:cubicBezTo>
                <a:cubicBezTo>
                  <a:pt x="55" y="92"/>
                  <a:pt x="57" y="96"/>
                  <a:pt x="54" y="99"/>
                </a:cubicBezTo>
                <a:cubicBezTo>
                  <a:pt x="52" y="102"/>
                  <a:pt x="53" y="105"/>
                  <a:pt x="56" y="106"/>
                </a:cubicBezTo>
                <a:cubicBezTo>
                  <a:pt x="59" y="107"/>
                  <a:pt x="61" y="108"/>
                  <a:pt x="59" y="110"/>
                </a:cubicBezTo>
                <a:cubicBezTo>
                  <a:pt x="58" y="113"/>
                  <a:pt x="59" y="118"/>
                  <a:pt x="58" y="121"/>
                </a:cubicBezTo>
                <a:cubicBezTo>
                  <a:pt x="57" y="123"/>
                  <a:pt x="47" y="123"/>
                  <a:pt x="47" y="121"/>
                </a:cubicBezTo>
                <a:cubicBezTo>
                  <a:pt x="46" y="119"/>
                  <a:pt x="42" y="121"/>
                  <a:pt x="43" y="123"/>
                </a:cubicBezTo>
                <a:cubicBezTo>
                  <a:pt x="44" y="125"/>
                  <a:pt x="39" y="128"/>
                  <a:pt x="40" y="130"/>
                </a:cubicBezTo>
                <a:cubicBezTo>
                  <a:pt x="40" y="132"/>
                  <a:pt x="46" y="132"/>
                  <a:pt x="46" y="134"/>
                </a:cubicBezTo>
                <a:cubicBezTo>
                  <a:pt x="47" y="137"/>
                  <a:pt x="42" y="140"/>
                  <a:pt x="36" y="142"/>
                </a:cubicBezTo>
                <a:cubicBezTo>
                  <a:pt x="29" y="144"/>
                  <a:pt x="37" y="149"/>
                  <a:pt x="40" y="147"/>
                </a:cubicBezTo>
                <a:cubicBezTo>
                  <a:pt x="43" y="144"/>
                  <a:pt x="42" y="148"/>
                  <a:pt x="47" y="148"/>
                </a:cubicBezTo>
                <a:cubicBezTo>
                  <a:pt x="51" y="148"/>
                  <a:pt x="54" y="152"/>
                  <a:pt x="58" y="150"/>
                </a:cubicBezTo>
                <a:cubicBezTo>
                  <a:pt x="63" y="148"/>
                  <a:pt x="63" y="150"/>
                  <a:pt x="59" y="153"/>
                </a:cubicBezTo>
                <a:cubicBezTo>
                  <a:pt x="56" y="155"/>
                  <a:pt x="50" y="152"/>
                  <a:pt x="47" y="154"/>
                </a:cubicBezTo>
                <a:cubicBezTo>
                  <a:pt x="44" y="156"/>
                  <a:pt x="30" y="169"/>
                  <a:pt x="33" y="172"/>
                </a:cubicBezTo>
                <a:cubicBezTo>
                  <a:pt x="34" y="174"/>
                  <a:pt x="36" y="169"/>
                  <a:pt x="41" y="167"/>
                </a:cubicBezTo>
                <a:cubicBezTo>
                  <a:pt x="46" y="165"/>
                  <a:pt x="47" y="169"/>
                  <a:pt x="49" y="169"/>
                </a:cubicBezTo>
                <a:cubicBezTo>
                  <a:pt x="52" y="169"/>
                  <a:pt x="52" y="163"/>
                  <a:pt x="54" y="164"/>
                </a:cubicBezTo>
                <a:cubicBezTo>
                  <a:pt x="56" y="164"/>
                  <a:pt x="58" y="162"/>
                  <a:pt x="62" y="163"/>
                </a:cubicBezTo>
                <a:cubicBezTo>
                  <a:pt x="66" y="163"/>
                  <a:pt x="69" y="162"/>
                  <a:pt x="71" y="160"/>
                </a:cubicBezTo>
                <a:cubicBezTo>
                  <a:pt x="73" y="159"/>
                  <a:pt x="79" y="164"/>
                  <a:pt x="80" y="162"/>
                </a:cubicBezTo>
                <a:cubicBezTo>
                  <a:pt x="82" y="161"/>
                  <a:pt x="89" y="160"/>
                  <a:pt x="93" y="160"/>
                </a:cubicBezTo>
                <a:cubicBezTo>
                  <a:pt x="97" y="160"/>
                  <a:pt x="106" y="156"/>
                  <a:pt x="109" y="154"/>
                </a:cubicBezTo>
                <a:cubicBezTo>
                  <a:pt x="111" y="151"/>
                  <a:pt x="107" y="151"/>
                  <a:pt x="104" y="151"/>
                </a:cubicBezTo>
                <a:cubicBezTo>
                  <a:pt x="100" y="152"/>
                  <a:pt x="101" y="148"/>
                  <a:pt x="105" y="145"/>
                </a:cubicBezTo>
                <a:cubicBezTo>
                  <a:pt x="108" y="141"/>
                  <a:pt x="114" y="139"/>
                  <a:pt x="114" y="134"/>
                </a:cubicBezTo>
                <a:close/>
                <a:moveTo>
                  <a:pt x="14" y="50"/>
                </a:moveTo>
                <a:cubicBezTo>
                  <a:pt x="18" y="50"/>
                  <a:pt x="23" y="42"/>
                  <a:pt x="21" y="40"/>
                </a:cubicBezTo>
                <a:cubicBezTo>
                  <a:pt x="19" y="38"/>
                  <a:pt x="10" y="50"/>
                  <a:pt x="14" y="50"/>
                </a:cubicBezTo>
                <a:close/>
                <a:moveTo>
                  <a:pt x="78" y="14"/>
                </a:moveTo>
                <a:cubicBezTo>
                  <a:pt x="81" y="11"/>
                  <a:pt x="84" y="0"/>
                  <a:pt x="80" y="1"/>
                </a:cubicBezTo>
                <a:cubicBezTo>
                  <a:pt x="76" y="3"/>
                  <a:pt x="77" y="15"/>
                  <a:pt x="78" y="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1" name="Freeform 132"/>
          <p:cNvSpPr>
            <a:spLocks noEditPoints="1"/>
          </p:cNvSpPr>
          <p:nvPr/>
        </p:nvSpPr>
        <p:spPr bwMode="auto">
          <a:xfrm>
            <a:off x="5461162" y="2473457"/>
            <a:ext cx="236735" cy="360250"/>
          </a:xfrm>
          <a:custGeom>
            <a:avLst/>
            <a:gdLst/>
            <a:ahLst/>
            <a:cxnLst>
              <a:cxn ang="0">
                <a:pos x="9" y="95"/>
              </a:cxn>
              <a:cxn ang="0">
                <a:pos x="3" y="108"/>
              </a:cxn>
              <a:cxn ang="0">
                <a:pos x="17" y="107"/>
              </a:cxn>
              <a:cxn ang="0">
                <a:pos x="29" y="105"/>
              </a:cxn>
              <a:cxn ang="0">
                <a:pos x="114" y="134"/>
              </a:cxn>
              <a:cxn ang="0">
                <a:pos x="97" y="127"/>
              </a:cxn>
              <a:cxn ang="0">
                <a:pos x="93" y="115"/>
              </a:cxn>
              <a:cxn ang="0">
                <a:pos x="77" y="88"/>
              </a:cxn>
              <a:cxn ang="0">
                <a:pos x="59" y="80"/>
              </a:cxn>
              <a:cxn ang="0">
                <a:pos x="72" y="53"/>
              </a:cxn>
              <a:cxn ang="0">
                <a:pos x="47" y="49"/>
              </a:cxn>
              <a:cxn ang="0">
                <a:pos x="57" y="33"/>
              </a:cxn>
              <a:cxn ang="0">
                <a:pos x="40" y="37"/>
              </a:cxn>
              <a:cxn ang="0">
                <a:pos x="28" y="54"/>
              </a:cxn>
              <a:cxn ang="0">
                <a:pos x="18" y="55"/>
              </a:cxn>
              <a:cxn ang="0">
                <a:pos x="22" y="70"/>
              </a:cxn>
              <a:cxn ang="0">
                <a:pos x="19" y="83"/>
              </a:cxn>
              <a:cxn ang="0">
                <a:pos x="32" y="87"/>
              </a:cxn>
              <a:cxn ang="0">
                <a:pos x="39" y="86"/>
              </a:cxn>
              <a:cxn ang="0">
                <a:pos x="51" y="96"/>
              </a:cxn>
              <a:cxn ang="0">
                <a:pos x="56" y="106"/>
              </a:cxn>
              <a:cxn ang="0">
                <a:pos x="58" y="121"/>
              </a:cxn>
              <a:cxn ang="0">
                <a:pos x="43" y="123"/>
              </a:cxn>
              <a:cxn ang="0">
                <a:pos x="46" y="134"/>
              </a:cxn>
              <a:cxn ang="0">
                <a:pos x="40" y="147"/>
              </a:cxn>
              <a:cxn ang="0">
                <a:pos x="58" y="150"/>
              </a:cxn>
              <a:cxn ang="0">
                <a:pos x="47" y="154"/>
              </a:cxn>
              <a:cxn ang="0">
                <a:pos x="41" y="167"/>
              </a:cxn>
              <a:cxn ang="0">
                <a:pos x="54" y="164"/>
              </a:cxn>
              <a:cxn ang="0">
                <a:pos x="71" y="160"/>
              </a:cxn>
              <a:cxn ang="0">
                <a:pos x="93" y="160"/>
              </a:cxn>
              <a:cxn ang="0">
                <a:pos x="104" y="151"/>
              </a:cxn>
              <a:cxn ang="0">
                <a:pos x="114" y="134"/>
              </a:cxn>
              <a:cxn ang="0">
                <a:pos x="21" y="40"/>
              </a:cxn>
              <a:cxn ang="0">
                <a:pos x="78" y="14"/>
              </a:cxn>
              <a:cxn ang="0">
                <a:pos x="78" y="14"/>
              </a:cxn>
            </a:cxnLst>
            <a:rect l="0" t="0" r="r" b="b"/>
            <a:pathLst>
              <a:path w="114" h="174">
                <a:moveTo>
                  <a:pt x="23" y="92"/>
                </a:moveTo>
                <a:cubicBezTo>
                  <a:pt x="18" y="88"/>
                  <a:pt x="13" y="95"/>
                  <a:pt x="9" y="95"/>
                </a:cubicBezTo>
                <a:cubicBezTo>
                  <a:pt x="8" y="98"/>
                  <a:pt x="7" y="100"/>
                  <a:pt x="6" y="101"/>
                </a:cubicBezTo>
                <a:cubicBezTo>
                  <a:pt x="4" y="102"/>
                  <a:pt x="0" y="107"/>
                  <a:pt x="3" y="108"/>
                </a:cubicBezTo>
                <a:cubicBezTo>
                  <a:pt x="6" y="108"/>
                  <a:pt x="10" y="112"/>
                  <a:pt x="10" y="109"/>
                </a:cubicBezTo>
                <a:cubicBezTo>
                  <a:pt x="11" y="106"/>
                  <a:pt x="12" y="102"/>
                  <a:pt x="17" y="107"/>
                </a:cubicBezTo>
                <a:cubicBezTo>
                  <a:pt x="18" y="108"/>
                  <a:pt x="19" y="109"/>
                  <a:pt x="20" y="110"/>
                </a:cubicBezTo>
                <a:cubicBezTo>
                  <a:pt x="21" y="108"/>
                  <a:pt x="26" y="108"/>
                  <a:pt x="29" y="105"/>
                </a:cubicBezTo>
                <a:cubicBezTo>
                  <a:pt x="32" y="102"/>
                  <a:pt x="27" y="97"/>
                  <a:pt x="23" y="92"/>
                </a:cubicBezTo>
                <a:close/>
                <a:moveTo>
                  <a:pt x="114" y="134"/>
                </a:moveTo>
                <a:cubicBezTo>
                  <a:pt x="114" y="129"/>
                  <a:pt x="103" y="125"/>
                  <a:pt x="102" y="128"/>
                </a:cubicBezTo>
                <a:cubicBezTo>
                  <a:pt x="101" y="131"/>
                  <a:pt x="98" y="130"/>
                  <a:pt x="97" y="127"/>
                </a:cubicBezTo>
                <a:cubicBezTo>
                  <a:pt x="95" y="124"/>
                  <a:pt x="98" y="121"/>
                  <a:pt x="96" y="121"/>
                </a:cubicBezTo>
                <a:cubicBezTo>
                  <a:pt x="95" y="121"/>
                  <a:pt x="92" y="117"/>
                  <a:pt x="93" y="115"/>
                </a:cubicBezTo>
                <a:cubicBezTo>
                  <a:pt x="93" y="113"/>
                  <a:pt x="90" y="103"/>
                  <a:pt x="84" y="101"/>
                </a:cubicBezTo>
                <a:cubicBezTo>
                  <a:pt x="79" y="100"/>
                  <a:pt x="78" y="92"/>
                  <a:pt x="77" y="88"/>
                </a:cubicBezTo>
                <a:cubicBezTo>
                  <a:pt x="76" y="83"/>
                  <a:pt x="72" y="86"/>
                  <a:pt x="69" y="82"/>
                </a:cubicBezTo>
                <a:cubicBezTo>
                  <a:pt x="66" y="78"/>
                  <a:pt x="62" y="80"/>
                  <a:pt x="59" y="80"/>
                </a:cubicBezTo>
                <a:cubicBezTo>
                  <a:pt x="57" y="80"/>
                  <a:pt x="59" y="76"/>
                  <a:pt x="63" y="73"/>
                </a:cubicBezTo>
                <a:cubicBezTo>
                  <a:pt x="67" y="70"/>
                  <a:pt x="72" y="56"/>
                  <a:pt x="72" y="53"/>
                </a:cubicBezTo>
                <a:cubicBezTo>
                  <a:pt x="72" y="50"/>
                  <a:pt x="54" y="51"/>
                  <a:pt x="51" y="52"/>
                </a:cubicBezTo>
                <a:cubicBezTo>
                  <a:pt x="48" y="54"/>
                  <a:pt x="44" y="50"/>
                  <a:pt x="47" y="49"/>
                </a:cubicBezTo>
                <a:cubicBezTo>
                  <a:pt x="50" y="47"/>
                  <a:pt x="56" y="42"/>
                  <a:pt x="56" y="39"/>
                </a:cubicBezTo>
                <a:cubicBezTo>
                  <a:pt x="55" y="37"/>
                  <a:pt x="60" y="35"/>
                  <a:pt x="57" y="33"/>
                </a:cubicBezTo>
                <a:cubicBezTo>
                  <a:pt x="55" y="30"/>
                  <a:pt x="54" y="35"/>
                  <a:pt x="52" y="37"/>
                </a:cubicBezTo>
                <a:cubicBezTo>
                  <a:pt x="50" y="39"/>
                  <a:pt x="45" y="38"/>
                  <a:pt x="40" y="37"/>
                </a:cubicBezTo>
                <a:cubicBezTo>
                  <a:pt x="35" y="36"/>
                  <a:pt x="33" y="44"/>
                  <a:pt x="33" y="47"/>
                </a:cubicBezTo>
                <a:cubicBezTo>
                  <a:pt x="33" y="50"/>
                  <a:pt x="27" y="52"/>
                  <a:pt x="28" y="54"/>
                </a:cubicBezTo>
                <a:cubicBezTo>
                  <a:pt x="29" y="57"/>
                  <a:pt x="27" y="59"/>
                  <a:pt x="25" y="58"/>
                </a:cubicBezTo>
                <a:cubicBezTo>
                  <a:pt x="24" y="56"/>
                  <a:pt x="22" y="52"/>
                  <a:pt x="18" y="55"/>
                </a:cubicBezTo>
                <a:cubicBezTo>
                  <a:pt x="15" y="58"/>
                  <a:pt x="22" y="61"/>
                  <a:pt x="27" y="62"/>
                </a:cubicBezTo>
                <a:cubicBezTo>
                  <a:pt x="31" y="62"/>
                  <a:pt x="23" y="65"/>
                  <a:pt x="22" y="70"/>
                </a:cubicBezTo>
                <a:cubicBezTo>
                  <a:pt x="22" y="75"/>
                  <a:pt x="28" y="73"/>
                  <a:pt x="28" y="76"/>
                </a:cubicBezTo>
                <a:cubicBezTo>
                  <a:pt x="29" y="79"/>
                  <a:pt x="19" y="80"/>
                  <a:pt x="19" y="83"/>
                </a:cubicBezTo>
                <a:cubicBezTo>
                  <a:pt x="19" y="86"/>
                  <a:pt x="25" y="82"/>
                  <a:pt x="27" y="80"/>
                </a:cubicBezTo>
                <a:cubicBezTo>
                  <a:pt x="30" y="79"/>
                  <a:pt x="26" y="88"/>
                  <a:pt x="32" y="87"/>
                </a:cubicBezTo>
                <a:cubicBezTo>
                  <a:pt x="38" y="86"/>
                  <a:pt x="36" y="78"/>
                  <a:pt x="38" y="78"/>
                </a:cubicBezTo>
                <a:cubicBezTo>
                  <a:pt x="40" y="79"/>
                  <a:pt x="37" y="83"/>
                  <a:pt x="39" y="86"/>
                </a:cubicBezTo>
                <a:cubicBezTo>
                  <a:pt x="41" y="90"/>
                  <a:pt x="35" y="95"/>
                  <a:pt x="35" y="97"/>
                </a:cubicBezTo>
                <a:cubicBezTo>
                  <a:pt x="35" y="100"/>
                  <a:pt x="47" y="100"/>
                  <a:pt x="51" y="96"/>
                </a:cubicBezTo>
                <a:cubicBezTo>
                  <a:pt x="55" y="92"/>
                  <a:pt x="57" y="96"/>
                  <a:pt x="54" y="99"/>
                </a:cubicBezTo>
                <a:cubicBezTo>
                  <a:pt x="52" y="102"/>
                  <a:pt x="53" y="105"/>
                  <a:pt x="56" y="106"/>
                </a:cubicBezTo>
                <a:cubicBezTo>
                  <a:pt x="59" y="107"/>
                  <a:pt x="61" y="108"/>
                  <a:pt x="59" y="110"/>
                </a:cubicBezTo>
                <a:cubicBezTo>
                  <a:pt x="58" y="113"/>
                  <a:pt x="59" y="118"/>
                  <a:pt x="58" y="121"/>
                </a:cubicBezTo>
                <a:cubicBezTo>
                  <a:pt x="57" y="123"/>
                  <a:pt x="47" y="123"/>
                  <a:pt x="47" y="121"/>
                </a:cubicBezTo>
                <a:cubicBezTo>
                  <a:pt x="46" y="119"/>
                  <a:pt x="42" y="121"/>
                  <a:pt x="43" y="123"/>
                </a:cubicBezTo>
                <a:cubicBezTo>
                  <a:pt x="44" y="125"/>
                  <a:pt x="39" y="128"/>
                  <a:pt x="40" y="130"/>
                </a:cubicBezTo>
                <a:cubicBezTo>
                  <a:pt x="40" y="132"/>
                  <a:pt x="46" y="132"/>
                  <a:pt x="46" y="134"/>
                </a:cubicBezTo>
                <a:cubicBezTo>
                  <a:pt x="47" y="137"/>
                  <a:pt x="42" y="140"/>
                  <a:pt x="36" y="142"/>
                </a:cubicBezTo>
                <a:cubicBezTo>
                  <a:pt x="29" y="144"/>
                  <a:pt x="37" y="149"/>
                  <a:pt x="40" y="147"/>
                </a:cubicBezTo>
                <a:cubicBezTo>
                  <a:pt x="43" y="144"/>
                  <a:pt x="42" y="148"/>
                  <a:pt x="47" y="148"/>
                </a:cubicBezTo>
                <a:cubicBezTo>
                  <a:pt x="51" y="148"/>
                  <a:pt x="54" y="152"/>
                  <a:pt x="58" y="150"/>
                </a:cubicBezTo>
                <a:cubicBezTo>
                  <a:pt x="63" y="148"/>
                  <a:pt x="63" y="150"/>
                  <a:pt x="59" y="153"/>
                </a:cubicBezTo>
                <a:cubicBezTo>
                  <a:pt x="56" y="155"/>
                  <a:pt x="50" y="152"/>
                  <a:pt x="47" y="154"/>
                </a:cubicBezTo>
                <a:cubicBezTo>
                  <a:pt x="44" y="156"/>
                  <a:pt x="30" y="169"/>
                  <a:pt x="33" y="172"/>
                </a:cubicBezTo>
                <a:cubicBezTo>
                  <a:pt x="34" y="174"/>
                  <a:pt x="36" y="169"/>
                  <a:pt x="41" y="167"/>
                </a:cubicBezTo>
                <a:cubicBezTo>
                  <a:pt x="46" y="165"/>
                  <a:pt x="47" y="169"/>
                  <a:pt x="49" y="169"/>
                </a:cubicBezTo>
                <a:cubicBezTo>
                  <a:pt x="52" y="169"/>
                  <a:pt x="52" y="163"/>
                  <a:pt x="54" y="164"/>
                </a:cubicBezTo>
                <a:cubicBezTo>
                  <a:pt x="56" y="164"/>
                  <a:pt x="58" y="162"/>
                  <a:pt x="62" y="163"/>
                </a:cubicBezTo>
                <a:cubicBezTo>
                  <a:pt x="66" y="163"/>
                  <a:pt x="69" y="162"/>
                  <a:pt x="71" y="160"/>
                </a:cubicBezTo>
                <a:cubicBezTo>
                  <a:pt x="73" y="159"/>
                  <a:pt x="79" y="164"/>
                  <a:pt x="80" y="162"/>
                </a:cubicBezTo>
                <a:cubicBezTo>
                  <a:pt x="82" y="161"/>
                  <a:pt x="89" y="160"/>
                  <a:pt x="93" y="160"/>
                </a:cubicBezTo>
                <a:cubicBezTo>
                  <a:pt x="97" y="160"/>
                  <a:pt x="106" y="156"/>
                  <a:pt x="109" y="154"/>
                </a:cubicBezTo>
                <a:cubicBezTo>
                  <a:pt x="111" y="151"/>
                  <a:pt x="107" y="151"/>
                  <a:pt x="104" y="151"/>
                </a:cubicBezTo>
                <a:cubicBezTo>
                  <a:pt x="100" y="152"/>
                  <a:pt x="101" y="148"/>
                  <a:pt x="105" y="145"/>
                </a:cubicBezTo>
                <a:cubicBezTo>
                  <a:pt x="108" y="141"/>
                  <a:pt x="114" y="139"/>
                  <a:pt x="114" y="134"/>
                </a:cubicBezTo>
                <a:close/>
                <a:moveTo>
                  <a:pt x="14" y="50"/>
                </a:moveTo>
                <a:cubicBezTo>
                  <a:pt x="18" y="50"/>
                  <a:pt x="23" y="42"/>
                  <a:pt x="21" y="40"/>
                </a:cubicBezTo>
                <a:cubicBezTo>
                  <a:pt x="19" y="38"/>
                  <a:pt x="10" y="50"/>
                  <a:pt x="14" y="50"/>
                </a:cubicBezTo>
                <a:close/>
                <a:moveTo>
                  <a:pt x="78" y="14"/>
                </a:moveTo>
                <a:cubicBezTo>
                  <a:pt x="81" y="11"/>
                  <a:pt x="84" y="0"/>
                  <a:pt x="80" y="1"/>
                </a:cubicBezTo>
                <a:cubicBezTo>
                  <a:pt x="76" y="3"/>
                  <a:pt x="77" y="15"/>
                  <a:pt x="78" y="14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2" name="Freeform 133"/>
          <p:cNvSpPr>
            <a:spLocks noEditPoints="1"/>
          </p:cNvSpPr>
          <p:nvPr/>
        </p:nvSpPr>
        <p:spPr bwMode="auto">
          <a:xfrm>
            <a:off x="5841998" y="2578101"/>
            <a:ext cx="111507" cy="106359"/>
          </a:xfrm>
          <a:custGeom>
            <a:avLst/>
            <a:gdLst/>
            <a:ahLst/>
            <a:cxnLst>
              <a:cxn ang="0">
                <a:pos x="27" y="20"/>
              </a:cxn>
              <a:cxn ang="0">
                <a:pos x="27" y="12"/>
              </a:cxn>
              <a:cxn ang="0">
                <a:pos x="28" y="2"/>
              </a:cxn>
              <a:cxn ang="0">
                <a:pos x="20" y="7"/>
              </a:cxn>
              <a:cxn ang="0">
                <a:pos x="13" y="10"/>
              </a:cxn>
              <a:cxn ang="0">
                <a:pos x="14" y="15"/>
              </a:cxn>
              <a:cxn ang="0">
                <a:pos x="7" y="12"/>
              </a:cxn>
              <a:cxn ang="0">
                <a:pos x="2" y="20"/>
              </a:cxn>
              <a:cxn ang="0">
                <a:pos x="2" y="33"/>
              </a:cxn>
              <a:cxn ang="0">
                <a:pos x="6" y="43"/>
              </a:cxn>
              <a:cxn ang="0">
                <a:pos x="8" y="48"/>
              </a:cxn>
              <a:cxn ang="0">
                <a:pos x="18" y="49"/>
              </a:cxn>
              <a:cxn ang="0">
                <a:pos x="22" y="48"/>
              </a:cxn>
              <a:cxn ang="0">
                <a:pos x="18" y="42"/>
              </a:cxn>
              <a:cxn ang="0">
                <a:pos x="24" y="44"/>
              </a:cxn>
              <a:cxn ang="0">
                <a:pos x="32" y="43"/>
              </a:cxn>
              <a:cxn ang="0">
                <a:pos x="28" y="36"/>
              </a:cxn>
              <a:cxn ang="0">
                <a:pos x="22" y="36"/>
              </a:cxn>
              <a:cxn ang="0">
                <a:pos x="26" y="29"/>
              </a:cxn>
              <a:cxn ang="0">
                <a:pos x="33" y="25"/>
              </a:cxn>
              <a:cxn ang="0">
                <a:pos x="27" y="20"/>
              </a:cxn>
              <a:cxn ang="0">
                <a:pos x="53" y="30"/>
              </a:cxn>
              <a:cxn ang="0">
                <a:pos x="49" y="32"/>
              </a:cxn>
              <a:cxn ang="0">
                <a:pos x="45" y="30"/>
              </a:cxn>
              <a:cxn ang="0">
                <a:pos x="38" y="33"/>
              </a:cxn>
              <a:cxn ang="0">
                <a:pos x="42" y="43"/>
              </a:cxn>
              <a:cxn ang="0">
                <a:pos x="39" y="46"/>
              </a:cxn>
              <a:cxn ang="0">
                <a:pos x="42" y="51"/>
              </a:cxn>
              <a:cxn ang="0">
                <a:pos x="50" y="42"/>
              </a:cxn>
              <a:cxn ang="0">
                <a:pos x="53" y="30"/>
              </a:cxn>
            </a:cxnLst>
            <a:rect l="0" t="0" r="r" b="b"/>
            <a:pathLst>
              <a:path w="54" h="52">
                <a:moveTo>
                  <a:pt x="27" y="20"/>
                </a:moveTo>
                <a:cubicBezTo>
                  <a:pt x="26" y="19"/>
                  <a:pt x="25" y="13"/>
                  <a:pt x="27" y="12"/>
                </a:cubicBezTo>
                <a:cubicBezTo>
                  <a:pt x="29" y="10"/>
                  <a:pt x="30" y="4"/>
                  <a:pt x="28" y="2"/>
                </a:cubicBezTo>
                <a:cubicBezTo>
                  <a:pt x="27" y="0"/>
                  <a:pt x="21" y="2"/>
                  <a:pt x="20" y="7"/>
                </a:cubicBezTo>
                <a:cubicBezTo>
                  <a:pt x="20" y="11"/>
                  <a:pt x="15" y="9"/>
                  <a:pt x="13" y="10"/>
                </a:cubicBezTo>
                <a:cubicBezTo>
                  <a:pt x="12" y="11"/>
                  <a:pt x="16" y="13"/>
                  <a:pt x="14" y="15"/>
                </a:cubicBezTo>
                <a:cubicBezTo>
                  <a:pt x="12" y="17"/>
                  <a:pt x="11" y="12"/>
                  <a:pt x="7" y="12"/>
                </a:cubicBezTo>
                <a:cubicBezTo>
                  <a:pt x="4" y="11"/>
                  <a:pt x="4" y="17"/>
                  <a:pt x="2" y="20"/>
                </a:cubicBezTo>
                <a:cubicBezTo>
                  <a:pt x="0" y="23"/>
                  <a:pt x="1" y="29"/>
                  <a:pt x="2" y="33"/>
                </a:cubicBezTo>
                <a:cubicBezTo>
                  <a:pt x="2" y="37"/>
                  <a:pt x="7" y="39"/>
                  <a:pt x="6" y="43"/>
                </a:cubicBezTo>
                <a:cubicBezTo>
                  <a:pt x="5" y="44"/>
                  <a:pt x="7" y="46"/>
                  <a:pt x="8" y="48"/>
                </a:cubicBezTo>
                <a:cubicBezTo>
                  <a:pt x="12" y="48"/>
                  <a:pt x="16" y="48"/>
                  <a:pt x="18" y="49"/>
                </a:cubicBezTo>
                <a:cubicBezTo>
                  <a:pt x="19" y="49"/>
                  <a:pt x="20" y="49"/>
                  <a:pt x="22" y="48"/>
                </a:cubicBezTo>
                <a:cubicBezTo>
                  <a:pt x="21" y="46"/>
                  <a:pt x="17" y="44"/>
                  <a:pt x="18" y="42"/>
                </a:cubicBezTo>
                <a:cubicBezTo>
                  <a:pt x="18" y="40"/>
                  <a:pt x="21" y="42"/>
                  <a:pt x="24" y="44"/>
                </a:cubicBezTo>
                <a:cubicBezTo>
                  <a:pt x="26" y="46"/>
                  <a:pt x="31" y="46"/>
                  <a:pt x="32" y="43"/>
                </a:cubicBezTo>
                <a:cubicBezTo>
                  <a:pt x="32" y="42"/>
                  <a:pt x="31" y="35"/>
                  <a:pt x="28" y="36"/>
                </a:cubicBezTo>
                <a:cubicBezTo>
                  <a:pt x="24" y="38"/>
                  <a:pt x="24" y="37"/>
                  <a:pt x="22" y="36"/>
                </a:cubicBezTo>
                <a:cubicBezTo>
                  <a:pt x="21" y="34"/>
                  <a:pt x="25" y="31"/>
                  <a:pt x="26" y="29"/>
                </a:cubicBezTo>
                <a:cubicBezTo>
                  <a:pt x="26" y="26"/>
                  <a:pt x="32" y="27"/>
                  <a:pt x="33" y="25"/>
                </a:cubicBezTo>
                <a:cubicBezTo>
                  <a:pt x="34" y="23"/>
                  <a:pt x="29" y="20"/>
                  <a:pt x="27" y="20"/>
                </a:cubicBezTo>
                <a:close/>
                <a:moveTo>
                  <a:pt x="53" y="30"/>
                </a:moveTo>
                <a:cubicBezTo>
                  <a:pt x="51" y="29"/>
                  <a:pt x="50" y="32"/>
                  <a:pt x="49" y="32"/>
                </a:cubicBezTo>
                <a:cubicBezTo>
                  <a:pt x="47" y="33"/>
                  <a:pt x="46" y="26"/>
                  <a:pt x="45" y="30"/>
                </a:cubicBezTo>
                <a:cubicBezTo>
                  <a:pt x="44" y="33"/>
                  <a:pt x="41" y="28"/>
                  <a:pt x="38" y="33"/>
                </a:cubicBezTo>
                <a:cubicBezTo>
                  <a:pt x="34" y="38"/>
                  <a:pt x="40" y="42"/>
                  <a:pt x="42" y="43"/>
                </a:cubicBezTo>
                <a:cubicBezTo>
                  <a:pt x="44" y="45"/>
                  <a:pt x="42" y="47"/>
                  <a:pt x="39" y="46"/>
                </a:cubicBezTo>
                <a:cubicBezTo>
                  <a:pt x="36" y="46"/>
                  <a:pt x="38" y="51"/>
                  <a:pt x="42" y="51"/>
                </a:cubicBezTo>
                <a:cubicBezTo>
                  <a:pt x="46" y="52"/>
                  <a:pt x="50" y="44"/>
                  <a:pt x="50" y="42"/>
                </a:cubicBezTo>
                <a:cubicBezTo>
                  <a:pt x="49" y="40"/>
                  <a:pt x="54" y="31"/>
                  <a:pt x="53" y="30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33" name="Freeform 134"/>
          <p:cNvSpPr>
            <a:spLocks noEditPoints="1"/>
          </p:cNvSpPr>
          <p:nvPr/>
        </p:nvSpPr>
        <p:spPr bwMode="auto">
          <a:xfrm>
            <a:off x="5919193" y="2152663"/>
            <a:ext cx="288200" cy="509496"/>
          </a:xfrm>
          <a:custGeom>
            <a:avLst/>
            <a:gdLst/>
            <a:ahLst/>
            <a:cxnLst>
              <a:cxn ang="0">
                <a:pos x="137" y="53"/>
              </a:cxn>
              <a:cxn ang="0">
                <a:pos x="135" y="33"/>
              </a:cxn>
              <a:cxn ang="0">
                <a:pos x="118" y="12"/>
              </a:cxn>
              <a:cxn ang="0">
                <a:pos x="98" y="11"/>
              </a:cxn>
              <a:cxn ang="0">
                <a:pos x="79" y="11"/>
              </a:cxn>
              <a:cxn ang="0">
                <a:pos x="68" y="23"/>
              </a:cxn>
              <a:cxn ang="0">
                <a:pos x="56" y="37"/>
              </a:cxn>
              <a:cxn ang="0">
                <a:pos x="47" y="51"/>
              </a:cxn>
              <a:cxn ang="0">
                <a:pos x="37" y="60"/>
              </a:cxn>
              <a:cxn ang="0">
                <a:pos x="29" y="85"/>
              </a:cxn>
              <a:cxn ang="0">
                <a:pos x="31" y="97"/>
              </a:cxn>
              <a:cxn ang="0">
                <a:pos x="12" y="105"/>
              </a:cxn>
              <a:cxn ang="0">
                <a:pos x="11" y="127"/>
              </a:cxn>
              <a:cxn ang="0">
                <a:pos x="18" y="146"/>
              </a:cxn>
              <a:cxn ang="0">
                <a:pos x="15" y="157"/>
              </a:cxn>
              <a:cxn ang="0">
                <a:pos x="8" y="171"/>
              </a:cxn>
              <a:cxn ang="0">
                <a:pos x="3" y="187"/>
              </a:cxn>
              <a:cxn ang="0">
                <a:pos x="0" y="188"/>
              </a:cxn>
              <a:cxn ang="0">
                <a:pos x="9" y="211"/>
              </a:cxn>
              <a:cxn ang="0">
                <a:pos x="17" y="230"/>
              </a:cxn>
              <a:cxn ang="0">
                <a:pos x="20" y="244"/>
              </a:cxn>
              <a:cxn ang="0">
                <a:pos x="33" y="238"/>
              </a:cxn>
              <a:cxn ang="0">
                <a:pos x="46" y="233"/>
              </a:cxn>
              <a:cxn ang="0">
                <a:pos x="57" y="230"/>
              </a:cxn>
              <a:cxn ang="0">
                <a:pos x="59" y="220"/>
              </a:cxn>
              <a:cxn ang="0">
                <a:pos x="61" y="196"/>
              </a:cxn>
              <a:cxn ang="0">
                <a:pos x="77" y="179"/>
              </a:cxn>
              <a:cxn ang="0">
                <a:pos x="73" y="158"/>
              </a:cxn>
              <a:cxn ang="0">
                <a:pos x="64" y="144"/>
              </a:cxn>
              <a:cxn ang="0">
                <a:pos x="71" y="124"/>
              </a:cxn>
              <a:cxn ang="0">
                <a:pos x="84" y="110"/>
              </a:cxn>
              <a:cxn ang="0">
                <a:pos x="112" y="91"/>
              </a:cxn>
              <a:cxn ang="0">
                <a:pos x="115" y="71"/>
              </a:cxn>
              <a:cxn ang="0">
                <a:pos x="134" y="64"/>
              </a:cxn>
              <a:cxn ang="0">
                <a:pos x="139" y="58"/>
              </a:cxn>
              <a:cxn ang="0">
                <a:pos x="75" y="220"/>
              </a:cxn>
            </a:cxnLst>
            <a:rect l="0" t="0" r="r" b="b"/>
            <a:pathLst>
              <a:path w="140" h="247">
                <a:moveTo>
                  <a:pt x="139" y="58"/>
                </a:moveTo>
                <a:cubicBezTo>
                  <a:pt x="137" y="57"/>
                  <a:pt x="134" y="53"/>
                  <a:pt x="137" y="53"/>
                </a:cubicBezTo>
                <a:cubicBezTo>
                  <a:pt x="139" y="53"/>
                  <a:pt x="140" y="44"/>
                  <a:pt x="137" y="43"/>
                </a:cubicBezTo>
                <a:cubicBezTo>
                  <a:pt x="134" y="41"/>
                  <a:pt x="137" y="34"/>
                  <a:pt x="135" y="33"/>
                </a:cubicBezTo>
                <a:cubicBezTo>
                  <a:pt x="132" y="31"/>
                  <a:pt x="134" y="26"/>
                  <a:pt x="134" y="22"/>
                </a:cubicBezTo>
                <a:cubicBezTo>
                  <a:pt x="135" y="18"/>
                  <a:pt x="124" y="15"/>
                  <a:pt x="118" y="12"/>
                </a:cubicBezTo>
                <a:cubicBezTo>
                  <a:pt x="112" y="10"/>
                  <a:pt x="109" y="5"/>
                  <a:pt x="105" y="3"/>
                </a:cubicBezTo>
                <a:cubicBezTo>
                  <a:pt x="100" y="0"/>
                  <a:pt x="98" y="7"/>
                  <a:pt x="98" y="11"/>
                </a:cubicBezTo>
                <a:cubicBezTo>
                  <a:pt x="98" y="16"/>
                  <a:pt x="94" y="16"/>
                  <a:pt x="91" y="13"/>
                </a:cubicBezTo>
                <a:cubicBezTo>
                  <a:pt x="87" y="11"/>
                  <a:pt x="84" y="13"/>
                  <a:pt x="79" y="11"/>
                </a:cubicBezTo>
                <a:cubicBezTo>
                  <a:pt x="74" y="9"/>
                  <a:pt x="76" y="16"/>
                  <a:pt x="76" y="19"/>
                </a:cubicBezTo>
                <a:cubicBezTo>
                  <a:pt x="76" y="23"/>
                  <a:pt x="71" y="23"/>
                  <a:pt x="68" y="23"/>
                </a:cubicBezTo>
                <a:cubicBezTo>
                  <a:pt x="64" y="23"/>
                  <a:pt x="59" y="25"/>
                  <a:pt x="59" y="29"/>
                </a:cubicBezTo>
                <a:cubicBezTo>
                  <a:pt x="59" y="33"/>
                  <a:pt x="54" y="35"/>
                  <a:pt x="56" y="37"/>
                </a:cubicBezTo>
                <a:cubicBezTo>
                  <a:pt x="57" y="39"/>
                  <a:pt x="55" y="41"/>
                  <a:pt x="53" y="43"/>
                </a:cubicBezTo>
                <a:cubicBezTo>
                  <a:pt x="51" y="44"/>
                  <a:pt x="49" y="50"/>
                  <a:pt x="47" y="51"/>
                </a:cubicBezTo>
                <a:cubicBezTo>
                  <a:pt x="46" y="53"/>
                  <a:pt x="48" y="56"/>
                  <a:pt x="45" y="58"/>
                </a:cubicBezTo>
                <a:cubicBezTo>
                  <a:pt x="42" y="60"/>
                  <a:pt x="38" y="58"/>
                  <a:pt x="37" y="60"/>
                </a:cubicBezTo>
                <a:cubicBezTo>
                  <a:pt x="35" y="62"/>
                  <a:pt x="37" y="65"/>
                  <a:pt x="36" y="70"/>
                </a:cubicBezTo>
                <a:cubicBezTo>
                  <a:pt x="36" y="75"/>
                  <a:pt x="32" y="80"/>
                  <a:pt x="29" y="85"/>
                </a:cubicBezTo>
                <a:cubicBezTo>
                  <a:pt x="25" y="89"/>
                  <a:pt x="30" y="90"/>
                  <a:pt x="31" y="91"/>
                </a:cubicBezTo>
                <a:cubicBezTo>
                  <a:pt x="33" y="91"/>
                  <a:pt x="33" y="94"/>
                  <a:pt x="31" y="97"/>
                </a:cubicBezTo>
                <a:cubicBezTo>
                  <a:pt x="30" y="100"/>
                  <a:pt x="26" y="98"/>
                  <a:pt x="24" y="97"/>
                </a:cubicBezTo>
                <a:cubicBezTo>
                  <a:pt x="22" y="97"/>
                  <a:pt x="16" y="100"/>
                  <a:pt x="12" y="105"/>
                </a:cubicBezTo>
                <a:cubicBezTo>
                  <a:pt x="9" y="110"/>
                  <a:pt x="10" y="114"/>
                  <a:pt x="11" y="116"/>
                </a:cubicBezTo>
                <a:cubicBezTo>
                  <a:pt x="12" y="119"/>
                  <a:pt x="9" y="122"/>
                  <a:pt x="11" y="127"/>
                </a:cubicBezTo>
                <a:cubicBezTo>
                  <a:pt x="14" y="133"/>
                  <a:pt x="10" y="134"/>
                  <a:pt x="11" y="138"/>
                </a:cubicBezTo>
                <a:cubicBezTo>
                  <a:pt x="11" y="142"/>
                  <a:pt x="18" y="142"/>
                  <a:pt x="18" y="146"/>
                </a:cubicBezTo>
                <a:cubicBezTo>
                  <a:pt x="19" y="151"/>
                  <a:pt x="16" y="152"/>
                  <a:pt x="14" y="152"/>
                </a:cubicBezTo>
                <a:cubicBezTo>
                  <a:pt x="12" y="152"/>
                  <a:pt x="12" y="156"/>
                  <a:pt x="15" y="157"/>
                </a:cubicBezTo>
                <a:cubicBezTo>
                  <a:pt x="17" y="159"/>
                  <a:pt x="16" y="166"/>
                  <a:pt x="15" y="168"/>
                </a:cubicBezTo>
                <a:cubicBezTo>
                  <a:pt x="14" y="170"/>
                  <a:pt x="7" y="168"/>
                  <a:pt x="8" y="171"/>
                </a:cubicBezTo>
                <a:cubicBezTo>
                  <a:pt x="8" y="174"/>
                  <a:pt x="6" y="178"/>
                  <a:pt x="6" y="180"/>
                </a:cubicBezTo>
                <a:cubicBezTo>
                  <a:pt x="6" y="182"/>
                  <a:pt x="6" y="189"/>
                  <a:pt x="3" y="187"/>
                </a:cubicBezTo>
                <a:cubicBezTo>
                  <a:pt x="3" y="187"/>
                  <a:pt x="1" y="187"/>
                  <a:pt x="0" y="187"/>
                </a:cubicBezTo>
                <a:cubicBezTo>
                  <a:pt x="0" y="187"/>
                  <a:pt x="0" y="188"/>
                  <a:pt x="0" y="188"/>
                </a:cubicBezTo>
                <a:cubicBezTo>
                  <a:pt x="0" y="192"/>
                  <a:pt x="1" y="196"/>
                  <a:pt x="5" y="199"/>
                </a:cubicBezTo>
                <a:cubicBezTo>
                  <a:pt x="9" y="202"/>
                  <a:pt x="6" y="207"/>
                  <a:pt x="9" y="211"/>
                </a:cubicBezTo>
                <a:cubicBezTo>
                  <a:pt x="12" y="215"/>
                  <a:pt x="11" y="218"/>
                  <a:pt x="15" y="221"/>
                </a:cubicBezTo>
                <a:cubicBezTo>
                  <a:pt x="18" y="224"/>
                  <a:pt x="18" y="226"/>
                  <a:pt x="17" y="230"/>
                </a:cubicBezTo>
                <a:cubicBezTo>
                  <a:pt x="15" y="234"/>
                  <a:pt x="20" y="233"/>
                  <a:pt x="20" y="235"/>
                </a:cubicBezTo>
                <a:cubicBezTo>
                  <a:pt x="20" y="237"/>
                  <a:pt x="19" y="242"/>
                  <a:pt x="20" y="244"/>
                </a:cubicBezTo>
                <a:cubicBezTo>
                  <a:pt x="21" y="247"/>
                  <a:pt x="24" y="244"/>
                  <a:pt x="29" y="244"/>
                </a:cubicBezTo>
                <a:cubicBezTo>
                  <a:pt x="34" y="244"/>
                  <a:pt x="33" y="241"/>
                  <a:pt x="33" y="238"/>
                </a:cubicBezTo>
                <a:cubicBezTo>
                  <a:pt x="33" y="234"/>
                  <a:pt x="36" y="236"/>
                  <a:pt x="37" y="234"/>
                </a:cubicBezTo>
                <a:cubicBezTo>
                  <a:pt x="37" y="232"/>
                  <a:pt x="42" y="231"/>
                  <a:pt x="46" y="233"/>
                </a:cubicBezTo>
                <a:cubicBezTo>
                  <a:pt x="50" y="235"/>
                  <a:pt x="52" y="232"/>
                  <a:pt x="53" y="228"/>
                </a:cubicBezTo>
                <a:cubicBezTo>
                  <a:pt x="53" y="224"/>
                  <a:pt x="55" y="229"/>
                  <a:pt x="57" y="230"/>
                </a:cubicBezTo>
                <a:cubicBezTo>
                  <a:pt x="58" y="230"/>
                  <a:pt x="61" y="223"/>
                  <a:pt x="63" y="219"/>
                </a:cubicBezTo>
                <a:cubicBezTo>
                  <a:pt x="65" y="214"/>
                  <a:pt x="63" y="215"/>
                  <a:pt x="59" y="220"/>
                </a:cubicBezTo>
                <a:cubicBezTo>
                  <a:pt x="55" y="224"/>
                  <a:pt x="57" y="215"/>
                  <a:pt x="59" y="212"/>
                </a:cubicBezTo>
                <a:cubicBezTo>
                  <a:pt x="60" y="208"/>
                  <a:pt x="60" y="198"/>
                  <a:pt x="61" y="196"/>
                </a:cubicBezTo>
                <a:cubicBezTo>
                  <a:pt x="61" y="193"/>
                  <a:pt x="62" y="190"/>
                  <a:pt x="67" y="189"/>
                </a:cubicBezTo>
                <a:cubicBezTo>
                  <a:pt x="72" y="188"/>
                  <a:pt x="78" y="182"/>
                  <a:pt x="77" y="179"/>
                </a:cubicBezTo>
                <a:cubicBezTo>
                  <a:pt x="76" y="177"/>
                  <a:pt x="84" y="173"/>
                  <a:pt x="84" y="170"/>
                </a:cubicBezTo>
                <a:cubicBezTo>
                  <a:pt x="84" y="168"/>
                  <a:pt x="76" y="160"/>
                  <a:pt x="73" y="158"/>
                </a:cubicBezTo>
                <a:cubicBezTo>
                  <a:pt x="70" y="157"/>
                  <a:pt x="65" y="158"/>
                  <a:pt x="65" y="156"/>
                </a:cubicBezTo>
                <a:cubicBezTo>
                  <a:pt x="66" y="154"/>
                  <a:pt x="64" y="147"/>
                  <a:pt x="64" y="144"/>
                </a:cubicBezTo>
                <a:cubicBezTo>
                  <a:pt x="63" y="140"/>
                  <a:pt x="68" y="136"/>
                  <a:pt x="68" y="133"/>
                </a:cubicBezTo>
                <a:cubicBezTo>
                  <a:pt x="68" y="129"/>
                  <a:pt x="68" y="125"/>
                  <a:pt x="71" y="124"/>
                </a:cubicBezTo>
                <a:cubicBezTo>
                  <a:pt x="74" y="123"/>
                  <a:pt x="72" y="120"/>
                  <a:pt x="76" y="119"/>
                </a:cubicBezTo>
                <a:cubicBezTo>
                  <a:pt x="80" y="118"/>
                  <a:pt x="80" y="112"/>
                  <a:pt x="84" y="110"/>
                </a:cubicBezTo>
                <a:cubicBezTo>
                  <a:pt x="89" y="108"/>
                  <a:pt x="89" y="107"/>
                  <a:pt x="95" y="104"/>
                </a:cubicBezTo>
                <a:cubicBezTo>
                  <a:pt x="101" y="101"/>
                  <a:pt x="110" y="94"/>
                  <a:pt x="112" y="91"/>
                </a:cubicBezTo>
                <a:cubicBezTo>
                  <a:pt x="114" y="87"/>
                  <a:pt x="106" y="84"/>
                  <a:pt x="111" y="80"/>
                </a:cubicBezTo>
                <a:cubicBezTo>
                  <a:pt x="116" y="76"/>
                  <a:pt x="112" y="72"/>
                  <a:pt x="115" y="71"/>
                </a:cubicBezTo>
                <a:cubicBezTo>
                  <a:pt x="119" y="69"/>
                  <a:pt x="120" y="68"/>
                  <a:pt x="123" y="65"/>
                </a:cubicBezTo>
                <a:cubicBezTo>
                  <a:pt x="125" y="62"/>
                  <a:pt x="128" y="65"/>
                  <a:pt x="134" y="64"/>
                </a:cubicBezTo>
                <a:cubicBezTo>
                  <a:pt x="137" y="63"/>
                  <a:pt x="139" y="63"/>
                  <a:pt x="140" y="64"/>
                </a:cubicBezTo>
                <a:cubicBezTo>
                  <a:pt x="140" y="61"/>
                  <a:pt x="140" y="59"/>
                  <a:pt x="139" y="58"/>
                </a:cubicBezTo>
                <a:close/>
                <a:moveTo>
                  <a:pt x="83" y="205"/>
                </a:moveTo>
                <a:cubicBezTo>
                  <a:pt x="76" y="205"/>
                  <a:pt x="73" y="218"/>
                  <a:pt x="75" y="220"/>
                </a:cubicBezTo>
                <a:cubicBezTo>
                  <a:pt x="76" y="221"/>
                  <a:pt x="89" y="205"/>
                  <a:pt x="83" y="2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4" name="Freeform 135"/>
          <p:cNvSpPr>
            <a:spLocks noEditPoints="1"/>
          </p:cNvSpPr>
          <p:nvPr/>
        </p:nvSpPr>
        <p:spPr bwMode="auto">
          <a:xfrm>
            <a:off x="6155929" y="2511198"/>
            <a:ext cx="147531" cy="72050"/>
          </a:xfrm>
          <a:custGeom>
            <a:avLst/>
            <a:gdLst/>
            <a:ahLst/>
            <a:cxnLst>
              <a:cxn ang="0">
                <a:pos x="66" y="10"/>
              </a:cxn>
              <a:cxn ang="0">
                <a:pos x="69" y="2"/>
              </a:cxn>
              <a:cxn ang="0">
                <a:pos x="66" y="4"/>
              </a:cxn>
              <a:cxn ang="0">
                <a:pos x="45" y="1"/>
              </a:cxn>
              <a:cxn ang="0">
                <a:pos x="24" y="6"/>
              </a:cxn>
              <a:cxn ang="0">
                <a:pos x="17" y="12"/>
              </a:cxn>
              <a:cxn ang="0">
                <a:pos x="19" y="19"/>
              </a:cxn>
              <a:cxn ang="0">
                <a:pos x="26" y="23"/>
              </a:cxn>
              <a:cxn ang="0">
                <a:pos x="28" y="28"/>
              </a:cxn>
              <a:cxn ang="0">
                <a:pos x="28" y="28"/>
              </a:cxn>
              <a:cxn ang="0">
                <a:pos x="40" y="28"/>
              </a:cxn>
              <a:cxn ang="0">
                <a:pos x="52" y="34"/>
              </a:cxn>
              <a:cxn ang="0">
                <a:pos x="62" y="35"/>
              </a:cxn>
              <a:cxn ang="0">
                <a:pos x="63" y="32"/>
              </a:cxn>
              <a:cxn ang="0">
                <a:pos x="66" y="28"/>
              </a:cxn>
              <a:cxn ang="0">
                <a:pos x="63" y="22"/>
              </a:cxn>
              <a:cxn ang="0">
                <a:pos x="63" y="16"/>
              </a:cxn>
              <a:cxn ang="0">
                <a:pos x="66" y="10"/>
              </a:cxn>
              <a:cxn ang="0">
                <a:pos x="7" y="18"/>
              </a:cxn>
              <a:cxn ang="0">
                <a:pos x="3" y="28"/>
              </a:cxn>
              <a:cxn ang="0">
                <a:pos x="15" y="20"/>
              </a:cxn>
              <a:cxn ang="0">
                <a:pos x="7" y="18"/>
              </a:cxn>
              <a:cxn ang="0">
                <a:pos x="12" y="13"/>
              </a:cxn>
              <a:cxn ang="0">
                <a:pos x="5" y="14"/>
              </a:cxn>
              <a:cxn ang="0">
                <a:pos x="12" y="13"/>
              </a:cxn>
            </a:cxnLst>
            <a:rect l="0" t="0" r="r" b="b"/>
            <a:pathLst>
              <a:path w="71" h="35">
                <a:moveTo>
                  <a:pt x="66" y="10"/>
                </a:moveTo>
                <a:cubicBezTo>
                  <a:pt x="68" y="7"/>
                  <a:pt x="71" y="6"/>
                  <a:pt x="69" y="2"/>
                </a:cubicBezTo>
                <a:cubicBezTo>
                  <a:pt x="68" y="3"/>
                  <a:pt x="67" y="3"/>
                  <a:pt x="66" y="4"/>
                </a:cubicBezTo>
                <a:cubicBezTo>
                  <a:pt x="61" y="5"/>
                  <a:pt x="51" y="0"/>
                  <a:pt x="45" y="1"/>
                </a:cubicBezTo>
                <a:cubicBezTo>
                  <a:pt x="39" y="3"/>
                  <a:pt x="27" y="3"/>
                  <a:pt x="24" y="6"/>
                </a:cubicBezTo>
                <a:cubicBezTo>
                  <a:pt x="21" y="9"/>
                  <a:pt x="14" y="9"/>
                  <a:pt x="17" y="12"/>
                </a:cubicBezTo>
                <a:cubicBezTo>
                  <a:pt x="20" y="15"/>
                  <a:pt x="17" y="16"/>
                  <a:pt x="19" y="19"/>
                </a:cubicBezTo>
                <a:cubicBezTo>
                  <a:pt x="22" y="22"/>
                  <a:pt x="23" y="24"/>
                  <a:pt x="26" y="23"/>
                </a:cubicBezTo>
                <a:cubicBezTo>
                  <a:pt x="29" y="22"/>
                  <a:pt x="32" y="24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34" y="27"/>
                  <a:pt x="39" y="27"/>
                  <a:pt x="40" y="28"/>
                </a:cubicBezTo>
                <a:cubicBezTo>
                  <a:pt x="42" y="29"/>
                  <a:pt x="50" y="35"/>
                  <a:pt x="52" y="34"/>
                </a:cubicBezTo>
                <a:cubicBezTo>
                  <a:pt x="53" y="34"/>
                  <a:pt x="58" y="34"/>
                  <a:pt x="62" y="35"/>
                </a:cubicBezTo>
                <a:cubicBezTo>
                  <a:pt x="62" y="34"/>
                  <a:pt x="62" y="32"/>
                  <a:pt x="63" y="32"/>
                </a:cubicBezTo>
                <a:cubicBezTo>
                  <a:pt x="64" y="31"/>
                  <a:pt x="68" y="31"/>
                  <a:pt x="66" y="28"/>
                </a:cubicBezTo>
                <a:cubicBezTo>
                  <a:pt x="64" y="26"/>
                  <a:pt x="64" y="25"/>
                  <a:pt x="63" y="22"/>
                </a:cubicBezTo>
                <a:cubicBezTo>
                  <a:pt x="63" y="19"/>
                  <a:pt x="62" y="18"/>
                  <a:pt x="63" y="16"/>
                </a:cubicBezTo>
                <a:cubicBezTo>
                  <a:pt x="63" y="14"/>
                  <a:pt x="65" y="13"/>
                  <a:pt x="66" y="10"/>
                </a:cubicBezTo>
                <a:close/>
                <a:moveTo>
                  <a:pt x="7" y="18"/>
                </a:moveTo>
                <a:cubicBezTo>
                  <a:pt x="1" y="20"/>
                  <a:pt x="0" y="28"/>
                  <a:pt x="3" y="28"/>
                </a:cubicBezTo>
                <a:cubicBezTo>
                  <a:pt x="6" y="28"/>
                  <a:pt x="13" y="22"/>
                  <a:pt x="15" y="20"/>
                </a:cubicBezTo>
                <a:cubicBezTo>
                  <a:pt x="16" y="18"/>
                  <a:pt x="13" y="16"/>
                  <a:pt x="7" y="18"/>
                </a:cubicBezTo>
                <a:close/>
                <a:moveTo>
                  <a:pt x="12" y="13"/>
                </a:moveTo>
                <a:cubicBezTo>
                  <a:pt x="14" y="11"/>
                  <a:pt x="3" y="12"/>
                  <a:pt x="5" y="14"/>
                </a:cubicBezTo>
                <a:cubicBezTo>
                  <a:pt x="7" y="16"/>
                  <a:pt x="11" y="16"/>
                  <a:pt x="12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5" name="Freeform 136"/>
          <p:cNvSpPr>
            <a:spLocks/>
          </p:cNvSpPr>
          <p:nvPr/>
        </p:nvSpPr>
        <p:spPr bwMode="auto">
          <a:xfrm>
            <a:off x="6426974" y="3995085"/>
            <a:ext cx="186987" cy="228159"/>
          </a:xfrm>
          <a:custGeom>
            <a:avLst/>
            <a:gdLst/>
            <a:ahLst/>
            <a:cxnLst>
              <a:cxn ang="0">
                <a:pos x="80" y="25"/>
              </a:cxn>
              <a:cxn ang="0">
                <a:pos x="85" y="17"/>
              </a:cxn>
              <a:cxn ang="0">
                <a:pos x="91" y="9"/>
              </a:cxn>
              <a:cxn ang="0">
                <a:pos x="85" y="11"/>
              </a:cxn>
              <a:cxn ang="0">
                <a:pos x="80" y="8"/>
              </a:cxn>
              <a:cxn ang="0">
                <a:pos x="70" y="10"/>
              </a:cxn>
              <a:cxn ang="0">
                <a:pos x="62" y="16"/>
              </a:cxn>
              <a:cxn ang="0">
                <a:pos x="49" y="14"/>
              </a:cxn>
              <a:cxn ang="0">
                <a:pos x="36" y="7"/>
              </a:cxn>
              <a:cxn ang="0">
                <a:pos x="25" y="4"/>
              </a:cxn>
              <a:cxn ang="0">
                <a:pos x="18" y="1"/>
              </a:cxn>
              <a:cxn ang="0">
                <a:pos x="12" y="0"/>
              </a:cxn>
              <a:cxn ang="0">
                <a:pos x="3" y="6"/>
              </a:cxn>
              <a:cxn ang="0">
                <a:pos x="1" y="8"/>
              </a:cxn>
              <a:cxn ang="0">
                <a:pos x="6" y="13"/>
              </a:cxn>
              <a:cxn ang="0">
                <a:pos x="7" y="21"/>
              </a:cxn>
              <a:cxn ang="0">
                <a:pos x="12" y="25"/>
              </a:cxn>
              <a:cxn ang="0">
                <a:pos x="11" y="34"/>
              </a:cxn>
              <a:cxn ang="0">
                <a:pos x="4" y="47"/>
              </a:cxn>
              <a:cxn ang="0">
                <a:pos x="1" y="54"/>
              </a:cxn>
              <a:cxn ang="0">
                <a:pos x="8" y="59"/>
              </a:cxn>
              <a:cxn ang="0">
                <a:pos x="0" y="66"/>
              </a:cxn>
              <a:cxn ang="0">
                <a:pos x="0" y="67"/>
              </a:cxn>
              <a:cxn ang="0">
                <a:pos x="43" y="90"/>
              </a:cxn>
              <a:cxn ang="0">
                <a:pos x="42" y="96"/>
              </a:cxn>
              <a:cxn ang="0">
                <a:pos x="61" y="110"/>
              </a:cxn>
              <a:cxn ang="0">
                <a:pos x="72" y="85"/>
              </a:cxn>
              <a:cxn ang="0">
                <a:pos x="79" y="80"/>
              </a:cxn>
              <a:cxn ang="0">
                <a:pos x="85" y="76"/>
              </a:cxn>
              <a:cxn ang="0">
                <a:pos x="86" y="74"/>
              </a:cxn>
              <a:cxn ang="0">
                <a:pos x="81" y="65"/>
              </a:cxn>
              <a:cxn ang="0">
                <a:pos x="80" y="25"/>
              </a:cxn>
            </a:cxnLst>
            <a:rect l="0" t="0" r="r" b="b"/>
            <a:pathLst>
              <a:path w="91" h="110">
                <a:moveTo>
                  <a:pt x="80" y="25"/>
                </a:moveTo>
                <a:cubicBezTo>
                  <a:pt x="85" y="17"/>
                  <a:pt x="85" y="17"/>
                  <a:pt x="85" y="17"/>
                </a:cubicBezTo>
                <a:cubicBezTo>
                  <a:pt x="91" y="9"/>
                  <a:pt x="91" y="9"/>
                  <a:pt x="91" y="9"/>
                </a:cubicBezTo>
                <a:cubicBezTo>
                  <a:pt x="88" y="10"/>
                  <a:pt x="86" y="10"/>
                  <a:pt x="85" y="11"/>
                </a:cubicBezTo>
                <a:cubicBezTo>
                  <a:pt x="83" y="12"/>
                  <a:pt x="80" y="10"/>
                  <a:pt x="80" y="8"/>
                </a:cubicBezTo>
                <a:cubicBezTo>
                  <a:pt x="79" y="7"/>
                  <a:pt x="74" y="8"/>
                  <a:pt x="70" y="10"/>
                </a:cubicBezTo>
                <a:cubicBezTo>
                  <a:pt x="66" y="13"/>
                  <a:pt x="64" y="17"/>
                  <a:pt x="62" y="16"/>
                </a:cubicBezTo>
                <a:cubicBezTo>
                  <a:pt x="61" y="15"/>
                  <a:pt x="52" y="14"/>
                  <a:pt x="49" y="14"/>
                </a:cubicBezTo>
                <a:cubicBezTo>
                  <a:pt x="47" y="14"/>
                  <a:pt x="39" y="9"/>
                  <a:pt x="36" y="7"/>
                </a:cubicBezTo>
                <a:cubicBezTo>
                  <a:pt x="34" y="4"/>
                  <a:pt x="27" y="5"/>
                  <a:pt x="25" y="4"/>
                </a:cubicBezTo>
                <a:cubicBezTo>
                  <a:pt x="23" y="3"/>
                  <a:pt x="20" y="3"/>
                  <a:pt x="18" y="1"/>
                </a:cubicBezTo>
                <a:cubicBezTo>
                  <a:pt x="17" y="0"/>
                  <a:pt x="14" y="0"/>
                  <a:pt x="12" y="0"/>
                </a:cubicBezTo>
                <a:cubicBezTo>
                  <a:pt x="9" y="1"/>
                  <a:pt x="3" y="4"/>
                  <a:pt x="3" y="6"/>
                </a:cubicBezTo>
                <a:cubicBezTo>
                  <a:pt x="2" y="7"/>
                  <a:pt x="2" y="8"/>
                  <a:pt x="1" y="8"/>
                </a:cubicBezTo>
                <a:cubicBezTo>
                  <a:pt x="6" y="13"/>
                  <a:pt x="6" y="13"/>
                  <a:pt x="6" y="13"/>
                </a:cubicBezTo>
                <a:cubicBezTo>
                  <a:pt x="7" y="21"/>
                  <a:pt x="7" y="21"/>
                  <a:pt x="7" y="21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30"/>
                  <a:pt x="11" y="34"/>
                </a:cubicBezTo>
                <a:cubicBezTo>
                  <a:pt x="11" y="39"/>
                  <a:pt x="7" y="45"/>
                  <a:pt x="4" y="47"/>
                </a:cubicBezTo>
                <a:cubicBezTo>
                  <a:pt x="3" y="48"/>
                  <a:pt x="2" y="51"/>
                  <a:pt x="1" y="54"/>
                </a:cubicBezTo>
                <a:cubicBezTo>
                  <a:pt x="5" y="56"/>
                  <a:pt x="8" y="57"/>
                  <a:pt x="8" y="59"/>
                </a:cubicBezTo>
                <a:cubicBezTo>
                  <a:pt x="8" y="61"/>
                  <a:pt x="0" y="60"/>
                  <a:pt x="0" y="66"/>
                </a:cubicBezTo>
                <a:cubicBezTo>
                  <a:pt x="0" y="66"/>
                  <a:pt x="0" y="67"/>
                  <a:pt x="0" y="67"/>
                </a:cubicBezTo>
                <a:cubicBezTo>
                  <a:pt x="43" y="90"/>
                  <a:pt x="43" y="90"/>
                  <a:pt x="43" y="90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6"/>
                  <a:pt x="52" y="103"/>
                  <a:pt x="61" y="110"/>
                </a:cubicBezTo>
                <a:cubicBezTo>
                  <a:pt x="65" y="99"/>
                  <a:pt x="71" y="88"/>
                  <a:pt x="72" y="85"/>
                </a:cubicBezTo>
                <a:cubicBezTo>
                  <a:pt x="75" y="82"/>
                  <a:pt x="77" y="82"/>
                  <a:pt x="79" y="80"/>
                </a:cubicBezTo>
                <a:cubicBezTo>
                  <a:pt x="81" y="77"/>
                  <a:pt x="82" y="81"/>
                  <a:pt x="85" y="76"/>
                </a:cubicBezTo>
                <a:cubicBezTo>
                  <a:pt x="86" y="75"/>
                  <a:pt x="86" y="75"/>
                  <a:pt x="86" y="74"/>
                </a:cubicBezTo>
                <a:cubicBezTo>
                  <a:pt x="81" y="65"/>
                  <a:pt x="81" y="65"/>
                  <a:pt x="81" y="65"/>
                </a:cubicBezTo>
                <a:lnTo>
                  <a:pt x="80" y="2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6" name="Freeform 137"/>
          <p:cNvSpPr>
            <a:spLocks/>
          </p:cNvSpPr>
          <p:nvPr/>
        </p:nvSpPr>
        <p:spPr bwMode="auto">
          <a:xfrm>
            <a:off x="6324046" y="4012239"/>
            <a:ext cx="126945" cy="132092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56" y="5"/>
              </a:cxn>
              <a:cxn ang="0">
                <a:pos x="51" y="0"/>
              </a:cxn>
              <a:cxn ang="0">
                <a:pos x="47" y="4"/>
              </a:cxn>
              <a:cxn ang="0">
                <a:pos x="40" y="4"/>
              </a:cxn>
              <a:cxn ang="0">
                <a:pos x="32" y="7"/>
              </a:cxn>
              <a:cxn ang="0">
                <a:pos x="25" y="5"/>
              </a:cxn>
              <a:cxn ang="0">
                <a:pos x="17" y="7"/>
              </a:cxn>
              <a:cxn ang="0">
                <a:pos x="16" y="17"/>
              </a:cxn>
              <a:cxn ang="0">
                <a:pos x="19" y="22"/>
              </a:cxn>
              <a:cxn ang="0">
                <a:pos x="16" y="28"/>
              </a:cxn>
              <a:cxn ang="0">
                <a:pos x="11" y="31"/>
              </a:cxn>
              <a:cxn ang="0">
                <a:pos x="7" y="38"/>
              </a:cxn>
              <a:cxn ang="0">
                <a:pos x="4" y="46"/>
              </a:cxn>
              <a:cxn ang="0">
                <a:pos x="2" y="55"/>
              </a:cxn>
              <a:cxn ang="0">
                <a:pos x="0" y="63"/>
              </a:cxn>
              <a:cxn ang="0">
                <a:pos x="6" y="62"/>
              </a:cxn>
              <a:cxn ang="0">
                <a:pos x="18" y="59"/>
              </a:cxn>
              <a:cxn ang="0">
                <a:pos x="27" y="58"/>
              </a:cxn>
              <a:cxn ang="0">
                <a:pos x="36" y="46"/>
              </a:cxn>
              <a:cxn ang="0">
                <a:pos x="51" y="46"/>
              </a:cxn>
              <a:cxn ang="0">
                <a:pos x="54" y="39"/>
              </a:cxn>
              <a:cxn ang="0">
                <a:pos x="61" y="26"/>
              </a:cxn>
              <a:cxn ang="0">
                <a:pos x="62" y="17"/>
              </a:cxn>
              <a:cxn ang="0">
                <a:pos x="57" y="13"/>
              </a:cxn>
            </a:cxnLst>
            <a:rect l="0" t="0" r="r" b="b"/>
            <a:pathLst>
              <a:path w="62" h="64">
                <a:moveTo>
                  <a:pt x="57" y="13"/>
                </a:moveTo>
                <a:cubicBezTo>
                  <a:pt x="56" y="5"/>
                  <a:pt x="56" y="5"/>
                  <a:pt x="56" y="5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1"/>
                  <a:pt x="48" y="3"/>
                  <a:pt x="47" y="4"/>
                </a:cubicBezTo>
                <a:cubicBezTo>
                  <a:pt x="47" y="6"/>
                  <a:pt x="42" y="5"/>
                  <a:pt x="40" y="4"/>
                </a:cubicBezTo>
                <a:cubicBezTo>
                  <a:pt x="38" y="3"/>
                  <a:pt x="33" y="6"/>
                  <a:pt x="32" y="7"/>
                </a:cubicBezTo>
                <a:cubicBezTo>
                  <a:pt x="31" y="9"/>
                  <a:pt x="28" y="4"/>
                  <a:pt x="25" y="5"/>
                </a:cubicBezTo>
                <a:cubicBezTo>
                  <a:pt x="23" y="5"/>
                  <a:pt x="17" y="7"/>
                  <a:pt x="17" y="7"/>
                </a:cubicBezTo>
                <a:cubicBezTo>
                  <a:pt x="17" y="7"/>
                  <a:pt x="16" y="14"/>
                  <a:pt x="16" y="17"/>
                </a:cubicBezTo>
                <a:cubicBezTo>
                  <a:pt x="16" y="20"/>
                  <a:pt x="19" y="20"/>
                  <a:pt x="19" y="22"/>
                </a:cubicBezTo>
                <a:cubicBezTo>
                  <a:pt x="19" y="25"/>
                  <a:pt x="16" y="27"/>
                  <a:pt x="16" y="28"/>
                </a:cubicBezTo>
                <a:cubicBezTo>
                  <a:pt x="16" y="30"/>
                  <a:pt x="14" y="31"/>
                  <a:pt x="11" y="31"/>
                </a:cubicBezTo>
                <a:cubicBezTo>
                  <a:pt x="9" y="32"/>
                  <a:pt x="9" y="36"/>
                  <a:pt x="7" y="38"/>
                </a:cubicBezTo>
                <a:cubicBezTo>
                  <a:pt x="5" y="39"/>
                  <a:pt x="6" y="43"/>
                  <a:pt x="4" y="46"/>
                </a:cubicBezTo>
                <a:cubicBezTo>
                  <a:pt x="3" y="48"/>
                  <a:pt x="2" y="52"/>
                  <a:pt x="2" y="55"/>
                </a:cubicBezTo>
                <a:cubicBezTo>
                  <a:pt x="2" y="58"/>
                  <a:pt x="2" y="62"/>
                  <a:pt x="0" y="63"/>
                </a:cubicBezTo>
                <a:cubicBezTo>
                  <a:pt x="4" y="64"/>
                  <a:pt x="5" y="63"/>
                  <a:pt x="6" y="62"/>
                </a:cubicBezTo>
                <a:cubicBezTo>
                  <a:pt x="8" y="61"/>
                  <a:pt x="18" y="59"/>
                  <a:pt x="18" y="59"/>
                </a:cubicBezTo>
                <a:cubicBezTo>
                  <a:pt x="27" y="58"/>
                  <a:pt x="27" y="58"/>
                  <a:pt x="27" y="58"/>
                </a:cubicBezTo>
                <a:cubicBezTo>
                  <a:pt x="29" y="52"/>
                  <a:pt x="32" y="47"/>
                  <a:pt x="36" y="46"/>
                </a:cubicBezTo>
                <a:cubicBezTo>
                  <a:pt x="40" y="45"/>
                  <a:pt x="46" y="45"/>
                  <a:pt x="51" y="46"/>
                </a:cubicBezTo>
                <a:cubicBezTo>
                  <a:pt x="52" y="43"/>
                  <a:pt x="53" y="40"/>
                  <a:pt x="54" y="39"/>
                </a:cubicBezTo>
                <a:cubicBezTo>
                  <a:pt x="57" y="37"/>
                  <a:pt x="61" y="31"/>
                  <a:pt x="61" y="26"/>
                </a:cubicBezTo>
                <a:cubicBezTo>
                  <a:pt x="62" y="22"/>
                  <a:pt x="62" y="17"/>
                  <a:pt x="62" y="17"/>
                </a:cubicBezTo>
                <a:lnTo>
                  <a:pt x="57" y="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7" name="Freeform 138"/>
          <p:cNvSpPr>
            <a:spLocks/>
          </p:cNvSpPr>
          <p:nvPr/>
        </p:nvSpPr>
        <p:spPr bwMode="auto">
          <a:xfrm>
            <a:off x="6951910" y="2964083"/>
            <a:ext cx="413430" cy="238452"/>
          </a:xfrm>
          <a:custGeom>
            <a:avLst/>
            <a:gdLst/>
            <a:ahLst/>
            <a:cxnLst>
              <a:cxn ang="0">
                <a:pos x="194" y="65"/>
              </a:cxn>
              <a:cxn ang="0">
                <a:pos x="179" y="58"/>
              </a:cxn>
              <a:cxn ang="0">
                <a:pos x="170" y="59"/>
              </a:cxn>
              <a:cxn ang="0">
                <a:pos x="159" y="55"/>
              </a:cxn>
              <a:cxn ang="0">
                <a:pos x="148" y="64"/>
              </a:cxn>
              <a:cxn ang="0">
                <a:pos x="142" y="66"/>
              </a:cxn>
              <a:cxn ang="0">
                <a:pos x="133" y="60"/>
              </a:cxn>
              <a:cxn ang="0">
                <a:pos x="123" y="58"/>
              </a:cxn>
              <a:cxn ang="0">
                <a:pos x="117" y="46"/>
              </a:cxn>
              <a:cxn ang="0">
                <a:pos x="114" y="35"/>
              </a:cxn>
              <a:cxn ang="0">
                <a:pos x="105" y="29"/>
              </a:cxn>
              <a:cxn ang="0">
                <a:pos x="83" y="28"/>
              </a:cxn>
              <a:cxn ang="0">
                <a:pos x="68" y="29"/>
              </a:cxn>
              <a:cxn ang="0">
                <a:pos x="55" y="14"/>
              </a:cxn>
              <a:cxn ang="0">
                <a:pos x="51" y="19"/>
              </a:cxn>
              <a:cxn ang="0">
                <a:pos x="38" y="17"/>
              </a:cxn>
              <a:cxn ang="0">
                <a:pos x="36" y="1"/>
              </a:cxn>
              <a:cxn ang="0">
                <a:pos x="32" y="17"/>
              </a:cxn>
              <a:cxn ang="0">
                <a:pos x="30" y="0"/>
              </a:cxn>
              <a:cxn ang="0">
                <a:pos x="2" y="7"/>
              </a:cxn>
              <a:cxn ang="0">
                <a:pos x="0" y="57"/>
              </a:cxn>
              <a:cxn ang="0">
                <a:pos x="0" y="57"/>
              </a:cxn>
              <a:cxn ang="0">
                <a:pos x="8" y="59"/>
              </a:cxn>
              <a:cxn ang="0">
                <a:pos x="12" y="54"/>
              </a:cxn>
              <a:cxn ang="0">
                <a:pos x="20" y="48"/>
              </a:cxn>
              <a:cxn ang="0">
                <a:pos x="24" y="44"/>
              </a:cxn>
              <a:cxn ang="0">
                <a:pos x="29" y="41"/>
              </a:cxn>
              <a:cxn ang="0">
                <a:pos x="37" y="43"/>
              </a:cxn>
              <a:cxn ang="0">
                <a:pos x="45" y="46"/>
              </a:cxn>
              <a:cxn ang="0">
                <a:pos x="49" y="58"/>
              </a:cxn>
              <a:cxn ang="0">
                <a:pos x="66" y="60"/>
              </a:cxn>
              <a:cxn ang="0">
                <a:pos x="71" y="68"/>
              </a:cxn>
              <a:cxn ang="0">
                <a:pos x="76" y="77"/>
              </a:cxn>
              <a:cxn ang="0">
                <a:pos x="87" y="85"/>
              </a:cxn>
              <a:cxn ang="0">
                <a:pos x="100" y="93"/>
              </a:cxn>
              <a:cxn ang="0">
                <a:pos x="112" y="101"/>
              </a:cxn>
              <a:cxn ang="0">
                <a:pos x="122" y="104"/>
              </a:cxn>
              <a:cxn ang="0">
                <a:pos x="123" y="111"/>
              </a:cxn>
              <a:cxn ang="0">
                <a:pos x="124" y="111"/>
              </a:cxn>
              <a:cxn ang="0">
                <a:pos x="133" y="114"/>
              </a:cxn>
              <a:cxn ang="0">
                <a:pos x="137" y="116"/>
              </a:cxn>
              <a:cxn ang="0">
                <a:pos x="142" y="105"/>
              </a:cxn>
              <a:cxn ang="0">
                <a:pos x="141" y="95"/>
              </a:cxn>
              <a:cxn ang="0">
                <a:pos x="134" y="86"/>
              </a:cxn>
              <a:cxn ang="0">
                <a:pos x="144" y="82"/>
              </a:cxn>
              <a:cxn ang="0">
                <a:pos x="148" y="76"/>
              </a:cxn>
              <a:cxn ang="0">
                <a:pos x="153" y="70"/>
              </a:cxn>
              <a:cxn ang="0">
                <a:pos x="162" y="68"/>
              </a:cxn>
              <a:cxn ang="0">
                <a:pos x="170" y="66"/>
              </a:cxn>
              <a:cxn ang="0">
                <a:pos x="166" y="75"/>
              </a:cxn>
              <a:cxn ang="0">
                <a:pos x="179" y="73"/>
              </a:cxn>
              <a:cxn ang="0">
                <a:pos x="189" y="71"/>
              </a:cxn>
              <a:cxn ang="0">
                <a:pos x="194" y="65"/>
              </a:cxn>
            </a:cxnLst>
            <a:rect l="0" t="0" r="r" b="b"/>
            <a:pathLst>
              <a:path w="200" h="116">
                <a:moveTo>
                  <a:pt x="194" y="65"/>
                </a:moveTo>
                <a:cubicBezTo>
                  <a:pt x="189" y="61"/>
                  <a:pt x="180" y="55"/>
                  <a:pt x="179" y="58"/>
                </a:cubicBezTo>
                <a:cubicBezTo>
                  <a:pt x="178" y="61"/>
                  <a:pt x="172" y="61"/>
                  <a:pt x="170" y="59"/>
                </a:cubicBezTo>
                <a:cubicBezTo>
                  <a:pt x="168" y="56"/>
                  <a:pt x="166" y="53"/>
                  <a:pt x="159" y="55"/>
                </a:cubicBezTo>
                <a:cubicBezTo>
                  <a:pt x="152" y="58"/>
                  <a:pt x="148" y="62"/>
                  <a:pt x="148" y="64"/>
                </a:cubicBezTo>
                <a:cubicBezTo>
                  <a:pt x="147" y="67"/>
                  <a:pt x="143" y="70"/>
                  <a:pt x="142" y="66"/>
                </a:cubicBezTo>
                <a:cubicBezTo>
                  <a:pt x="142" y="63"/>
                  <a:pt x="136" y="61"/>
                  <a:pt x="133" y="60"/>
                </a:cubicBezTo>
                <a:cubicBezTo>
                  <a:pt x="129" y="59"/>
                  <a:pt x="124" y="61"/>
                  <a:pt x="123" y="58"/>
                </a:cubicBezTo>
                <a:cubicBezTo>
                  <a:pt x="123" y="54"/>
                  <a:pt x="117" y="50"/>
                  <a:pt x="117" y="46"/>
                </a:cubicBezTo>
                <a:cubicBezTo>
                  <a:pt x="116" y="42"/>
                  <a:pt x="118" y="36"/>
                  <a:pt x="114" y="35"/>
                </a:cubicBezTo>
                <a:cubicBezTo>
                  <a:pt x="111" y="35"/>
                  <a:pt x="108" y="29"/>
                  <a:pt x="105" y="29"/>
                </a:cubicBezTo>
                <a:cubicBezTo>
                  <a:pt x="102" y="29"/>
                  <a:pt x="85" y="29"/>
                  <a:pt x="83" y="28"/>
                </a:cubicBezTo>
                <a:cubicBezTo>
                  <a:pt x="80" y="27"/>
                  <a:pt x="69" y="31"/>
                  <a:pt x="68" y="29"/>
                </a:cubicBezTo>
                <a:cubicBezTo>
                  <a:pt x="67" y="27"/>
                  <a:pt x="59" y="18"/>
                  <a:pt x="55" y="14"/>
                </a:cubicBezTo>
                <a:cubicBezTo>
                  <a:pt x="54" y="16"/>
                  <a:pt x="53" y="18"/>
                  <a:pt x="51" y="19"/>
                </a:cubicBezTo>
                <a:cubicBezTo>
                  <a:pt x="43" y="25"/>
                  <a:pt x="35" y="24"/>
                  <a:pt x="38" y="17"/>
                </a:cubicBezTo>
                <a:cubicBezTo>
                  <a:pt x="40" y="10"/>
                  <a:pt x="41" y="1"/>
                  <a:pt x="36" y="1"/>
                </a:cubicBezTo>
                <a:cubicBezTo>
                  <a:pt x="32" y="1"/>
                  <a:pt x="35" y="16"/>
                  <a:pt x="32" y="17"/>
                </a:cubicBezTo>
                <a:cubicBezTo>
                  <a:pt x="29" y="18"/>
                  <a:pt x="28" y="6"/>
                  <a:pt x="30" y="0"/>
                </a:cubicBezTo>
                <a:cubicBezTo>
                  <a:pt x="2" y="7"/>
                  <a:pt x="2" y="7"/>
                  <a:pt x="2" y="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3" y="59"/>
                  <a:pt x="6" y="59"/>
                  <a:pt x="8" y="59"/>
                </a:cubicBezTo>
                <a:cubicBezTo>
                  <a:pt x="12" y="60"/>
                  <a:pt x="12" y="56"/>
                  <a:pt x="12" y="54"/>
                </a:cubicBezTo>
                <a:cubicBezTo>
                  <a:pt x="12" y="52"/>
                  <a:pt x="17" y="48"/>
                  <a:pt x="20" y="48"/>
                </a:cubicBezTo>
                <a:cubicBezTo>
                  <a:pt x="23" y="48"/>
                  <a:pt x="23" y="44"/>
                  <a:pt x="24" y="44"/>
                </a:cubicBezTo>
                <a:cubicBezTo>
                  <a:pt x="25" y="44"/>
                  <a:pt x="28" y="43"/>
                  <a:pt x="29" y="41"/>
                </a:cubicBezTo>
                <a:cubicBezTo>
                  <a:pt x="30" y="40"/>
                  <a:pt x="35" y="42"/>
                  <a:pt x="37" y="43"/>
                </a:cubicBezTo>
                <a:cubicBezTo>
                  <a:pt x="38" y="45"/>
                  <a:pt x="42" y="46"/>
                  <a:pt x="45" y="46"/>
                </a:cubicBezTo>
                <a:cubicBezTo>
                  <a:pt x="48" y="47"/>
                  <a:pt x="49" y="56"/>
                  <a:pt x="49" y="58"/>
                </a:cubicBezTo>
                <a:cubicBezTo>
                  <a:pt x="49" y="60"/>
                  <a:pt x="64" y="60"/>
                  <a:pt x="66" y="60"/>
                </a:cubicBezTo>
                <a:cubicBezTo>
                  <a:pt x="68" y="61"/>
                  <a:pt x="68" y="65"/>
                  <a:pt x="71" y="68"/>
                </a:cubicBezTo>
                <a:cubicBezTo>
                  <a:pt x="73" y="71"/>
                  <a:pt x="75" y="75"/>
                  <a:pt x="76" y="77"/>
                </a:cubicBezTo>
                <a:cubicBezTo>
                  <a:pt x="77" y="79"/>
                  <a:pt x="85" y="82"/>
                  <a:pt x="87" y="85"/>
                </a:cubicBezTo>
                <a:cubicBezTo>
                  <a:pt x="89" y="88"/>
                  <a:pt x="95" y="91"/>
                  <a:pt x="100" y="93"/>
                </a:cubicBezTo>
                <a:cubicBezTo>
                  <a:pt x="105" y="95"/>
                  <a:pt x="109" y="101"/>
                  <a:pt x="112" y="101"/>
                </a:cubicBezTo>
                <a:cubicBezTo>
                  <a:pt x="114" y="100"/>
                  <a:pt x="122" y="104"/>
                  <a:pt x="122" y="104"/>
                </a:cubicBezTo>
                <a:cubicBezTo>
                  <a:pt x="123" y="111"/>
                  <a:pt x="123" y="111"/>
                  <a:pt x="123" y="111"/>
                </a:cubicBezTo>
                <a:cubicBezTo>
                  <a:pt x="123" y="111"/>
                  <a:pt x="123" y="111"/>
                  <a:pt x="124" y="111"/>
                </a:cubicBezTo>
                <a:cubicBezTo>
                  <a:pt x="128" y="110"/>
                  <a:pt x="130" y="114"/>
                  <a:pt x="133" y="114"/>
                </a:cubicBezTo>
                <a:cubicBezTo>
                  <a:pt x="134" y="114"/>
                  <a:pt x="136" y="115"/>
                  <a:pt x="137" y="116"/>
                </a:cubicBezTo>
                <a:cubicBezTo>
                  <a:pt x="137" y="110"/>
                  <a:pt x="139" y="107"/>
                  <a:pt x="142" y="105"/>
                </a:cubicBezTo>
                <a:cubicBezTo>
                  <a:pt x="145" y="102"/>
                  <a:pt x="140" y="98"/>
                  <a:pt x="141" y="95"/>
                </a:cubicBezTo>
                <a:cubicBezTo>
                  <a:pt x="141" y="91"/>
                  <a:pt x="133" y="89"/>
                  <a:pt x="134" y="86"/>
                </a:cubicBezTo>
                <a:cubicBezTo>
                  <a:pt x="134" y="83"/>
                  <a:pt x="141" y="83"/>
                  <a:pt x="144" y="82"/>
                </a:cubicBezTo>
                <a:cubicBezTo>
                  <a:pt x="147" y="81"/>
                  <a:pt x="145" y="76"/>
                  <a:pt x="148" y="76"/>
                </a:cubicBezTo>
                <a:cubicBezTo>
                  <a:pt x="151" y="76"/>
                  <a:pt x="152" y="73"/>
                  <a:pt x="153" y="70"/>
                </a:cubicBezTo>
                <a:cubicBezTo>
                  <a:pt x="154" y="67"/>
                  <a:pt x="159" y="70"/>
                  <a:pt x="162" y="68"/>
                </a:cubicBezTo>
                <a:cubicBezTo>
                  <a:pt x="165" y="66"/>
                  <a:pt x="169" y="64"/>
                  <a:pt x="170" y="66"/>
                </a:cubicBezTo>
                <a:cubicBezTo>
                  <a:pt x="170" y="67"/>
                  <a:pt x="167" y="73"/>
                  <a:pt x="166" y="75"/>
                </a:cubicBezTo>
                <a:cubicBezTo>
                  <a:pt x="170" y="75"/>
                  <a:pt x="177" y="74"/>
                  <a:pt x="179" y="73"/>
                </a:cubicBezTo>
                <a:cubicBezTo>
                  <a:pt x="180" y="71"/>
                  <a:pt x="187" y="75"/>
                  <a:pt x="189" y="71"/>
                </a:cubicBezTo>
                <a:cubicBezTo>
                  <a:pt x="192" y="67"/>
                  <a:pt x="200" y="70"/>
                  <a:pt x="194" y="6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8" name="Freeform 139"/>
          <p:cNvSpPr>
            <a:spLocks noEditPoints="1"/>
          </p:cNvSpPr>
          <p:nvPr/>
        </p:nvSpPr>
        <p:spPr bwMode="auto">
          <a:xfrm>
            <a:off x="5769947" y="1615719"/>
            <a:ext cx="603847" cy="953804"/>
          </a:xfrm>
          <a:custGeom>
            <a:avLst/>
            <a:gdLst/>
            <a:ahLst/>
            <a:cxnLst>
              <a:cxn ang="0">
                <a:pos x="276" y="242"/>
              </a:cxn>
              <a:cxn ang="0">
                <a:pos x="277" y="228"/>
              </a:cxn>
              <a:cxn ang="0">
                <a:pos x="261" y="226"/>
              </a:cxn>
              <a:cxn ang="0">
                <a:pos x="243" y="225"/>
              </a:cxn>
              <a:cxn ang="0">
                <a:pos x="234" y="224"/>
              </a:cxn>
              <a:cxn ang="0">
                <a:pos x="216" y="228"/>
              </a:cxn>
              <a:cxn ang="0">
                <a:pos x="202" y="243"/>
              </a:cxn>
              <a:cxn ang="0">
                <a:pos x="202" y="226"/>
              </a:cxn>
              <a:cxn ang="0">
                <a:pos x="182" y="238"/>
              </a:cxn>
              <a:cxn ang="0">
                <a:pos x="174" y="242"/>
              </a:cxn>
              <a:cxn ang="0">
                <a:pos x="165" y="240"/>
              </a:cxn>
              <a:cxn ang="0">
                <a:pos x="150" y="251"/>
              </a:cxn>
              <a:cxn ang="0">
                <a:pos x="139" y="260"/>
              </a:cxn>
              <a:cxn ang="0">
                <a:pos x="129" y="265"/>
              </a:cxn>
              <a:cxn ang="0">
                <a:pos x="112" y="269"/>
              </a:cxn>
              <a:cxn ang="0">
                <a:pos x="105" y="279"/>
              </a:cxn>
              <a:cxn ang="0">
                <a:pos x="129" y="279"/>
              </a:cxn>
              <a:cxn ang="0">
                <a:pos x="111" y="292"/>
              </a:cxn>
              <a:cxn ang="0">
                <a:pos x="86" y="319"/>
              </a:cxn>
              <a:cxn ang="0">
                <a:pos x="70" y="341"/>
              </a:cxn>
              <a:cxn ang="0">
                <a:pos x="56" y="361"/>
              </a:cxn>
              <a:cxn ang="0">
                <a:pos x="36" y="374"/>
              </a:cxn>
              <a:cxn ang="0">
                <a:pos x="16" y="387"/>
              </a:cxn>
              <a:cxn ang="0">
                <a:pos x="6" y="404"/>
              </a:cxn>
              <a:cxn ang="0">
                <a:pos x="2" y="425"/>
              </a:cxn>
              <a:cxn ang="0">
                <a:pos x="12" y="432"/>
              </a:cxn>
              <a:cxn ang="0">
                <a:pos x="10" y="440"/>
              </a:cxn>
              <a:cxn ang="0">
                <a:pos x="20" y="458"/>
              </a:cxn>
              <a:cxn ang="0">
                <a:pos x="65" y="436"/>
              </a:cxn>
              <a:cxn ang="0">
                <a:pos x="78" y="440"/>
              </a:cxn>
              <a:cxn ang="0">
                <a:pos x="86" y="412"/>
              </a:cxn>
              <a:cxn ang="0">
                <a:pos x="83" y="376"/>
              </a:cxn>
              <a:cxn ang="0">
                <a:pos x="103" y="351"/>
              </a:cxn>
              <a:cxn ang="0">
                <a:pos x="117" y="318"/>
              </a:cxn>
              <a:cxn ang="0">
                <a:pos x="131" y="289"/>
              </a:cxn>
              <a:cxn ang="0">
                <a:pos x="163" y="273"/>
              </a:cxn>
              <a:cxn ang="0">
                <a:pos x="185" y="258"/>
              </a:cxn>
              <a:cxn ang="0">
                <a:pos x="225" y="270"/>
              </a:cxn>
              <a:cxn ang="0">
                <a:pos x="250" y="243"/>
              </a:cxn>
              <a:cxn ang="0">
                <a:pos x="276" y="255"/>
              </a:cxn>
              <a:cxn ang="0">
                <a:pos x="81" y="34"/>
              </a:cxn>
              <a:cxn ang="0">
                <a:pos x="108" y="49"/>
              </a:cxn>
              <a:cxn ang="0">
                <a:pos x="129" y="54"/>
              </a:cxn>
              <a:cxn ang="0">
                <a:pos x="131" y="69"/>
              </a:cxn>
              <a:cxn ang="0">
                <a:pos x="111" y="87"/>
              </a:cxn>
              <a:cxn ang="0">
                <a:pos x="133" y="96"/>
              </a:cxn>
              <a:cxn ang="0">
                <a:pos x="160" y="52"/>
              </a:cxn>
              <a:cxn ang="0">
                <a:pos x="181" y="63"/>
              </a:cxn>
              <a:cxn ang="0">
                <a:pos x="210" y="75"/>
              </a:cxn>
              <a:cxn ang="0">
                <a:pos x="201" y="60"/>
              </a:cxn>
              <a:cxn ang="0">
                <a:pos x="176" y="39"/>
              </a:cxn>
              <a:cxn ang="0">
                <a:pos x="150" y="26"/>
              </a:cxn>
              <a:cxn ang="0">
                <a:pos x="126" y="12"/>
              </a:cxn>
              <a:cxn ang="0">
                <a:pos x="117" y="26"/>
              </a:cxn>
              <a:cxn ang="0">
                <a:pos x="93" y="24"/>
              </a:cxn>
              <a:cxn ang="0">
                <a:pos x="78" y="19"/>
              </a:cxn>
              <a:cxn ang="0">
                <a:pos x="71" y="54"/>
              </a:cxn>
              <a:cxn ang="0">
                <a:pos x="71" y="54"/>
              </a:cxn>
              <a:cxn ang="0">
                <a:pos x="167" y="27"/>
              </a:cxn>
              <a:cxn ang="0">
                <a:pos x="234" y="25"/>
              </a:cxn>
              <a:cxn ang="0">
                <a:pos x="204" y="10"/>
              </a:cxn>
              <a:cxn ang="0">
                <a:pos x="177" y="8"/>
              </a:cxn>
              <a:cxn ang="0">
                <a:pos x="158" y="10"/>
              </a:cxn>
            </a:cxnLst>
            <a:rect l="0" t="0" r="r" b="b"/>
            <a:pathLst>
              <a:path w="292" h="462">
                <a:moveTo>
                  <a:pt x="283" y="247"/>
                </a:moveTo>
                <a:cubicBezTo>
                  <a:pt x="282" y="250"/>
                  <a:pt x="278" y="249"/>
                  <a:pt x="278" y="247"/>
                </a:cubicBezTo>
                <a:cubicBezTo>
                  <a:pt x="278" y="244"/>
                  <a:pt x="271" y="242"/>
                  <a:pt x="270" y="241"/>
                </a:cubicBezTo>
                <a:cubicBezTo>
                  <a:pt x="270" y="240"/>
                  <a:pt x="273" y="240"/>
                  <a:pt x="276" y="242"/>
                </a:cubicBezTo>
                <a:cubicBezTo>
                  <a:pt x="279" y="243"/>
                  <a:pt x="281" y="242"/>
                  <a:pt x="284" y="239"/>
                </a:cubicBezTo>
                <a:cubicBezTo>
                  <a:pt x="287" y="236"/>
                  <a:pt x="291" y="239"/>
                  <a:pt x="291" y="236"/>
                </a:cubicBezTo>
                <a:cubicBezTo>
                  <a:pt x="292" y="234"/>
                  <a:pt x="286" y="232"/>
                  <a:pt x="285" y="231"/>
                </a:cubicBezTo>
                <a:cubicBezTo>
                  <a:pt x="284" y="229"/>
                  <a:pt x="281" y="227"/>
                  <a:pt x="277" y="228"/>
                </a:cubicBezTo>
                <a:cubicBezTo>
                  <a:pt x="273" y="228"/>
                  <a:pt x="273" y="227"/>
                  <a:pt x="271" y="225"/>
                </a:cubicBezTo>
                <a:cubicBezTo>
                  <a:pt x="269" y="223"/>
                  <a:pt x="262" y="226"/>
                  <a:pt x="262" y="231"/>
                </a:cubicBezTo>
                <a:cubicBezTo>
                  <a:pt x="262" y="236"/>
                  <a:pt x="258" y="234"/>
                  <a:pt x="259" y="232"/>
                </a:cubicBezTo>
                <a:cubicBezTo>
                  <a:pt x="261" y="229"/>
                  <a:pt x="257" y="226"/>
                  <a:pt x="261" y="226"/>
                </a:cubicBezTo>
                <a:cubicBezTo>
                  <a:pt x="264" y="225"/>
                  <a:pt x="262" y="220"/>
                  <a:pt x="256" y="219"/>
                </a:cubicBezTo>
                <a:cubicBezTo>
                  <a:pt x="250" y="219"/>
                  <a:pt x="248" y="224"/>
                  <a:pt x="249" y="226"/>
                </a:cubicBezTo>
                <a:cubicBezTo>
                  <a:pt x="251" y="227"/>
                  <a:pt x="245" y="234"/>
                  <a:pt x="242" y="234"/>
                </a:cubicBezTo>
                <a:cubicBezTo>
                  <a:pt x="240" y="234"/>
                  <a:pt x="243" y="228"/>
                  <a:pt x="243" y="225"/>
                </a:cubicBezTo>
                <a:cubicBezTo>
                  <a:pt x="242" y="222"/>
                  <a:pt x="240" y="223"/>
                  <a:pt x="235" y="229"/>
                </a:cubicBezTo>
                <a:cubicBezTo>
                  <a:pt x="231" y="234"/>
                  <a:pt x="227" y="239"/>
                  <a:pt x="225" y="239"/>
                </a:cubicBezTo>
                <a:cubicBezTo>
                  <a:pt x="222" y="240"/>
                  <a:pt x="222" y="235"/>
                  <a:pt x="227" y="232"/>
                </a:cubicBezTo>
                <a:cubicBezTo>
                  <a:pt x="231" y="230"/>
                  <a:pt x="231" y="224"/>
                  <a:pt x="234" y="224"/>
                </a:cubicBezTo>
                <a:cubicBezTo>
                  <a:pt x="237" y="224"/>
                  <a:pt x="237" y="220"/>
                  <a:pt x="233" y="219"/>
                </a:cubicBezTo>
                <a:cubicBezTo>
                  <a:pt x="228" y="218"/>
                  <a:pt x="228" y="223"/>
                  <a:pt x="226" y="224"/>
                </a:cubicBezTo>
                <a:cubicBezTo>
                  <a:pt x="225" y="226"/>
                  <a:pt x="218" y="222"/>
                  <a:pt x="218" y="223"/>
                </a:cubicBezTo>
                <a:cubicBezTo>
                  <a:pt x="219" y="225"/>
                  <a:pt x="215" y="225"/>
                  <a:pt x="216" y="228"/>
                </a:cubicBezTo>
                <a:cubicBezTo>
                  <a:pt x="218" y="230"/>
                  <a:pt x="216" y="232"/>
                  <a:pt x="214" y="229"/>
                </a:cubicBezTo>
                <a:cubicBezTo>
                  <a:pt x="212" y="226"/>
                  <a:pt x="208" y="229"/>
                  <a:pt x="206" y="232"/>
                </a:cubicBezTo>
                <a:cubicBezTo>
                  <a:pt x="204" y="235"/>
                  <a:pt x="201" y="235"/>
                  <a:pt x="203" y="236"/>
                </a:cubicBezTo>
                <a:cubicBezTo>
                  <a:pt x="205" y="237"/>
                  <a:pt x="205" y="242"/>
                  <a:pt x="202" y="243"/>
                </a:cubicBezTo>
                <a:cubicBezTo>
                  <a:pt x="199" y="244"/>
                  <a:pt x="200" y="235"/>
                  <a:pt x="198" y="235"/>
                </a:cubicBezTo>
                <a:cubicBezTo>
                  <a:pt x="196" y="236"/>
                  <a:pt x="197" y="231"/>
                  <a:pt x="200" y="231"/>
                </a:cubicBezTo>
                <a:cubicBezTo>
                  <a:pt x="204" y="231"/>
                  <a:pt x="207" y="226"/>
                  <a:pt x="206" y="225"/>
                </a:cubicBezTo>
                <a:cubicBezTo>
                  <a:pt x="206" y="223"/>
                  <a:pt x="202" y="224"/>
                  <a:pt x="202" y="226"/>
                </a:cubicBezTo>
                <a:cubicBezTo>
                  <a:pt x="202" y="229"/>
                  <a:pt x="197" y="228"/>
                  <a:pt x="193" y="228"/>
                </a:cubicBezTo>
                <a:cubicBezTo>
                  <a:pt x="189" y="228"/>
                  <a:pt x="189" y="233"/>
                  <a:pt x="194" y="236"/>
                </a:cubicBezTo>
                <a:cubicBezTo>
                  <a:pt x="199" y="238"/>
                  <a:pt x="193" y="240"/>
                  <a:pt x="191" y="238"/>
                </a:cubicBezTo>
                <a:cubicBezTo>
                  <a:pt x="188" y="236"/>
                  <a:pt x="185" y="237"/>
                  <a:pt x="182" y="238"/>
                </a:cubicBezTo>
                <a:cubicBezTo>
                  <a:pt x="180" y="239"/>
                  <a:pt x="188" y="242"/>
                  <a:pt x="189" y="244"/>
                </a:cubicBezTo>
                <a:cubicBezTo>
                  <a:pt x="189" y="245"/>
                  <a:pt x="184" y="242"/>
                  <a:pt x="183" y="243"/>
                </a:cubicBezTo>
                <a:cubicBezTo>
                  <a:pt x="182" y="244"/>
                  <a:pt x="178" y="242"/>
                  <a:pt x="177" y="239"/>
                </a:cubicBezTo>
                <a:cubicBezTo>
                  <a:pt x="177" y="237"/>
                  <a:pt x="169" y="241"/>
                  <a:pt x="174" y="242"/>
                </a:cubicBezTo>
                <a:cubicBezTo>
                  <a:pt x="178" y="243"/>
                  <a:pt x="176" y="245"/>
                  <a:pt x="176" y="249"/>
                </a:cubicBezTo>
                <a:cubicBezTo>
                  <a:pt x="176" y="253"/>
                  <a:pt x="171" y="250"/>
                  <a:pt x="172" y="247"/>
                </a:cubicBezTo>
                <a:cubicBezTo>
                  <a:pt x="173" y="243"/>
                  <a:pt x="169" y="244"/>
                  <a:pt x="166" y="246"/>
                </a:cubicBezTo>
                <a:cubicBezTo>
                  <a:pt x="163" y="248"/>
                  <a:pt x="167" y="242"/>
                  <a:pt x="165" y="240"/>
                </a:cubicBezTo>
                <a:cubicBezTo>
                  <a:pt x="164" y="237"/>
                  <a:pt x="161" y="240"/>
                  <a:pt x="157" y="240"/>
                </a:cubicBezTo>
                <a:cubicBezTo>
                  <a:pt x="154" y="241"/>
                  <a:pt x="152" y="241"/>
                  <a:pt x="154" y="243"/>
                </a:cubicBezTo>
                <a:cubicBezTo>
                  <a:pt x="156" y="246"/>
                  <a:pt x="156" y="249"/>
                  <a:pt x="153" y="249"/>
                </a:cubicBezTo>
                <a:cubicBezTo>
                  <a:pt x="150" y="248"/>
                  <a:pt x="149" y="249"/>
                  <a:pt x="150" y="251"/>
                </a:cubicBezTo>
                <a:cubicBezTo>
                  <a:pt x="150" y="254"/>
                  <a:pt x="146" y="254"/>
                  <a:pt x="146" y="252"/>
                </a:cubicBezTo>
                <a:cubicBezTo>
                  <a:pt x="145" y="249"/>
                  <a:pt x="140" y="250"/>
                  <a:pt x="138" y="253"/>
                </a:cubicBezTo>
                <a:cubicBezTo>
                  <a:pt x="136" y="255"/>
                  <a:pt x="132" y="257"/>
                  <a:pt x="132" y="260"/>
                </a:cubicBezTo>
                <a:cubicBezTo>
                  <a:pt x="133" y="263"/>
                  <a:pt x="136" y="259"/>
                  <a:pt x="139" y="260"/>
                </a:cubicBezTo>
                <a:cubicBezTo>
                  <a:pt x="142" y="261"/>
                  <a:pt x="139" y="262"/>
                  <a:pt x="141" y="264"/>
                </a:cubicBezTo>
                <a:cubicBezTo>
                  <a:pt x="142" y="265"/>
                  <a:pt x="142" y="269"/>
                  <a:pt x="140" y="267"/>
                </a:cubicBezTo>
                <a:cubicBezTo>
                  <a:pt x="137" y="265"/>
                  <a:pt x="134" y="264"/>
                  <a:pt x="134" y="268"/>
                </a:cubicBezTo>
                <a:cubicBezTo>
                  <a:pt x="133" y="271"/>
                  <a:pt x="131" y="267"/>
                  <a:pt x="129" y="265"/>
                </a:cubicBezTo>
                <a:cubicBezTo>
                  <a:pt x="127" y="262"/>
                  <a:pt x="125" y="269"/>
                  <a:pt x="123" y="268"/>
                </a:cubicBezTo>
                <a:cubicBezTo>
                  <a:pt x="121" y="266"/>
                  <a:pt x="127" y="261"/>
                  <a:pt x="125" y="258"/>
                </a:cubicBezTo>
                <a:cubicBezTo>
                  <a:pt x="124" y="256"/>
                  <a:pt x="123" y="260"/>
                  <a:pt x="119" y="264"/>
                </a:cubicBezTo>
                <a:cubicBezTo>
                  <a:pt x="115" y="267"/>
                  <a:pt x="110" y="267"/>
                  <a:pt x="112" y="269"/>
                </a:cubicBezTo>
                <a:cubicBezTo>
                  <a:pt x="113" y="271"/>
                  <a:pt x="108" y="272"/>
                  <a:pt x="107" y="275"/>
                </a:cubicBezTo>
                <a:cubicBezTo>
                  <a:pt x="106" y="278"/>
                  <a:pt x="98" y="279"/>
                  <a:pt x="93" y="283"/>
                </a:cubicBezTo>
                <a:cubicBezTo>
                  <a:pt x="88" y="286"/>
                  <a:pt x="94" y="286"/>
                  <a:pt x="97" y="283"/>
                </a:cubicBezTo>
                <a:cubicBezTo>
                  <a:pt x="100" y="280"/>
                  <a:pt x="101" y="282"/>
                  <a:pt x="105" y="279"/>
                </a:cubicBezTo>
                <a:cubicBezTo>
                  <a:pt x="110" y="276"/>
                  <a:pt x="114" y="274"/>
                  <a:pt x="116" y="275"/>
                </a:cubicBezTo>
                <a:cubicBezTo>
                  <a:pt x="118" y="276"/>
                  <a:pt x="121" y="277"/>
                  <a:pt x="123" y="274"/>
                </a:cubicBezTo>
                <a:cubicBezTo>
                  <a:pt x="125" y="271"/>
                  <a:pt x="128" y="272"/>
                  <a:pt x="130" y="273"/>
                </a:cubicBezTo>
                <a:cubicBezTo>
                  <a:pt x="132" y="275"/>
                  <a:pt x="126" y="277"/>
                  <a:pt x="129" y="279"/>
                </a:cubicBezTo>
                <a:cubicBezTo>
                  <a:pt x="131" y="282"/>
                  <a:pt x="126" y="284"/>
                  <a:pt x="126" y="281"/>
                </a:cubicBezTo>
                <a:cubicBezTo>
                  <a:pt x="126" y="279"/>
                  <a:pt x="122" y="277"/>
                  <a:pt x="121" y="279"/>
                </a:cubicBezTo>
                <a:cubicBezTo>
                  <a:pt x="120" y="281"/>
                  <a:pt x="118" y="284"/>
                  <a:pt x="116" y="284"/>
                </a:cubicBezTo>
                <a:cubicBezTo>
                  <a:pt x="114" y="284"/>
                  <a:pt x="111" y="288"/>
                  <a:pt x="111" y="292"/>
                </a:cubicBezTo>
                <a:cubicBezTo>
                  <a:pt x="111" y="296"/>
                  <a:pt x="107" y="292"/>
                  <a:pt x="107" y="295"/>
                </a:cubicBezTo>
                <a:cubicBezTo>
                  <a:pt x="107" y="299"/>
                  <a:pt x="101" y="305"/>
                  <a:pt x="97" y="310"/>
                </a:cubicBezTo>
                <a:cubicBezTo>
                  <a:pt x="92" y="314"/>
                  <a:pt x="96" y="315"/>
                  <a:pt x="95" y="318"/>
                </a:cubicBezTo>
                <a:cubicBezTo>
                  <a:pt x="93" y="321"/>
                  <a:pt x="88" y="318"/>
                  <a:pt x="86" y="319"/>
                </a:cubicBezTo>
                <a:cubicBezTo>
                  <a:pt x="84" y="321"/>
                  <a:pt x="87" y="328"/>
                  <a:pt x="85" y="330"/>
                </a:cubicBezTo>
                <a:cubicBezTo>
                  <a:pt x="82" y="332"/>
                  <a:pt x="85" y="335"/>
                  <a:pt x="85" y="337"/>
                </a:cubicBezTo>
                <a:cubicBezTo>
                  <a:pt x="85" y="340"/>
                  <a:pt x="78" y="336"/>
                  <a:pt x="78" y="338"/>
                </a:cubicBezTo>
                <a:cubicBezTo>
                  <a:pt x="77" y="341"/>
                  <a:pt x="71" y="340"/>
                  <a:pt x="70" y="341"/>
                </a:cubicBezTo>
                <a:cubicBezTo>
                  <a:pt x="68" y="342"/>
                  <a:pt x="73" y="346"/>
                  <a:pt x="76" y="348"/>
                </a:cubicBezTo>
                <a:cubicBezTo>
                  <a:pt x="79" y="350"/>
                  <a:pt x="73" y="352"/>
                  <a:pt x="73" y="349"/>
                </a:cubicBezTo>
                <a:cubicBezTo>
                  <a:pt x="72" y="347"/>
                  <a:pt x="68" y="351"/>
                  <a:pt x="63" y="353"/>
                </a:cubicBezTo>
                <a:cubicBezTo>
                  <a:pt x="57" y="356"/>
                  <a:pt x="60" y="360"/>
                  <a:pt x="56" y="361"/>
                </a:cubicBezTo>
                <a:cubicBezTo>
                  <a:pt x="52" y="361"/>
                  <a:pt x="53" y="367"/>
                  <a:pt x="50" y="369"/>
                </a:cubicBezTo>
                <a:cubicBezTo>
                  <a:pt x="47" y="371"/>
                  <a:pt x="48" y="364"/>
                  <a:pt x="44" y="364"/>
                </a:cubicBezTo>
                <a:cubicBezTo>
                  <a:pt x="40" y="364"/>
                  <a:pt x="40" y="367"/>
                  <a:pt x="43" y="371"/>
                </a:cubicBezTo>
                <a:cubicBezTo>
                  <a:pt x="45" y="374"/>
                  <a:pt x="39" y="371"/>
                  <a:pt x="36" y="374"/>
                </a:cubicBezTo>
                <a:cubicBezTo>
                  <a:pt x="34" y="377"/>
                  <a:pt x="27" y="376"/>
                  <a:pt x="26" y="378"/>
                </a:cubicBezTo>
                <a:cubicBezTo>
                  <a:pt x="24" y="381"/>
                  <a:pt x="31" y="381"/>
                  <a:pt x="32" y="383"/>
                </a:cubicBezTo>
                <a:cubicBezTo>
                  <a:pt x="33" y="385"/>
                  <a:pt x="26" y="384"/>
                  <a:pt x="22" y="383"/>
                </a:cubicBezTo>
                <a:cubicBezTo>
                  <a:pt x="18" y="382"/>
                  <a:pt x="19" y="388"/>
                  <a:pt x="16" y="387"/>
                </a:cubicBezTo>
                <a:cubicBezTo>
                  <a:pt x="13" y="386"/>
                  <a:pt x="8" y="390"/>
                  <a:pt x="11" y="392"/>
                </a:cubicBezTo>
                <a:cubicBezTo>
                  <a:pt x="13" y="395"/>
                  <a:pt x="9" y="395"/>
                  <a:pt x="7" y="393"/>
                </a:cubicBezTo>
                <a:cubicBezTo>
                  <a:pt x="4" y="392"/>
                  <a:pt x="2" y="396"/>
                  <a:pt x="1" y="398"/>
                </a:cubicBezTo>
                <a:cubicBezTo>
                  <a:pt x="1" y="401"/>
                  <a:pt x="6" y="403"/>
                  <a:pt x="6" y="404"/>
                </a:cubicBezTo>
                <a:cubicBezTo>
                  <a:pt x="6" y="405"/>
                  <a:pt x="1" y="408"/>
                  <a:pt x="4" y="408"/>
                </a:cubicBezTo>
                <a:cubicBezTo>
                  <a:pt x="7" y="409"/>
                  <a:pt x="5" y="412"/>
                  <a:pt x="3" y="412"/>
                </a:cubicBezTo>
                <a:cubicBezTo>
                  <a:pt x="1" y="413"/>
                  <a:pt x="1" y="415"/>
                  <a:pt x="3" y="418"/>
                </a:cubicBezTo>
                <a:cubicBezTo>
                  <a:pt x="5" y="420"/>
                  <a:pt x="0" y="421"/>
                  <a:pt x="2" y="425"/>
                </a:cubicBezTo>
                <a:cubicBezTo>
                  <a:pt x="5" y="428"/>
                  <a:pt x="7" y="424"/>
                  <a:pt x="8" y="426"/>
                </a:cubicBezTo>
                <a:cubicBezTo>
                  <a:pt x="9" y="429"/>
                  <a:pt x="13" y="427"/>
                  <a:pt x="16" y="423"/>
                </a:cubicBezTo>
                <a:cubicBezTo>
                  <a:pt x="20" y="420"/>
                  <a:pt x="21" y="427"/>
                  <a:pt x="18" y="427"/>
                </a:cubicBezTo>
                <a:cubicBezTo>
                  <a:pt x="15" y="427"/>
                  <a:pt x="12" y="429"/>
                  <a:pt x="12" y="432"/>
                </a:cubicBezTo>
                <a:cubicBezTo>
                  <a:pt x="13" y="435"/>
                  <a:pt x="8" y="434"/>
                  <a:pt x="8" y="430"/>
                </a:cubicBezTo>
                <a:cubicBezTo>
                  <a:pt x="8" y="427"/>
                  <a:pt x="2" y="431"/>
                  <a:pt x="4" y="434"/>
                </a:cubicBezTo>
                <a:cubicBezTo>
                  <a:pt x="6" y="436"/>
                  <a:pt x="3" y="438"/>
                  <a:pt x="3" y="440"/>
                </a:cubicBezTo>
                <a:cubicBezTo>
                  <a:pt x="3" y="443"/>
                  <a:pt x="8" y="442"/>
                  <a:pt x="10" y="440"/>
                </a:cubicBezTo>
                <a:cubicBezTo>
                  <a:pt x="11" y="437"/>
                  <a:pt x="14" y="437"/>
                  <a:pt x="16" y="440"/>
                </a:cubicBezTo>
                <a:cubicBezTo>
                  <a:pt x="17" y="443"/>
                  <a:pt x="13" y="441"/>
                  <a:pt x="13" y="445"/>
                </a:cubicBezTo>
                <a:cubicBezTo>
                  <a:pt x="13" y="449"/>
                  <a:pt x="10" y="445"/>
                  <a:pt x="8" y="448"/>
                </a:cubicBezTo>
                <a:cubicBezTo>
                  <a:pt x="6" y="451"/>
                  <a:pt x="17" y="457"/>
                  <a:pt x="20" y="458"/>
                </a:cubicBezTo>
                <a:cubicBezTo>
                  <a:pt x="23" y="458"/>
                  <a:pt x="26" y="462"/>
                  <a:pt x="33" y="461"/>
                </a:cubicBezTo>
                <a:cubicBezTo>
                  <a:pt x="40" y="460"/>
                  <a:pt x="52" y="448"/>
                  <a:pt x="54" y="446"/>
                </a:cubicBezTo>
                <a:cubicBezTo>
                  <a:pt x="56" y="443"/>
                  <a:pt x="59" y="446"/>
                  <a:pt x="62" y="444"/>
                </a:cubicBezTo>
                <a:cubicBezTo>
                  <a:pt x="64" y="442"/>
                  <a:pt x="63" y="437"/>
                  <a:pt x="65" y="436"/>
                </a:cubicBezTo>
                <a:cubicBezTo>
                  <a:pt x="67" y="435"/>
                  <a:pt x="68" y="441"/>
                  <a:pt x="69" y="442"/>
                </a:cubicBezTo>
                <a:cubicBezTo>
                  <a:pt x="71" y="442"/>
                  <a:pt x="72" y="444"/>
                  <a:pt x="72" y="447"/>
                </a:cubicBezTo>
                <a:cubicBezTo>
                  <a:pt x="73" y="447"/>
                  <a:pt x="75" y="447"/>
                  <a:pt x="75" y="447"/>
                </a:cubicBezTo>
                <a:cubicBezTo>
                  <a:pt x="78" y="449"/>
                  <a:pt x="78" y="442"/>
                  <a:pt x="78" y="440"/>
                </a:cubicBezTo>
                <a:cubicBezTo>
                  <a:pt x="78" y="438"/>
                  <a:pt x="80" y="434"/>
                  <a:pt x="80" y="431"/>
                </a:cubicBezTo>
                <a:cubicBezTo>
                  <a:pt x="79" y="428"/>
                  <a:pt x="86" y="430"/>
                  <a:pt x="87" y="428"/>
                </a:cubicBezTo>
                <a:cubicBezTo>
                  <a:pt x="88" y="426"/>
                  <a:pt x="89" y="419"/>
                  <a:pt x="87" y="417"/>
                </a:cubicBezTo>
                <a:cubicBezTo>
                  <a:pt x="84" y="416"/>
                  <a:pt x="84" y="412"/>
                  <a:pt x="86" y="412"/>
                </a:cubicBezTo>
                <a:cubicBezTo>
                  <a:pt x="88" y="412"/>
                  <a:pt x="91" y="411"/>
                  <a:pt x="90" y="406"/>
                </a:cubicBezTo>
                <a:cubicBezTo>
                  <a:pt x="90" y="402"/>
                  <a:pt x="83" y="402"/>
                  <a:pt x="83" y="398"/>
                </a:cubicBezTo>
                <a:cubicBezTo>
                  <a:pt x="82" y="394"/>
                  <a:pt x="86" y="393"/>
                  <a:pt x="83" y="387"/>
                </a:cubicBezTo>
                <a:cubicBezTo>
                  <a:pt x="81" y="382"/>
                  <a:pt x="84" y="379"/>
                  <a:pt x="83" y="376"/>
                </a:cubicBezTo>
                <a:cubicBezTo>
                  <a:pt x="82" y="374"/>
                  <a:pt x="81" y="370"/>
                  <a:pt x="84" y="365"/>
                </a:cubicBezTo>
                <a:cubicBezTo>
                  <a:pt x="88" y="360"/>
                  <a:pt x="94" y="357"/>
                  <a:pt x="96" y="357"/>
                </a:cubicBezTo>
                <a:cubicBezTo>
                  <a:pt x="98" y="358"/>
                  <a:pt x="102" y="360"/>
                  <a:pt x="103" y="357"/>
                </a:cubicBezTo>
                <a:cubicBezTo>
                  <a:pt x="105" y="354"/>
                  <a:pt x="105" y="351"/>
                  <a:pt x="103" y="351"/>
                </a:cubicBezTo>
                <a:cubicBezTo>
                  <a:pt x="102" y="350"/>
                  <a:pt x="97" y="349"/>
                  <a:pt x="101" y="345"/>
                </a:cubicBezTo>
                <a:cubicBezTo>
                  <a:pt x="104" y="340"/>
                  <a:pt x="108" y="335"/>
                  <a:pt x="108" y="330"/>
                </a:cubicBezTo>
                <a:cubicBezTo>
                  <a:pt x="109" y="325"/>
                  <a:pt x="107" y="322"/>
                  <a:pt x="109" y="320"/>
                </a:cubicBezTo>
                <a:cubicBezTo>
                  <a:pt x="110" y="318"/>
                  <a:pt x="114" y="320"/>
                  <a:pt x="117" y="318"/>
                </a:cubicBezTo>
                <a:cubicBezTo>
                  <a:pt x="120" y="316"/>
                  <a:pt x="118" y="313"/>
                  <a:pt x="119" y="311"/>
                </a:cubicBezTo>
                <a:cubicBezTo>
                  <a:pt x="121" y="310"/>
                  <a:pt x="123" y="304"/>
                  <a:pt x="125" y="303"/>
                </a:cubicBezTo>
                <a:cubicBezTo>
                  <a:pt x="127" y="301"/>
                  <a:pt x="129" y="299"/>
                  <a:pt x="128" y="297"/>
                </a:cubicBezTo>
                <a:cubicBezTo>
                  <a:pt x="126" y="295"/>
                  <a:pt x="131" y="293"/>
                  <a:pt x="131" y="289"/>
                </a:cubicBezTo>
                <a:cubicBezTo>
                  <a:pt x="131" y="285"/>
                  <a:pt x="136" y="283"/>
                  <a:pt x="140" y="283"/>
                </a:cubicBezTo>
                <a:cubicBezTo>
                  <a:pt x="143" y="283"/>
                  <a:pt x="148" y="283"/>
                  <a:pt x="148" y="279"/>
                </a:cubicBezTo>
                <a:cubicBezTo>
                  <a:pt x="148" y="276"/>
                  <a:pt x="146" y="269"/>
                  <a:pt x="151" y="271"/>
                </a:cubicBezTo>
                <a:cubicBezTo>
                  <a:pt x="156" y="273"/>
                  <a:pt x="159" y="271"/>
                  <a:pt x="163" y="273"/>
                </a:cubicBezTo>
                <a:cubicBezTo>
                  <a:pt x="166" y="276"/>
                  <a:pt x="170" y="276"/>
                  <a:pt x="170" y="271"/>
                </a:cubicBezTo>
                <a:cubicBezTo>
                  <a:pt x="170" y="267"/>
                  <a:pt x="172" y="260"/>
                  <a:pt x="177" y="263"/>
                </a:cubicBezTo>
                <a:cubicBezTo>
                  <a:pt x="177" y="263"/>
                  <a:pt x="177" y="263"/>
                  <a:pt x="178" y="263"/>
                </a:cubicBezTo>
                <a:cubicBezTo>
                  <a:pt x="179" y="260"/>
                  <a:pt x="182" y="258"/>
                  <a:pt x="185" y="258"/>
                </a:cubicBezTo>
                <a:cubicBezTo>
                  <a:pt x="189" y="258"/>
                  <a:pt x="192" y="266"/>
                  <a:pt x="197" y="267"/>
                </a:cubicBezTo>
                <a:cubicBezTo>
                  <a:pt x="203" y="268"/>
                  <a:pt x="208" y="270"/>
                  <a:pt x="210" y="268"/>
                </a:cubicBezTo>
                <a:cubicBezTo>
                  <a:pt x="211" y="265"/>
                  <a:pt x="215" y="269"/>
                  <a:pt x="218" y="268"/>
                </a:cubicBezTo>
                <a:cubicBezTo>
                  <a:pt x="222" y="267"/>
                  <a:pt x="222" y="274"/>
                  <a:pt x="225" y="270"/>
                </a:cubicBezTo>
                <a:cubicBezTo>
                  <a:pt x="228" y="265"/>
                  <a:pt x="224" y="263"/>
                  <a:pt x="230" y="263"/>
                </a:cubicBezTo>
                <a:cubicBezTo>
                  <a:pt x="235" y="264"/>
                  <a:pt x="232" y="257"/>
                  <a:pt x="232" y="254"/>
                </a:cubicBezTo>
                <a:cubicBezTo>
                  <a:pt x="232" y="250"/>
                  <a:pt x="239" y="249"/>
                  <a:pt x="239" y="246"/>
                </a:cubicBezTo>
                <a:cubicBezTo>
                  <a:pt x="239" y="243"/>
                  <a:pt x="248" y="246"/>
                  <a:pt x="250" y="243"/>
                </a:cubicBezTo>
                <a:cubicBezTo>
                  <a:pt x="252" y="241"/>
                  <a:pt x="257" y="240"/>
                  <a:pt x="259" y="243"/>
                </a:cubicBezTo>
                <a:cubicBezTo>
                  <a:pt x="261" y="247"/>
                  <a:pt x="270" y="248"/>
                  <a:pt x="271" y="251"/>
                </a:cubicBezTo>
                <a:cubicBezTo>
                  <a:pt x="271" y="253"/>
                  <a:pt x="271" y="255"/>
                  <a:pt x="271" y="258"/>
                </a:cubicBezTo>
                <a:cubicBezTo>
                  <a:pt x="272" y="256"/>
                  <a:pt x="274" y="255"/>
                  <a:pt x="276" y="255"/>
                </a:cubicBezTo>
                <a:cubicBezTo>
                  <a:pt x="279" y="255"/>
                  <a:pt x="282" y="250"/>
                  <a:pt x="285" y="251"/>
                </a:cubicBezTo>
                <a:cubicBezTo>
                  <a:pt x="288" y="251"/>
                  <a:pt x="290" y="251"/>
                  <a:pt x="291" y="247"/>
                </a:cubicBezTo>
                <a:cubicBezTo>
                  <a:pt x="288" y="245"/>
                  <a:pt x="283" y="245"/>
                  <a:pt x="283" y="247"/>
                </a:cubicBezTo>
                <a:close/>
                <a:moveTo>
                  <a:pt x="81" y="34"/>
                </a:moveTo>
                <a:cubicBezTo>
                  <a:pt x="86" y="35"/>
                  <a:pt x="76" y="40"/>
                  <a:pt x="75" y="45"/>
                </a:cubicBezTo>
                <a:cubicBezTo>
                  <a:pt x="73" y="49"/>
                  <a:pt x="82" y="54"/>
                  <a:pt x="86" y="57"/>
                </a:cubicBezTo>
                <a:cubicBezTo>
                  <a:pt x="90" y="61"/>
                  <a:pt x="99" y="60"/>
                  <a:pt x="102" y="58"/>
                </a:cubicBezTo>
                <a:cubicBezTo>
                  <a:pt x="105" y="56"/>
                  <a:pt x="104" y="49"/>
                  <a:pt x="108" y="49"/>
                </a:cubicBezTo>
                <a:cubicBezTo>
                  <a:pt x="113" y="50"/>
                  <a:pt x="110" y="46"/>
                  <a:pt x="114" y="44"/>
                </a:cubicBezTo>
                <a:cubicBezTo>
                  <a:pt x="117" y="43"/>
                  <a:pt x="118" y="48"/>
                  <a:pt x="115" y="51"/>
                </a:cubicBezTo>
                <a:cubicBezTo>
                  <a:pt x="112" y="55"/>
                  <a:pt x="120" y="54"/>
                  <a:pt x="125" y="50"/>
                </a:cubicBezTo>
                <a:cubicBezTo>
                  <a:pt x="129" y="46"/>
                  <a:pt x="130" y="50"/>
                  <a:pt x="129" y="54"/>
                </a:cubicBezTo>
                <a:cubicBezTo>
                  <a:pt x="128" y="58"/>
                  <a:pt x="119" y="56"/>
                  <a:pt x="116" y="60"/>
                </a:cubicBezTo>
                <a:cubicBezTo>
                  <a:pt x="112" y="65"/>
                  <a:pt x="102" y="61"/>
                  <a:pt x="98" y="66"/>
                </a:cubicBezTo>
                <a:cubicBezTo>
                  <a:pt x="93" y="71"/>
                  <a:pt x="102" y="71"/>
                  <a:pt x="108" y="70"/>
                </a:cubicBezTo>
                <a:cubicBezTo>
                  <a:pt x="114" y="69"/>
                  <a:pt x="126" y="68"/>
                  <a:pt x="131" y="69"/>
                </a:cubicBezTo>
                <a:cubicBezTo>
                  <a:pt x="135" y="70"/>
                  <a:pt x="128" y="72"/>
                  <a:pt x="120" y="72"/>
                </a:cubicBezTo>
                <a:cubicBezTo>
                  <a:pt x="113" y="72"/>
                  <a:pt x="110" y="74"/>
                  <a:pt x="111" y="76"/>
                </a:cubicBezTo>
                <a:cubicBezTo>
                  <a:pt x="111" y="78"/>
                  <a:pt x="100" y="74"/>
                  <a:pt x="100" y="78"/>
                </a:cubicBezTo>
                <a:cubicBezTo>
                  <a:pt x="99" y="83"/>
                  <a:pt x="110" y="84"/>
                  <a:pt x="111" y="87"/>
                </a:cubicBezTo>
                <a:cubicBezTo>
                  <a:pt x="112" y="90"/>
                  <a:pt x="119" y="87"/>
                  <a:pt x="122" y="88"/>
                </a:cubicBezTo>
                <a:cubicBezTo>
                  <a:pt x="125" y="89"/>
                  <a:pt x="117" y="91"/>
                  <a:pt x="116" y="93"/>
                </a:cubicBezTo>
                <a:cubicBezTo>
                  <a:pt x="115" y="94"/>
                  <a:pt x="124" y="96"/>
                  <a:pt x="126" y="98"/>
                </a:cubicBezTo>
                <a:cubicBezTo>
                  <a:pt x="127" y="101"/>
                  <a:pt x="133" y="99"/>
                  <a:pt x="133" y="96"/>
                </a:cubicBezTo>
                <a:cubicBezTo>
                  <a:pt x="133" y="91"/>
                  <a:pt x="139" y="78"/>
                  <a:pt x="146" y="76"/>
                </a:cubicBezTo>
                <a:cubicBezTo>
                  <a:pt x="154" y="73"/>
                  <a:pt x="149" y="70"/>
                  <a:pt x="150" y="66"/>
                </a:cubicBezTo>
                <a:cubicBezTo>
                  <a:pt x="151" y="62"/>
                  <a:pt x="157" y="65"/>
                  <a:pt x="156" y="62"/>
                </a:cubicBezTo>
                <a:cubicBezTo>
                  <a:pt x="154" y="58"/>
                  <a:pt x="155" y="57"/>
                  <a:pt x="160" y="52"/>
                </a:cubicBezTo>
                <a:cubicBezTo>
                  <a:pt x="164" y="48"/>
                  <a:pt x="167" y="51"/>
                  <a:pt x="173" y="48"/>
                </a:cubicBezTo>
                <a:cubicBezTo>
                  <a:pt x="179" y="46"/>
                  <a:pt x="182" y="50"/>
                  <a:pt x="175" y="51"/>
                </a:cubicBezTo>
                <a:cubicBezTo>
                  <a:pt x="170" y="51"/>
                  <a:pt x="173" y="58"/>
                  <a:pt x="177" y="59"/>
                </a:cubicBezTo>
                <a:cubicBezTo>
                  <a:pt x="182" y="61"/>
                  <a:pt x="178" y="63"/>
                  <a:pt x="181" y="63"/>
                </a:cubicBezTo>
                <a:cubicBezTo>
                  <a:pt x="185" y="64"/>
                  <a:pt x="184" y="69"/>
                  <a:pt x="179" y="74"/>
                </a:cubicBezTo>
                <a:cubicBezTo>
                  <a:pt x="175" y="79"/>
                  <a:pt x="180" y="80"/>
                  <a:pt x="190" y="76"/>
                </a:cubicBezTo>
                <a:cubicBezTo>
                  <a:pt x="199" y="73"/>
                  <a:pt x="193" y="79"/>
                  <a:pt x="196" y="82"/>
                </a:cubicBezTo>
                <a:cubicBezTo>
                  <a:pt x="199" y="85"/>
                  <a:pt x="206" y="80"/>
                  <a:pt x="210" y="75"/>
                </a:cubicBezTo>
                <a:cubicBezTo>
                  <a:pt x="214" y="71"/>
                  <a:pt x="220" y="71"/>
                  <a:pt x="220" y="69"/>
                </a:cubicBezTo>
                <a:cubicBezTo>
                  <a:pt x="220" y="66"/>
                  <a:pt x="216" y="65"/>
                  <a:pt x="212" y="67"/>
                </a:cubicBezTo>
                <a:cubicBezTo>
                  <a:pt x="209" y="68"/>
                  <a:pt x="200" y="67"/>
                  <a:pt x="203" y="65"/>
                </a:cubicBezTo>
                <a:cubicBezTo>
                  <a:pt x="206" y="62"/>
                  <a:pt x="205" y="60"/>
                  <a:pt x="201" y="60"/>
                </a:cubicBezTo>
                <a:cubicBezTo>
                  <a:pt x="196" y="61"/>
                  <a:pt x="188" y="58"/>
                  <a:pt x="192" y="57"/>
                </a:cubicBezTo>
                <a:cubicBezTo>
                  <a:pt x="196" y="55"/>
                  <a:pt x="189" y="50"/>
                  <a:pt x="186" y="51"/>
                </a:cubicBezTo>
                <a:cubicBezTo>
                  <a:pt x="182" y="51"/>
                  <a:pt x="183" y="47"/>
                  <a:pt x="184" y="44"/>
                </a:cubicBezTo>
                <a:cubicBezTo>
                  <a:pt x="184" y="41"/>
                  <a:pt x="174" y="40"/>
                  <a:pt x="176" y="39"/>
                </a:cubicBezTo>
                <a:cubicBezTo>
                  <a:pt x="178" y="38"/>
                  <a:pt x="171" y="36"/>
                  <a:pt x="170" y="38"/>
                </a:cubicBezTo>
                <a:cubicBezTo>
                  <a:pt x="168" y="40"/>
                  <a:pt x="165" y="39"/>
                  <a:pt x="165" y="36"/>
                </a:cubicBezTo>
                <a:cubicBezTo>
                  <a:pt x="165" y="33"/>
                  <a:pt x="158" y="34"/>
                  <a:pt x="155" y="34"/>
                </a:cubicBezTo>
                <a:cubicBezTo>
                  <a:pt x="152" y="35"/>
                  <a:pt x="153" y="28"/>
                  <a:pt x="150" y="26"/>
                </a:cubicBezTo>
                <a:cubicBezTo>
                  <a:pt x="147" y="23"/>
                  <a:pt x="143" y="30"/>
                  <a:pt x="141" y="30"/>
                </a:cubicBezTo>
                <a:cubicBezTo>
                  <a:pt x="139" y="29"/>
                  <a:pt x="143" y="25"/>
                  <a:pt x="144" y="22"/>
                </a:cubicBezTo>
                <a:cubicBezTo>
                  <a:pt x="145" y="19"/>
                  <a:pt x="134" y="15"/>
                  <a:pt x="132" y="18"/>
                </a:cubicBezTo>
                <a:cubicBezTo>
                  <a:pt x="131" y="21"/>
                  <a:pt x="129" y="13"/>
                  <a:pt x="126" y="12"/>
                </a:cubicBezTo>
                <a:cubicBezTo>
                  <a:pt x="124" y="12"/>
                  <a:pt x="126" y="17"/>
                  <a:pt x="124" y="18"/>
                </a:cubicBezTo>
                <a:cubicBezTo>
                  <a:pt x="121" y="18"/>
                  <a:pt x="118" y="21"/>
                  <a:pt x="122" y="23"/>
                </a:cubicBezTo>
                <a:cubicBezTo>
                  <a:pt x="126" y="26"/>
                  <a:pt x="130" y="38"/>
                  <a:pt x="129" y="40"/>
                </a:cubicBezTo>
                <a:cubicBezTo>
                  <a:pt x="129" y="42"/>
                  <a:pt x="117" y="31"/>
                  <a:pt x="117" y="26"/>
                </a:cubicBezTo>
                <a:cubicBezTo>
                  <a:pt x="116" y="21"/>
                  <a:pt x="110" y="16"/>
                  <a:pt x="109" y="20"/>
                </a:cubicBezTo>
                <a:cubicBezTo>
                  <a:pt x="107" y="24"/>
                  <a:pt x="103" y="25"/>
                  <a:pt x="104" y="29"/>
                </a:cubicBezTo>
                <a:cubicBezTo>
                  <a:pt x="106" y="33"/>
                  <a:pt x="101" y="34"/>
                  <a:pt x="101" y="31"/>
                </a:cubicBezTo>
                <a:cubicBezTo>
                  <a:pt x="101" y="28"/>
                  <a:pt x="95" y="25"/>
                  <a:pt x="93" y="24"/>
                </a:cubicBezTo>
                <a:cubicBezTo>
                  <a:pt x="91" y="24"/>
                  <a:pt x="99" y="23"/>
                  <a:pt x="102" y="21"/>
                </a:cubicBezTo>
                <a:cubicBezTo>
                  <a:pt x="106" y="19"/>
                  <a:pt x="99" y="17"/>
                  <a:pt x="96" y="19"/>
                </a:cubicBezTo>
                <a:cubicBezTo>
                  <a:pt x="93" y="21"/>
                  <a:pt x="88" y="17"/>
                  <a:pt x="86" y="20"/>
                </a:cubicBezTo>
                <a:cubicBezTo>
                  <a:pt x="84" y="23"/>
                  <a:pt x="82" y="20"/>
                  <a:pt x="78" y="19"/>
                </a:cubicBezTo>
                <a:cubicBezTo>
                  <a:pt x="75" y="19"/>
                  <a:pt x="72" y="24"/>
                  <a:pt x="69" y="23"/>
                </a:cubicBezTo>
                <a:cubicBezTo>
                  <a:pt x="67" y="22"/>
                  <a:pt x="65" y="28"/>
                  <a:pt x="69" y="35"/>
                </a:cubicBezTo>
                <a:cubicBezTo>
                  <a:pt x="73" y="41"/>
                  <a:pt x="76" y="33"/>
                  <a:pt x="81" y="34"/>
                </a:cubicBezTo>
                <a:close/>
                <a:moveTo>
                  <a:pt x="71" y="54"/>
                </a:moveTo>
                <a:cubicBezTo>
                  <a:pt x="74" y="55"/>
                  <a:pt x="76" y="60"/>
                  <a:pt x="79" y="59"/>
                </a:cubicBezTo>
                <a:cubicBezTo>
                  <a:pt x="80" y="59"/>
                  <a:pt x="75" y="53"/>
                  <a:pt x="71" y="50"/>
                </a:cubicBezTo>
                <a:cubicBezTo>
                  <a:pt x="68" y="46"/>
                  <a:pt x="68" y="43"/>
                  <a:pt x="64" y="44"/>
                </a:cubicBezTo>
                <a:cubicBezTo>
                  <a:pt x="59" y="45"/>
                  <a:pt x="68" y="53"/>
                  <a:pt x="71" y="54"/>
                </a:cubicBezTo>
                <a:close/>
                <a:moveTo>
                  <a:pt x="150" y="13"/>
                </a:moveTo>
                <a:cubicBezTo>
                  <a:pt x="153" y="15"/>
                  <a:pt x="147" y="15"/>
                  <a:pt x="149" y="18"/>
                </a:cubicBezTo>
                <a:cubicBezTo>
                  <a:pt x="157" y="25"/>
                  <a:pt x="186" y="17"/>
                  <a:pt x="190" y="19"/>
                </a:cubicBezTo>
                <a:cubicBezTo>
                  <a:pt x="194" y="21"/>
                  <a:pt x="165" y="24"/>
                  <a:pt x="167" y="27"/>
                </a:cubicBezTo>
                <a:cubicBezTo>
                  <a:pt x="168" y="30"/>
                  <a:pt x="191" y="32"/>
                  <a:pt x="193" y="30"/>
                </a:cubicBezTo>
                <a:cubicBezTo>
                  <a:pt x="195" y="28"/>
                  <a:pt x="199" y="34"/>
                  <a:pt x="207" y="35"/>
                </a:cubicBezTo>
                <a:cubicBezTo>
                  <a:pt x="214" y="35"/>
                  <a:pt x="214" y="32"/>
                  <a:pt x="219" y="32"/>
                </a:cubicBezTo>
                <a:cubicBezTo>
                  <a:pt x="225" y="31"/>
                  <a:pt x="234" y="29"/>
                  <a:pt x="234" y="25"/>
                </a:cubicBezTo>
                <a:cubicBezTo>
                  <a:pt x="234" y="22"/>
                  <a:pt x="251" y="18"/>
                  <a:pt x="249" y="13"/>
                </a:cubicBezTo>
                <a:cubicBezTo>
                  <a:pt x="248" y="7"/>
                  <a:pt x="232" y="11"/>
                  <a:pt x="227" y="9"/>
                </a:cubicBezTo>
                <a:cubicBezTo>
                  <a:pt x="223" y="6"/>
                  <a:pt x="212" y="3"/>
                  <a:pt x="210" y="7"/>
                </a:cubicBezTo>
                <a:cubicBezTo>
                  <a:pt x="209" y="10"/>
                  <a:pt x="206" y="11"/>
                  <a:pt x="204" y="10"/>
                </a:cubicBezTo>
                <a:cubicBezTo>
                  <a:pt x="203" y="8"/>
                  <a:pt x="205" y="0"/>
                  <a:pt x="198" y="3"/>
                </a:cubicBezTo>
                <a:cubicBezTo>
                  <a:pt x="190" y="5"/>
                  <a:pt x="197" y="13"/>
                  <a:pt x="196" y="14"/>
                </a:cubicBezTo>
                <a:cubicBezTo>
                  <a:pt x="194" y="15"/>
                  <a:pt x="187" y="12"/>
                  <a:pt x="187" y="9"/>
                </a:cubicBezTo>
                <a:cubicBezTo>
                  <a:pt x="186" y="5"/>
                  <a:pt x="178" y="12"/>
                  <a:pt x="177" y="8"/>
                </a:cubicBezTo>
                <a:cubicBezTo>
                  <a:pt x="176" y="4"/>
                  <a:pt x="167" y="1"/>
                  <a:pt x="165" y="1"/>
                </a:cubicBezTo>
                <a:cubicBezTo>
                  <a:pt x="163" y="1"/>
                  <a:pt x="167" y="4"/>
                  <a:pt x="166" y="6"/>
                </a:cubicBezTo>
                <a:cubicBezTo>
                  <a:pt x="165" y="8"/>
                  <a:pt x="160" y="4"/>
                  <a:pt x="158" y="4"/>
                </a:cubicBezTo>
                <a:cubicBezTo>
                  <a:pt x="156" y="4"/>
                  <a:pt x="159" y="8"/>
                  <a:pt x="158" y="10"/>
                </a:cubicBezTo>
                <a:cubicBezTo>
                  <a:pt x="157" y="12"/>
                  <a:pt x="153" y="4"/>
                  <a:pt x="149" y="4"/>
                </a:cubicBezTo>
                <a:cubicBezTo>
                  <a:pt x="146" y="4"/>
                  <a:pt x="147" y="8"/>
                  <a:pt x="145" y="8"/>
                </a:cubicBezTo>
                <a:cubicBezTo>
                  <a:pt x="142" y="9"/>
                  <a:pt x="148" y="12"/>
                  <a:pt x="150" y="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39" name="Freeform 140"/>
          <p:cNvSpPr>
            <a:spLocks/>
          </p:cNvSpPr>
          <p:nvPr/>
        </p:nvSpPr>
        <p:spPr bwMode="auto">
          <a:xfrm>
            <a:off x="9785006" y="2919104"/>
            <a:ext cx="78912" cy="29164"/>
          </a:xfrm>
          <a:custGeom>
            <a:avLst/>
            <a:gdLst/>
            <a:ahLst/>
            <a:cxnLst>
              <a:cxn ang="0">
                <a:pos x="17" y="2"/>
              </a:cxn>
              <a:cxn ang="0">
                <a:pos x="3" y="6"/>
              </a:cxn>
              <a:cxn ang="0">
                <a:pos x="24" y="11"/>
              </a:cxn>
              <a:cxn ang="0">
                <a:pos x="38" y="9"/>
              </a:cxn>
              <a:cxn ang="0">
                <a:pos x="17" y="2"/>
              </a:cxn>
            </a:cxnLst>
            <a:rect l="0" t="0" r="r" b="b"/>
            <a:pathLst>
              <a:path w="38" h="14">
                <a:moveTo>
                  <a:pt x="17" y="2"/>
                </a:moveTo>
                <a:cubicBezTo>
                  <a:pt x="15" y="3"/>
                  <a:pt x="0" y="2"/>
                  <a:pt x="3" y="6"/>
                </a:cubicBezTo>
                <a:cubicBezTo>
                  <a:pt x="6" y="9"/>
                  <a:pt x="18" y="7"/>
                  <a:pt x="24" y="11"/>
                </a:cubicBezTo>
                <a:cubicBezTo>
                  <a:pt x="30" y="14"/>
                  <a:pt x="38" y="11"/>
                  <a:pt x="38" y="9"/>
                </a:cubicBezTo>
                <a:cubicBezTo>
                  <a:pt x="38" y="6"/>
                  <a:pt x="19" y="0"/>
                  <a:pt x="17" y="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0" name="Freeform 141"/>
          <p:cNvSpPr>
            <a:spLocks noEditPoints="1"/>
          </p:cNvSpPr>
          <p:nvPr/>
        </p:nvSpPr>
        <p:spPr bwMode="auto">
          <a:xfrm>
            <a:off x="8646800" y="2965799"/>
            <a:ext cx="399706" cy="397990"/>
          </a:xfrm>
          <a:custGeom>
            <a:avLst/>
            <a:gdLst/>
            <a:ahLst/>
            <a:cxnLst>
              <a:cxn ang="0">
                <a:pos x="171" y="24"/>
              </a:cxn>
              <a:cxn ang="0">
                <a:pos x="139" y="9"/>
              </a:cxn>
              <a:cxn ang="0">
                <a:pos x="135" y="31"/>
              </a:cxn>
              <a:cxn ang="0">
                <a:pos x="121" y="41"/>
              </a:cxn>
              <a:cxn ang="0">
                <a:pos x="119" y="57"/>
              </a:cxn>
              <a:cxn ang="0">
                <a:pos x="131" y="53"/>
              </a:cxn>
              <a:cxn ang="0">
                <a:pos x="134" y="44"/>
              </a:cxn>
              <a:cxn ang="0">
                <a:pos x="158" y="45"/>
              </a:cxn>
              <a:cxn ang="0">
                <a:pos x="180" y="32"/>
              </a:cxn>
              <a:cxn ang="0">
                <a:pos x="182" y="21"/>
              </a:cxn>
              <a:cxn ang="0">
                <a:pos x="119" y="82"/>
              </a:cxn>
              <a:cxn ang="0">
                <a:pos x="106" y="108"/>
              </a:cxn>
              <a:cxn ang="0">
                <a:pos x="89" y="112"/>
              </a:cxn>
              <a:cxn ang="0">
                <a:pos x="73" y="132"/>
              </a:cxn>
              <a:cxn ang="0">
                <a:pos x="53" y="136"/>
              </a:cxn>
              <a:cxn ang="0">
                <a:pos x="19" y="150"/>
              </a:cxn>
              <a:cxn ang="0">
                <a:pos x="31" y="154"/>
              </a:cxn>
              <a:cxn ang="0">
                <a:pos x="64" y="157"/>
              </a:cxn>
              <a:cxn ang="0">
                <a:pos x="81" y="149"/>
              </a:cxn>
              <a:cxn ang="0">
                <a:pos x="99" y="146"/>
              </a:cxn>
              <a:cxn ang="0">
                <a:pos x="114" y="140"/>
              </a:cxn>
              <a:cxn ang="0">
                <a:pos x="128" y="122"/>
              </a:cxn>
              <a:cxn ang="0">
                <a:pos x="141" y="93"/>
              </a:cxn>
              <a:cxn ang="0">
                <a:pos x="121" y="67"/>
              </a:cxn>
              <a:cxn ang="0">
                <a:pos x="37" y="156"/>
              </a:cxn>
              <a:cxn ang="0">
                <a:pos x="42" y="168"/>
              </a:cxn>
              <a:cxn ang="0">
                <a:pos x="59" y="155"/>
              </a:cxn>
              <a:cxn ang="0">
                <a:pos x="25" y="166"/>
              </a:cxn>
              <a:cxn ang="0">
                <a:pos x="7" y="163"/>
              </a:cxn>
              <a:cxn ang="0">
                <a:pos x="8" y="168"/>
              </a:cxn>
              <a:cxn ang="0">
                <a:pos x="14" y="193"/>
              </a:cxn>
              <a:cxn ang="0">
                <a:pos x="25" y="166"/>
              </a:cxn>
            </a:cxnLst>
            <a:rect l="0" t="0" r="r" b="b"/>
            <a:pathLst>
              <a:path w="193" h="193">
                <a:moveTo>
                  <a:pt x="182" y="21"/>
                </a:moveTo>
                <a:cubicBezTo>
                  <a:pt x="180" y="18"/>
                  <a:pt x="176" y="23"/>
                  <a:pt x="171" y="24"/>
                </a:cubicBezTo>
                <a:cubicBezTo>
                  <a:pt x="166" y="25"/>
                  <a:pt x="150" y="12"/>
                  <a:pt x="146" y="6"/>
                </a:cubicBezTo>
                <a:cubicBezTo>
                  <a:pt x="142" y="0"/>
                  <a:pt x="136" y="5"/>
                  <a:pt x="139" y="9"/>
                </a:cubicBezTo>
                <a:cubicBezTo>
                  <a:pt x="142" y="13"/>
                  <a:pt x="138" y="15"/>
                  <a:pt x="138" y="21"/>
                </a:cubicBezTo>
                <a:cubicBezTo>
                  <a:pt x="138" y="27"/>
                  <a:pt x="134" y="27"/>
                  <a:pt x="135" y="31"/>
                </a:cubicBezTo>
                <a:cubicBezTo>
                  <a:pt x="136" y="35"/>
                  <a:pt x="130" y="34"/>
                  <a:pt x="126" y="35"/>
                </a:cubicBezTo>
                <a:cubicBezTo>
                  <a:pt x="122" y="35"/>
                  <a:pt x="126" y="39"/>
                  <a:pt x="121" y="41"/>
                </a:cubicBezTo>
                <a:cubicBezTo>
                  <a:pt x="117" y="43"/>
                  <a:pt x="117" y="47"/>
                  <a:pt x="119" y="48"/>
                </a:cubicBezTo>
                <a:cubicBezTo>
                  <a:pt x="122" y="49"/>
                  <a:pt x="120" y="54"/>
                  <a:pt x="119" y="57"/>
                </a:cubicBezTo>
                <a:cubicBezTo>
                  <a:pt x="119" y="60"/>
                  <a:pt x="122" y="57"/>
                  <a:pt x="125" y="54"/>
                </a:cubicBezTo>
                <a:cubicBezTo>
                  <a:pt x="128" y="51"/>
                  <a:pt x="130" y="56"/>
                  <a:pt x="131" y="53"/>
                </a:cubicBezTo>
                <a:cubicBezTo>
                  <a:pt x="132" y="50"/>
                  <a:pt x="124" y="48"/>
                  <a:pt x="124" y="45"/>
                </a:cubicBezTo>
                <a:cubicBezTo>
                  <a:pt x="125" y="41"/>
                  <a:pt x="130" y="46"/>
                  <a:pt x="134" y="44"/>
                </a:cubicBezTo>
                <a:cubicBezTo>
                  <a:pt x="138" y="42"/>
                  <a:pt x="146" y="43"/>
                  <a:pt x="151" y="48"/>
                </a:cubicBezTo>
                <a:cubicBezTo>
                  <a:pt x="156" y="52"/>
                  <a:pt x="157" y="50"/>
                  <a:pt x="158" y="45"/>
                </a:cubicBezTo>
                <a:cubicBezTo>
                  <a:pt x="159" y="40"/>
                  <a:pt x="167" y="37"/>
                  <a:pt x="174" y="37"/>
                </a:cubicBezTo>
                <a:cubicBezTo>
                  <a:pt x="182" y="37"/>
                  <a:pt x="183" y="34"/>
                  <a:pt x="180" y="32"/>
                </a:cubicBezTo>
                <a:cubicBezTo>
                  <a:pt x="178" y="30"/>
                  <a:pt x="193" y="21"/>
                  <a:pt x="193" y="18"/>
                </a:cubicBezTo>
                <a:cubicBezTo>
                  <a:pt x="192" y="15"/>
                  <a:pt x="185" y="24"/>
                  <a:pt x="182" y="21"/>
                </a:cubicBezTo>
                <a:close/>
                <a:moveTo>
                  <a:pt x="121" y="67"/>
                </a:moveTo>
                <a:cubicBezTo>
                  <a:pt x="118" y="68"/>
                  <a:pt x="115" y="79"/>
                  <a:pt x="119" y="82"/>
                </a:cubicBezTo>
                <a:cubicBezTo>
                  <a:pt x="123" y="85"/>
                  <a:pt x="113" y="90"/>
                  <a:pt x="113" y="97"/>
                </a:cubicBezTo>
                <a:cubicBezTo>
                  <a:pt x="114" y="103"/>
                  <a:pt x="107" y="103"/>
                  <a:pt x="106" y="108"/>
                </a:cubicBezTo>
                <a:cubicBezTo>
                  <a:pt x="105" y="112"/>
                  <a:pt x="102" y="111"/>
                  <a:pt x="96" y="116"/>
                </a:cubicBezTo>
                <a:cubicBezTo>
                  <a:pt x="90" y="120"/>
                  <a:pt x="87" y="115"/>
                  <a:pt x="89" y="112"/>
                </a:cubicBezTo>
                <a:cubicBezTo>
                  <a:pt x="90" y="109"/>
                  <a:pt x="80" y="114"/>
                  <a:pt x="80" y="121"/>
                </a:cubicBezTo>
                <a:cubicBezTo>
                  <a:pt x="81" y="128"/>
                  <a:pt x="71" y="129"/>
                  <a:pt x="73" y="132"/>
                </a:cubicBezTo>
                <a:cubicBezTo>
                  <a:pt x="76" y="136"/>
                  <a:pt x="66" y="138"/>
                  <a:pt x="66" y="135"/>
                </a:cubicBezTo>
                <a:cubicBezTo>
                  <a:pt x="67" y="132"/>
                  <a:pt x="60" y="133"/>
                  <a:pt x="53" y="136"/>
                </a:cubicBezTo>
                <a:cubicBezTo>
                  <a:pt x="45" y="139"/>
                  <a:pt x="40" y="133"/>
                  <a:pt x="36" y="137"/>
                </a:cubicBezTo>
                <a:cubicBezTo>
                  <a:pt x="32" y="142"/>
                  <a:pt x="24" y="149"/>
                  <a:pt x="19" y="150"/>
                </a:cubicBezTo>
                <a:cubicBezTo>
                  <a:pt x="13" y="151"/>
                  <a:pt x="16" y="158"/>
                  <a:pt x="19" y="157"/>
                </a:cubicBezTo>
                <a:cubicBezTo>
                  <a:pt x="23" y="155"/>
                  <a:pt x="29" y="157"/>
                  <a:pt x="31" y="154"/>
                </a:cubicBezTo>
                <a:cubicBezTo>
                  <a:pt x="33" y="151"/>
                  <a:pt x="49" y="147"/>
                  <a:pt x="59" y="147"/>
                </a:cubicBezTo>
                <a:cubicBezTo>
                  <a:pt x="69" y="147"/>
                  <a:pt x="63" y="152"/>
                  <a:pt x="64" y="157"/>
                </a:cubicBezTo>
                <a:cubicBezTo>
                  <a:pt x="65" y="162"/>
                  <a:pt x="73" y="161"/>
                  <a:pt x="77" y="156"/>
                </a:cubicBezTo>
                <a:cubicBezTo>
                  <a:pt x="82" y="151"/>
                  <a:pt x="85" y="152"/>
                  <a:pt x="81" y="149"/>
                </a:cubicBezTo>
                <a:cubicBezTo>
                  <a:pt x="78" y="146"/>
                  <a:pt x="82" y="143"/>
                  <a:pt x="85" y="147"/>
                </a:cubicBezTo>
                <a:cubicBezTo>
                  <a:pt x="87" y="151"/>
                  <a:pt x="96" y="151"/>
                  <a:pt x="99" y="146"/>
                </a:cubicBezTo>
                <a:cubicBezTo>
                  <a:pt x="102" y="141"/>
                  <a:pt x="103" y="147"/>
                  <a:pt x="107" y="147"/>
                </a:cubicBezTo>
                <a:cubicBezTo>
                  <a:pt x="111" y="146"/>
                  <a:pt x="114" y="136"/>
                  <a:pt x="114" y="140"/>
                </a:cubicBezTo>
                <a:cubicBezTo>
                  <a:pt x="114" y="144"/>
                  <a:pt x="121" y="143"/>
                  <a:pt x="125" y="138"/>
                </a:cubicBezTo>
                <a:cubicBezTo>
                  <a:pt x="129" y="134"/>
                  <a:pt x="125" y="126"/>
                  <a:pt x="128" y="122"/>
                </a:cubicBezTo>
                <a:cubicBezTo>
                  <a:pt x="130" y="118"/>
                  <a:pt x="133" y="110"/>
                  <a:pt x="130" y="105"/>
                </a:cubicBezTo>
                <a:cubicBezTo>
                  <a:pt x="128" y="100"/>
                  <a:pt x="136" y="97"/>
                  <a:pt x="141" y="93"/>
                </a:cubicBezTo>
                <a:cubicBezTo>
                  <a:pt x="145" y="89"/>
                  <a:pt x="136" y="69"/>
                  <a:pt x="135" y="63"/>
                </a:cubicBezTo>
                <a:cubicBezTo>
                  <a:pt x="135" y="57"/>
                  <a:pt x="124" y="65"/>
                  <a:pt x="121" y="67"/>
                </a:cubicBezTo>
                <a:close/>
                <a:moveTo>
                  <a:pt x="48" y="153"/>
                </a:moveTo>
                <a:cubicBezTo>
                  <a:pt x="46" y="157"/>
                  <a:pt x="42" y="155"/>
                  <a:pt x="37" y="156"/>
                </a:cubicBezTo>
                <a:cubicBezTo>
                  <a:pt x="32" y="157"/>
                  <a:pt x="32" y="170"/>
                  <a:pt x="35" y="171"/>
                </a:cubicBezTo>
                <a:cubicBezTo>
                  <a:pt x="38" y="172"/>
                  <a:pt x="41" y="172"/>
                  <a:pt x="42" y="168"/>
                </a:cubicBezTo>
                <a:cubicBezTo>
                  <a:pt x="43" y="164"/>
                  <a:pt x="48" y="163"/>
                  <a:pt x="51" y="165"/>
                </a:cubicBezTo>
                <a:cubicBezTo>
                  <a:pt x="55" y="166"/>
                  <a:pt x="59" y="160"/>
                  <a:pt x="59" y="155"/>
                </a:cubicBezTo>
                <a:cubicBezTo>
                  <a:pt x="59" y="150"/>
                  <a:pt x="49" y="150"/>
                  <a:pt x="48" y="153"/>
                </a:cubicBezTo>
                <a:close/>
                <a:moveTo>
                  <a:pt x="25" y="166"/>
                </a:moveTo>
                <a:cubicBezTo>
                  <a:pt x="25" y="163"/>
                  <a:pt x="17" y="164"/>
                  <a:pt x="17" y="161"/>
                </a:cubicBezTo>
                <a:cubicBezTo>
                  <a:pt x="17" y="158"/>
                  <a:pt x="12" y="159"/>
                  <a:pt x="7" y="163"/>
                </a:cubicBezTo>
                <a:cubicBezTo>
                  <a:pt x="2" y="167"/>
                  <a:pt x="0" y="167"/>
                  <a:pt x="2" y="171"/>
                </a:cubicBezTo>
                <a:cubicBezTo>
                  <a:pt x="4" y="175"/>
                  <a:pt x="7" y="171"/>
                  <a:pt x="8" y="168"/>
                </a:cubicBezTo>
                <a:cubicBezTo>
                  <a:pt x="10" y="164"/>
                  <a:pt x="13" y="173"/>
                  <a:pt x="10" y="179"/>
                </a:cubicBezTo>
                <a:cubicBezTo>
                  <a:pt x="7" y="185"/>
                  <a:pt x="10" y="193"/>
                  <a:pt x="14" y="193"/>
                </a:cubicBezTo>
                <a:cubicBezTo>
                  <a:pt x="18" y="192"/>
                  <a:pt x="22" y="180"/>
                  <a:pt x="27" y="174"/>
                </a:cubicBezTo>
                <a:cubicBezTo>
                  <a:pt x="32" y="167"/>
                  <a:pt x="25" y="170"/>
                  <a:pt x="25" y="166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1" name="Freeform 142"/>
          <p:cNvSpPr>
            <a:spLocks noEditPoints="1"/>
          </p:cNvSpPr>
          <p:nvPr/>
        </p:nvSpPr>
        <p:spPr bwMode="auto">
          <a:xfrm>
            <a:off x="7375633" y="2723917"/>
            <a:ext cx="1398113" cy="969244"/>
          </a:xfrm>
          <a:custGeom>
            <a:avLst/>
            <a:gdLst/>
            <a:ahLst/>
            <a:cxnLst>
              <a:cxn ang="0">
                <a:pos x="643" y="87"/>
              </a:cxn>
              <a:cxn ang="0">
                <a:pos x="610" y="63"/>
              </a:cxn>
              <a:cxn ang="0">
                <a:pos x="583" y="26"/>
              </a:cxn>
              <a:cxn ang="0">
                <a:pos x="544" y="1"/>
              </a:cxn>
              <a:cxn ang="0">
                <a:pos x="517" y="21"/>
              </a:cxn>
              <a:cxn ang="0">
                <a:pos x="495" y="54"/>
              </a:cxn>
              <a:cxn ang="0">
                <a:pos x="461" y="73"/>
              </a:cxn>
              <a:cxn ang="0">
                <a:pos x="482" y="86"/>
              </a:cxn>
              <a:cxn ang="0">
                <a:pos x="481" y="105"/>
              </a:cxn>
              <a:cxn ang="0">
                <a:pos x="422" y="126"/>
              </a:cxn>
              <a:cxn ang="0">
                <a:pos x="380" y="162"/>
              </a:cxn>
              <a:cxn ang="0">
                <a:pos x="315" y="166"/>
              </a:cxn>
              <a:cxn ang="0">
                <a:pos x="241" y="156"/>
              </a:cxn>
              <a:cxn ang="0">
                <a:pos x="210" y="125"/>
              </a:cxn>
              <a:cxn ang="0">
                <a:pos x="182" y="90"/>
              </a:cxn>
              <a:cxn ang="0">
                <a:pos x="153" y="65"/>
              </a:cxn>
              <a:cxn ang="0">
                <a:pos x="137" y="76"/>
              </a:cxn>
              <a:cxn ang="0">
                <a:pos x="111" y="96"/>
              </a:cxn>
              <a:cxn ang="0">
                <a:pos x="88" y="121"/>
              </a:cxn>
              <a:cxn ang="0">
                <a:pos x="78" y="150"/>
              </a:cxn>
              <a:cxn ang="0">
                <a:pos x="52" y="175"/>
              </a:cxn>
              <a:cxn ang="0">
                <a:pos x="19" y="186"/>
              </a:cxn>
              <a:cxn ang="0">
                <a:pos x="0" y="200"/>
              </a:cxn>
              <a:cxn ang="0">
                <a:pos x="15" y="232"/>
              </a:cxn>
              <a:cxn ang="0">
                <a:pos x="39" y="254"/>
              </a:cxn>
              <a:cxn ang="0">
                <a:pos x="59" y="247"/>
              </a:cxn>
              <a:cxn ang="0">
                <a:pos x="56" y="276"/>
              </a:cxn>
              <a:cxn ang="0">
                <a:pos x="56" y="304"/>
              </a:cxn>
              <a:cxn ang="0">
                <a:pos x="77" y="322"/>
              </a:cxn>
              <a:cxn ang="0">
                <a:pos x="138" y="347"/>
              </a:cxn>
              <a:cxn ang="0">
                <a:pos x="162" y="353"/>
              </a:cxn>
              <a:cxn ang="0">
                <a:pos x="183" y="347"/>
              </a:cxn>
              <a:cxn ang="0">
                <a:pos x="210" y="340"/>
              </a:cxn>
              <a:cxn ang="0">
                <a:pos x="243" y="340"/>
              </a:cxn>
              <a:cxn ang="0">
                <a:pos x="261" y="352"/>
              </a:cxn>
              <a:cxn ang="0">
                <a:pos x="256" y="395"/>
              </a:cxn>
              <a:cxn ang="0">
                <a:pos x="274" y="419"/>
              </a:cxn>
              <a:cxn ang="0">
                <a:pos x="298" y="430"/>
              </a:cxn>
              <a:cxn ang="0">
                <a:pos x="316" y="412"/>
              </a:cxn>
              <a:cxn ang="0">
                <a:pos x="352" y="410"/>
              </a:cxn>
              <a:cxn ang="0">
                <a:pos x="375" y="425"/>
              </a:cxn>
              <a:cxn ang="0">
                <a:pos x="393" y="440"/>
              </a:cxn>
              <a:cxn ang="0">
                <a:pos x="445" y="413"/>
              </a:cxn>
              <a:cxn ang="0">
                <a:pos x="484" y="392"/>
              </a:cxn>
              <a:cxn ang="0">
                <a:pos x="504" y="368"/>
              </a:cxn>
              <a:cxn ang="0">
                <a:pos x="523" y="345"/>
              </a:cxn>
              <a:cxn ang="0">
                <a:pos x="527" y="323"/>
              </a:cxn>
              <a:cxn ang="0">
                <a:pos x="522" y="306"/>
              </a:cxn>
              <a:cxn ang="0">
                <a:pos x="519" y="290"/>
              </a:cxn>
              <a:cxn ang="0">
                <a:pos x="505" y="252"/>
              </a:cxn>
              <a:cxn ang="0">
                <a:pos x="536" y="234"/>
              </a:cxn>
              <a:cxn ang="0">
                <a:pos x="496" y="223"/>
              </a:cxn>
              <a:cxn ang="0">
                <a:pos x="512" y="192"/>
              </a:cxn>
              <a:cxn ang="0">
                <a:pos x="529" y="208"/>
              </a:cxn>
              <a:cxn ang="0">
                <a:pos x="580" y="179"/>
              </a:cxn>
              <a:cxn ang="0">
                <a:pos x="606" y="168"/>
              </a:cxn>
              <a:cxn ang="0">
                <a:pos x="633" y="157"/>
              </a:cxn>
              <a:cxn ang="0">
                <a:pos x="636" y="127"/>
              </a:cxn>
              <a:cxn ang="0">
                <a:pos x="667" y="107"/>
              </a:cxn>
              <a:cxn ang="0">
                <a:pos x="516" y="418"/>
              </a:cxn>
              <a:cxn ang="0">
                <a:pos x="380" y="460"/>
              </a:cxn>
            </a:cxnLst>
            <a:rect l="0" t="0" r="r" b="b"/>
            <a:pathLst>
              <a:path w="677" h="469">
                <a:moveTo>
                  <a:pt x="673" y="83"/>
                </a:moveTo>
                <a:cubicBezTo>
                  <a:pt x="673" y="77"/>
                  <a:pt x="666" y="79"/>
                  <a:pt x="664" y="81"/>
                </a:cubicBezTo>
                <a:cubicBezTo>
                  <a:pt x="662" y="83"/>
                  <a:pt x="655" y="81"/>
                  <a:pt x="653" y="85"/>
                </a:cubicBezTo>
                <a:cubicBezTo>
                  <a:pt x="651" y="89"/>
                  <a:pt x="648" y="87"/>
                  <a:pt x="643" y="87"/>
                </a:cubicBezTo>
                <a:cubicBezTo>
                  <a:pt x="638" y="88"/>
                  <a:pt x="632" y="86"/>
                  <a:pt x="632" y="83"/>
                </a:cubicBezTo>
                <a:cubicBezTo>
                  <a:pt x="632" y="80"/>
                  <a:pt x="629" y="77"/>
                  <a:pt x="630" y="73"/>
                </a:cubicBezTo>
                <a:cubicBezTo>
                  <a:pt x="630" y="70"/>
                  <a:pt x="625" y="71"/>
                  <a:pt x="622" y="68"/>
                </a:cubicBezTo>
                <a:cubicBezTo>
                  <a:pt x="618" y="65"/>
                  <a:pt x="612" y="62"/>
                  <a:pt x="610" y="63"/>
                </a:cubicBezTo>
                <a:cubicBezTo>
                  <a:pt x="609" y="64"/>
                  <a:pt x="605" y="59"/>
                  <a:pt x="599" y="59"/>
                </a:cubicBezTo>
                <a:cubicBezTo>
                  <a:pt x="594" y="59"/>
                  <a:pt x="594" y="55"/>
                  <a:pt x="595" y="53"/>
                </a:cubicBezTo>
                <a:cubicBezTo>
                  <a:pt x="596" y="50"/>
                  <a:pt x="590" y="43"/>
                  <a:pt x="589" y="39"/>
                </a:cubicBezTo>
                <a:cubicBezTo>
                  <a:pt x="588" y="35"/>
                  <a:pt x="584" y="34"/>
                  <a:pt x="583" y="26"/>
                </a:cubicBezTo>
                <a:cubicBezTo>
                  <a:pt x="581" y="17"/>
                  <a:pt x="576" y="19"/>
                  <a:pt x="577" y="15"/>
                </a:cubicBezTo>
                <a:cubicBezTo>
                  <a:pt x="578" y="11"/>
                  <a:pt x="572" y="9"/>
                  <a:pt x="570" y="7"/>
                </a:cubicBezTo>
                <a:cubicBezTo>
                  <a:pt x="568" y="5"/>
                  <a:pt x="561" y="6"/>
                  <a:pt x="556" y="3"/>
                </a:cubicBezTo>
                <a:cubicBezTo>
                  <a:pt x="551" y="0"/>
                  <a:pt x="548" y="2"/>
                  <a:pt x="544" y="1"/>
                </a:cubicBezTo>
                <a:cubicBezTo>
                  <a:pt x="539" y="0"/>
                  <a:pt x="528" y="2"/>
                  <a:pt x="527" y="2"/>
                </a:cubicBezTo>
                <a:cubicBezTo>
                  <a:pt x="526" y="2"/>
                  <a:pt x="517" y="1"/>
                  <a:pt x="513" y="7"/>
                </a:cubicBezTo>
                <a:cubicBezTo>
                  <a:pt x="508" y="13"/>
                  <a:pt x="512" y="13"/>
                  <a:pt x="514" y="13"/>
                </a:cubicBezTo>
                <a:cubicBezTo>
                  <a:pt x="516" y="13"/>
                  <a:pt x="517" y="19"/>
                  <a:pt x="517" y="21"/>
                </a:cubicBezTo>
                <a:cubicBezTo>
                  <a:pt x="517" y="23"/>
                  <a:pt x="514" y="26"/>
                  <a:pt x="512" y="27"/>
                </a:cubicBezTo>
                <a:cubicBezTo>
                  <a:pt x="510" y="27"/>
                  <a:pt x="506" y="35"/>
                  <a:pt x="505" y="37"/>
                </a:cubicBezTo>
                <a:cubicBezTo>
                  <a:pt x="504" y="40"/>
                  <a:pt x="499" y="47"/>
                  <a:pt x="500" y="49"/>
                </a:cubicBezTo>
                <a:cubicBezTo>
                  <a:pt x="500" y="51"/>
                  <a:pt x="497" y="54"/>
                  <a:pt x="495" y="54"/>
                </a:cubicBezTo>
                <a:cubicBezTo>
                  <a:pt x="492" y="54"/>
                  <a:pt x="486" y="59"/>
                  <a:pt x="484" y="60"/>
                </a:cubicBezTo>
                <a:cubicBezTo>
                  <a:pt x="482" y="60"/>
                  <a:pt x="474" y="59"/>
                  <a:pt x="473" y="57"/>
                </a:cubicBezTo>
                <a:cubicBezTo>
                  <a:pt x="473" y="56"/>
                  <a:pt x="472" y="55"/>
                  <a:pt x="471" y="55"/>
                </a:cubicBezTo>
                <a:cubicBezTo>
                  <a:pt x="461" y="73"/>
                  <a:pt x="461" y="73"/>
                  <a:pt x="461" y="73"/>
                </a:cubicBezTo>
                <a:cubicBezTo>
                  <a:pt x="461" y="78"/>
                  <a:pt x="461" y="78"/>
                  <a:pt x="461" y="78"/>
                </a:cubicBezTo>
                <a:cubicBezTo>
                  <a:pt x="461" y="78"/>
                  <a:pt x="455" y="80"/>
                  <a:pt x="459" y="84"/>
                </a:cubicBezTo>
                <a:cubicBezTo>
                  <a:pt x="464" y="89"/>
                  <a:pt x="464" y="85"/>
                  <a:pt x="471" y="85"/>
                </a:cubicBezTo>
                <a:cubicBezTo>
                  <a:pt x="477" y="85"/>
                  <a:pt x="480" y="90"/>
                  <a:pt x="482" y="86"/>
                </a:cubicBezTo>
                <a:cubicBezTo>
                  <a:pt x="483" y="83"/>
                  <a:pt x="489" y="81"/>
                  <a:pt x="493" y="85"/>
                </a:cubicBezTo>
                <a:cubicBezTo>
                  <a:pt x="496" y="89"/>
                  <a:pt x="508" y="97"/>
                  <a:pt x="507" y="100"/>
                </a:cubicBezTo>
                <a:cubicBezTo>
                  <a:pt x="507" y="104"/>
                  <a:pt x="500" y="103"/>
                  <a:pt x="496" y="102"/>
                </a:cubicBezTo>
                <a:cubicBezTo>
                  <a:pt x="491" y="100"/>
                  <a:pt x="485" y="105"/>
                  <a:pt x="481" y="105"/>
                </a:cubicBezTo>
                <a:cubicBezTo>
                  <a:pt x="477" y="105"/>
                  <a:pt x="472" y="106"/>
                  <a:pt x="467" y="110"/>
                </a:cubicBezTo>
                <a:cubicBezTo>
                  <a:pt x="463" y="115"/>
                  <a:pt x="464" y="119"/>
                  <a:pt x="457" y="120"/>
                </a:cubicBezTo>
                <a:cubicBezTo>
                  <a:pt x="451" y="121"/>
                  <a:pt x="448" y="120"/>
                  <a:pt x="440" y="125"/>
                </a:cubicBezTo>
                <a:cubicBezTo>
                  <a:pt x="433" y="130"/>
                  <a:pt x="425" y="128"/>
                  <a:pt x="422" y="126"/>
                </a:cubicBezTo>
                <a:cubicBezTo>
                  <a:pt x="419" y="125"/>
                  <a:pt x="414" y="124"/>
                  <a:pt x="411" y="129"/>
                </a:cubicBezTo>
                <a:cubicBezTo>
                  <a:pt x="408" y="134"/>
                  <a:pt x="415" y="137"/>
                  <a:pt x="414" y="142"/>
                </a:cubicBezTo>
                <a:cubicBezTo>
                  <a:pt x="414" y="148"/>
                  <a:pt x="406" y="147"/>
                  <a:pt x="400" y="153"/>
                </a:cubicBezTo>
                <a:cubicBezTo>
                  <a:pt x="395" y="160"/>
                  <a:pt x="385" y="163"/>
                  <a:pt x="380" y="162"/>
                </a:cubicBezTo>
                <a:cubicBezTo>
                  <a:pt x="375" y="161"/>
                  <a:pt x="364" y="158"/>
                  <a:pt x="355" y="163"/>
                </a:cubicBezTo>
                <a:cubicBezTo>
                  <a:pt x="345" y="167"/>
                  <a:pt x="339" y="174"/>
                  <a:pt x="335" y="173"/>
                </a:cubicBezTo>
                <a:cubicBezTo>
                  <a:pt x="332" y="172"/>
                  <a:pt x="332" y="168"/>
                  <a:pt x="326" y="169"/>
                </a:cubicBezTo>
                <a:cubicBezTo>
                  <a:pt x="321" y="169"/>
                  <a:pt x="318" y="168"/>
                  <a:pt x="315" y="166"/>
                </a:cubicBezTo>
                <a:cubicBezTo>
                  <a:pt x="311" y="163"/>
                  <a:pt x="308" y="167"/>
                  <a:pt x="302" y="163"/>
                </a:cubicBezTo>
                <a:cubicBezTo>
                  <a:pt x="297" y="158"/>
                  <a:pt x="286" y="159"/>
                  <a:pt x="282" y="158"/>
                </a:cubicBezTo>
                <a:cubicBezTo>
                  <a:pt x="278" y="158"/>
                  <a:pt x="261" y="158"/>
                  <a:pt x="255" y="158"/>
                </a:cubicBezTo>
                <a:cubicBezTo>
                  <a:pt x="249" y="157"/>
                  <a:pt x="241" y="159"/>
                  <a:pt x="241" y="156"/>
                </a:cubicBezTo>
                <a:cubicBezTo>
                  <a:pt x="240" y="153"/>
                  <a:pt x="236" y="151"/>
                  <a:pt x="234" y="145"/>
                </a:cubicBezTo>
                <a:cubicBezTo>
                  <a:pt x="233" y="138"/>
                  <a:pt x="229" y="136"/>
                  <a:pt x="225" y="135"/>
                </a:cubicBezTo>
                <a:cubicBezTo>
                  <a:pt x="222" y="134"/>
                  <a:pt x="221" y="131"/>
                  <a:pt x="218" y="130"/>
                </a:cubicBezTo>
                <a:cubicBezTo>
                  <a:pt x="217" y="130"/>
                  <a:pt x="215" y="125"/>
                  <a:pt x="210" y="125"/>
                </a:cubicBezTo>
                <a:cubicBezTo>
                  <a:pt x="205" y="125"/>
                  <a:pt x="187" y="123"/>
                  <a:pt x="184" y="119"/>
                </a:cubicBezTo>
                <a:cubicBezTo>
                  <a:pt x="182" y="115"/>
                  <a:pt x="187" y="114"/>
                  <a:pt x="187" y="109"/>
                </a:cubicBezTo>
                <a:cubicBezTo>
                  <a:pt x="187" y="105"/>
                  <a:pt x="190" y="100"/>
                  <a:pt x="188" y="98"/>
                </a:cubicBezTo>
                <a:cubicBezTo>
                  <a:pt x="186" y="97"/>
                  <a:pt x="182" y="93"/>
                  <a:pt x="182" y="90"/>
                </a:cubicBezTo>
                <a:cubicBezTo>
                  <a:pt x="181" y="86"/>
                  <a:pt x="176" y="82"/>
                  <a:pt x="172" y="82"/>
                </a:cubicBezTo>
                <a:cubicBezTo>
                  <a:pt x="168" y="82"/>
                  <a:pt x="165" y="79"/>
                  <a:pt x="162" y="76"/>
                </a:cubicBezTo>
                <a:cubicBezTo>
                  <a:pt x="158" y="73"/>
                  <a:pt x="155" y="73"/>
                  <a:pt x="154" y="66"/>
                </a:cubicBezTo>
                <a:cubicBezTo>
                  <a:pt x="154" y="65"/>
                  <a:pt x="153" y="65"/>
                  <a:pt x="153" y="65"/>
                </a:cubicBezTo>
                <a:cubicBezTo>
                  <a:pt x="152" y="64"/>
                  <a:pt x="150" y="64"/>
                  <a:pt x="149" y="64"/>
                </a:cubicBezTo>
                <a:cubicBezTo>
                  <a:pt x="148" y="64"/>
                  <a:pt x="147" y="63"/>
                  <a:pt x="146" y="62"/>
                </a:cubicBezTo>
                <a:cubicBezTo>
                  <a:pt x="145" y="65"/>
                  <a:pt x="142" y="67"/>
                  <a:pt x="142" y="69"/>
                </a:cubicBezTo>
                <a:cubicBezTo>
                  <a:pt x="142" y="72"/>
                  <a:pt x="141" y="76"/>
                  <a:pt x="137" y="76"/>
                </a:cubicBezTo>
                <a:cubicBezTo>
                  <a:pt x="134" y="76"/>
                  <a:pt x="130" y="78"/>
                  <a:pt x="130" y="84"/>
                </a:cubicBezTo>
                <a:cubicBezTo>
                  <a:pt x="130" y="90"/>
                  <a:pt x="133" y="91"/>
                  <a:pt x="132" y="93"/>
                </a:cubicBezTo>
                <a:cubicBezTo>
                  <a:pt x="130" y="96"/>
                  <a:pt x="123" y="98"/>
                  <a:pt x="121" y="97"/>
                </a:cubicBezTo>
                <a:cubicBezTo>
                  <a:pt x="119" y="96"/>
                  <a:pt x="114" y="97"/>
                  <a:pt x="111" y="96"/>
                </a:cubicBezTo>
                <a:cubicBezTo>
                  <a:pt x="107" y="96"/>
                  <a:pt x="104" y="91"/>
                  <a:pt x="103" y="96"/>
                </a:cubicBezTo>
                <a:cubicBezTo>
                  <a:pt x="102" y="101"/>
                  <a:pt x="94" y="116"/>
                  <a:pt x="96" y="118"/>
                </a:cubicBezTo>
                <a:cubicBezTo>
                  <a:pt x="98" y="119"/>
                  <a:pt x="99" y="123"/>
                  <a:pt x="96" y="123"/>
                </a:cubicBezTo>
                <a:cubicBezTo>
                  <a:pt x="93" y="123"/>
                  <a:pt x="90" y="123"/>
                  <a:pt x="88" y="121"/>
                </a:cubicBezTo>
                <a:cubicBezTo>
                  <a:pt x="86" y="119"/>
                  <a:pt x="81" y="123"/>
                  <a:pt x="77" y="123"/>
                </a:cubicBezTo>
                <a:cubicBezTo>
                  <a:pt x="76" y="123"/>
                  <a:pt x="68" y="126"/>
                  <a:pt x="71" y="128"/>
                </a:cubicBezTo>
                <a:cubicBezTo>
                  <a:pt x="73" y="129"/>
                  <a:pt x="73" y="135"/>
                  <a:pt x="73" y="137"/>
                </a:cubicBezTo>
                <a:cubicBezTo>
                  <a:pt x="73" y="140"/>
                  <a:pt x="79" y="147"/>
                  <a:pt x="78" y="150"/>
                </a:cubicBezTo>
                <a:cubicBezTo>
                  <a:pt x="77" y="152"/>
                  <a:pt x="72" y="155"/>
                  <a:pt x="72" y="158"/>
                </a:cubicBezTo>
                <a:cubicBezTo>
                  <a:pt x="72" y="162"/>
                  <a:pt x="73" y="165"/>
                  <a:pt x="71" y="165"/>
                </a:cubicBezTo>
                <a:cubicBezTo>
                  <a:pt x="69" y="166"/>
                  <a:pt x="64" y="168"/>
                  <a:pt x="61" y="170"/>
                </a:cubicBezTo>
                <a:cubicBezTo>
                  <a:pt x="58" y="172"/>
                  <a:pt x="54" y="172"/>
                  <a:pt x="52" y="175"/>
                </a:cubicBezTo>
                <a:cubicBezTo>
                  <a:pt x="51" y="178"/>
                  <a:pt x="49" y="181"/>
                  <a:pt x="43" y="180"/>
                </a:cubicBezTo>
                <a:cubicBezTo>
                  <a:pt x="39" y="180"/>
                  <a:pt x="37" y="179"/>
                  <a:pt x="33" y="183"/>
                </a:cubicBezTo>
                <a:cubicBezTo>
                  <a:pt x="30" y="188"/>
                  <a:pt x="29" y="186"/>
                  <a:pt x="26" y="188"/>
                </a:cubicBezTo>
                <a:cubicBezTo>
                  <a:pt x="24" y="190"/>
                  <a:pt x="21" y="186"/>
                  <a:pt x="19" y="186"/>
                </a:cubicBezTo>
                <a:cubicBezTo>
                  <a:pt x="17" y="185"/>
                  <a:pt x="15" y="188"/>
                  <a:pt x="13" y="188"/>
                </a:cubicBezTo>
                <a:cubicBezTo>
                  <a:pt x="11" y="188"/>
                  <a:pt x="9" y="191"/>
                  <a:pt x="6" y="192"/>
                </a:cubicBezTo>
                <a:cubicBezTo>
                  <a:pt x="4" y="193"/>
                  <a:pt x="1" y="192"/>
                  <a:pt x="1" y="195"/>
                </a:cubicBezTo>
                <a:cubicBezTo>
                  <a:pt x="1" y="197"/>
                  <a:pt x="1" y="199"/>
                  <a:pt x="0" y="200"/>
                </a:cubicBezTo>
                <a:cubicBezTo>
                  <a:pt x="0" y="200"/>
                  <a:pt x="0" y="200"/>
                  <a:pt x="0" y="200"/>
                </a:cubicBezTo>
                <a:cubicBezTo>
                  <a:pt x="1" y="210"/>
                  <a:pt x="1" y="210"/>
                  <a:pt x="1" y="210"/>
                </a:cubicBezTo>
                <a:cubicBezTo>
                  <a:pt x="1" y="210"/>
                  <a:pt x="12" y="214"/>
                  <a:pt x="12" y="217"/>
                </a:cubicBezTo>
                <a:cubicBezTo>
                  <a:pt x="13" y="221"/>
                  <a:pt x="15" y="232"/>
                  <a:pt x="15" y="232"/>
                </a:cubicBezTo>
                <a:cubicBezTo>
                  <a:pt x="15" y="232"/>
                  <a:pt x="15" y="232"/>
                  <a:pt x="14" y="232"/>
                </a:cubicBezTo>
                <a:cubicBezTo>
                  <a:pt x="19" y="236"/>
                  <a:pt x="25" y="239"/>
                  <a:pt x="25" y="241"/>
                </a:cubicBezTo>
                <a:cubicBezTo>
                  <a:pt x="25" y="242"/>
                  <a:pt x="25" y="247"/>
                  <a:pt x="30" y="249"/>
                </a:cubicBezTo>
                <a:cubicBezTo>
                  <a:pt x="34" y="251"/>
                  <a:pt x="37" y="253"/>
                  <a:pt x="39" y="254"/>
                </a:cubicBezTo>
                <a:cubicBezTo>
                  <a:pt x="39" y="253"/>
                  <a:pt x="40" y="253"/>
                  <a:pt x="40" y="253"/>
                </a:cubicBezTo>
                <a:cubicBezTo>
                  <a:pt x="44" y="252"/>
                  <a:pt x="44" y="252"/>
                  <a:pt x="44" y="252"/>
                </a:cubicBezTo>
                <a:cubicBezTo>
                  <a:pt x="44" y="252"/>
                  <a:pt x="45" y="253"/>
                  <a:pt x="47" y="255"/>
                </a:cubicBezTo>
                <a:cubicBezTo>
                  <a:pt x="48" y="251"/>
                  <a:pt x="55" y="247"/>
                  <a:pt x="59" y="247"/>
                </a:cubicBezTo>
                <a:cubicBezTo>
                  <a:pt x="64" y="248"/>
                  <a:pt x="73" y="255"/>
                  <a:pt x="72" y="258"/>
                </a:cubicBezTo>
                <a:cubicBezTo>
                  <a:pt x="71" y="261"/>
                  <a:pt x="64" y="271"/>
                  <a:pt x="61" y="272"/>
                </a:cubicBezTo>
                <a:cubicBezTo>
                  <a:pt x="60" y="272"/>
                  <a:pt x="58" y="272"/>
                  <a:pt x="56" y="272"/>
                </a:cubicBezTo>
                <a:cubicBezTo>
                  <a:pt x="56" y="274"/>
                  <a:pt x="56" y="275"/>
                  <a:pt x="56" y="276"/>
                </a:cubicBezTo>
                <a:cubicBezTo>
                  <a:pt x="56" y="278"/>
                  <a:pt x="60" y="282"/>
                  <a:pt x="62" y="286"/>
                </a:cubicBezTo>
                <a:cubicBezTo>
                  <a:pt x="64" y="290"/>
                  <a:pt x="58" y="292"/>
                  <a:pt x="55" y="290"/>
                </a:cubicBezTo>
                <a:cubicBezTo>
                  <a:pt x="52" y="287"/>
                  <a:pt x="51" y="292"/>
                  <a:pt x="52" y="295"/>
                </a:cubicBezTo>
                <a:cubicBezTo>
                  <a:pt x="54" y="297"/>
                  <a:pt x="53" y="303"/>
                  <a:pt x="56" y="304"/>
                </a:cubicBezTo>
                <a:cubicBezTo>
                  <a:pt x="60" y="304"/>
                  <a:pt x="62" y="310"/>
                  <a:pt x="66" y="310"/>
                </a:cubicBezTo>
                <a:cubicBezTo>
                  <a:pt x="69" y="310"/>
                  <a:pt x="73" y="316"/>
                  <a:pt x="73" y="316"/>
                </a:cubicBezTo>
                <a:cubicBezTo>
                  <a:pt x="73" y="316"/>
                  <a:pt x="77" y="319"/>
                  <a:pt x="77" y="321"/>
                </a:cubicBezTo>
                <a:cubicBezTo>
                  <a:pt x="77" y="321"/>
                  <a:pt x="77" y="321"/>
                  <a:pt x="77" y="322"/>
                </a:cubicBezTo>
                <a:cubicBezTo>
                  <a:pt x="81" y="321"/>
                  <a:pt x="84" y="321"/>
                  <a:pt x="84" y="320"/>
                </a:cubicBezTo>
                <a:cubicBezTo>
                  <a:pt x="85" y="318"/>
                  <a:pt x="90" y="318"/>
                  <a:pt x="93" y="321"/>
                </a:cubicBezTo>
                <a:cubicBezTo>
                  <a:pt x="97" y="325"/>
                  <a:pt x="111" y="334"/>
                  <a:pt x="116" y="338"/>
                </a:cubicBezTo>
                <a:cubicBezTo>
                  <a:pt x="121" y="342"/>
                  <a:pt x="134" y="347"/>
                  <a:pt x="138" y="347"/>
                </a:cubicBezTo>
                <a:cubicBezTo>
                  <a:pt x="142" y="347"/>
                  <a:pt x="146" y="350"/>
                  <a:pt x="153" y="350"/>
                </a:cubicBezTo>
                <a:cubicBezTo>
                  <a:pt x="154" y="349"/>
                  <a:pt x="154" y="350"/>
                  <a:pt x="155" y="350"/>
                </a:cubicBezTo>
                <a:cubicBezTo>
                  <a:pt x="156" y="349"/>
                  <a:pt x="158" y="349"/>
                  <a:pt x="159" y="347"/>
                </a:cubicBezTo>
                <a:cubicBezTo>
                  <a:pt x="161" y="344"/>
                  <a:pt x="163" y="349"/>
                  <a:pt x="162" y="353"/>
                </a:cubicBezTo>
                <a:cubicBezTo>
                  <a:pt x="162" y="354"/>
                  <a:pt x="162" y="356"/>
                  <a:pt x="163" y="358"/>
                </a:cubicBezTo>
                <a:cubicBezTo>
                  <a:pt x="164" y="356"/>
                  <a:pt x="165" y="355"/>
                  <a:pt x="166" y="353"/>
                </a:cubicBezTo>
                <a:cubicBezTo>
                  <a:pt x="168" y="347"/>
                  <a:pt x="171" y="348"/>
                  <a:pt x="174" y="346"/>
                </a:cubicBezTo>
                <a:cubicBezTo>
                  <a:pt x="176" y="344"/>
                  <a:pt x="178" y="345"/>
                  <a:pt x="183" y="347"/>
                </a:cubicBezTo>
                <a:cubicBezTo>
                  <a:pt x="187" y="350"/>
                  <a:pt x="189" y="345"/>
                  <a:pt x="196" y="351"/>
                </a:cubicBezTo>
                <a:cubicBezTo>
                  <a:pt x="197" y="350"/>
                  <a:pt x="199" y="349"/>
                  <a:pt x="200" y="349"/>
                </a:cubicBezTo>
                <a:cubicBezTo>
                  <a:pt x="201" y="349"/>
                  <a:pt x="203" y="347"/>
                  <a:pt x="205" y="345"/>
                </a:cubicBezTo>
                <a:cubicBezTo>
                  <a:pt x="207" y="342"/>
                  <a:pt x="207" y="340"/>
                  <a:pt x="210" y="340"/>
                </a:cubicBezTo>
                <a:cubicBezTo>
                  <a:pt x="212" y="341"/>
                  <a:pt x="214" y="337"/>
                  <a:pt x="219" y="334"/>
                </a:cubicBezTo>
                <a:cubicBezTo>
                  <a:pt x="225" y="331"/>
                  <a:pt x="230" y="336"/>
                  <a:pt x="233" y="333"/>
                </a:cubicBezTo>
                <a:cubicBezTo>
                  <a:pt x="235" y="331"/>
                  <a:pt x="239" y="330"/>
                  <a:pt x="239" y="333"/>
                </a:cubicBezTo>
                <a:cubicBezTo>
                  <a:pt x="239" y="335"/>
                  <a:pt x="242" y="337"/>
                  <a:pt x="243" y="340"/>
                </a:cubicBezTo>
                <a:cubicBezTo>
                  <a:pt x="244" y="342"/>
                  <a:pt x="248" y="343"/>
                  <a:pt x="249" y="344"/>
                </a:cubicBezTo>
                <a:cubicBezTo>
                  <a:pt x="250" y="343"/>
                  <a:pt x="251" y="343"/>
                  <a:pt x="251" y="343"/>
                </a:cubicBezTo>
                <a:cubicBezTo>
                  <a:pt x="254" y="341"/>
                  <a:pt x="259" y="343"/>
                  <a:pt x="259" y="346"/>
                </a:cubicBezTo>
                <a:cubicBezTo>
                  <a:pt x="259" y="349"/>
                  <a:pt x="259" y="352"/>
                  <a:pt x="261" y="352"/>
                </a:cubicBezTo>
                <a:cubicBezTo>
                  <a:pt x="264" y="352"/>
                  <a:pt x="266" y="352"/>
                  <a:pt x="266" y="358"/>
                </a:cubicBezTo>
                <a:cubicBezTo>
                  <a:pt x="266" y="363"/>
                  <a:pt x="268" y="369"/>
                  <a:pt x="263" y="374"/>
                </a:cubicBezTo>
                <a:cubicBezTo>
                  <a:pt x="258" y="379"/>
                  <a:pt x="253" y="387"/>
                  <a:pt x="254" y="390"/>
                </a:cubicBezTo>
                <a:cubicBezTo>
                  <a:pt x="255" y="392"/>
                  <a:pt x="252" y="397"/>
                  <a:pt x="256" y="395"/>
                </a:cubicBezTo>
                <a:cubicBezTo>
                  <a:pt x="259" y="394"/>
                  <a:pt x="267" y="395"/>
                  <a:pt x="266" y="397"/>
                </a:cubicBezTo>
                <a:cubicBezTo>
                  <a:pt x="265" y="399"/>
                  <a:pt x="266" y="406"/>
                  <a:pt x="270" y="407"/>
                </a:cubicBezTo>
                <a:cubicBezTo>
                  <a:pt x="273" y="407"/>
                  <a:pt x="275" y="409"/>
                  <a:pt x="274" y="412"/>
                </a:cubicBezTo>
                <a:cubicBezTo>
                  <a:pt x="273" y="415"/>
                  <a:pt x="271" y="419"/>
                  <a:pt x="274" y="419"/>
                </a:cubicBezTo>
                <a:cubicBezTo>
                  <a:pt x="277" y="419"/>
                  <a:pt x="281" y="419"/>
                  <a:pt x="280" y="422"/>
                </a:cubicBezTo>
                <a:cubicBezTo>
                  <a:pt x="280" y="425"/>
                  <a:pt x="282" y="428"/>
                  <a:pt x="287" y="426"/>
                </a:cubicBezTo>
                <a:cubicBezTo>
                  <a:pt x="290" y="425"/>
                  <a:pt x="292" y="424"/>
                  <a:pt x="292" y="425"/>
                </a:cubicBezTo>
                <a:cubicBezTo>
                  <a:pt x="294" y="425"/>
                  <a:pt x="294" y="429"/>
                  <a:pt x="298" y="430"/>
                </a:cubicBezTo>
                <a:cubicBezTo>
                  <a:pt x="301" y="431"/>
                  <a:pt x="300" y="422"/>
                  <a:pt x="298" y="421"/>
                </a:cubicBezTo>
                <a:cubicBezTo>
                  <a:pt x="297" y="420"/>
                  <a:pt x="299" y="414"/>
                  <a:pt x="300" y="415"/>
                </a:cubicBezTo>
                <a:cubicBezTo>
                  <a:pt x="301" y="417"/>
                  <a:pt x="305" y="415"/>
                  <a:pt x="308" y="413"/>
                </a:cubicBezTo>
                <a:cubicBezTo>
                  <a:pt x="310" y="410"/>
                  <a:pt x="314" y="415"/>
                  <a:pt x="316" y="412"/>
                </a:cubicBezTo>
                <a:cubicBezTo>
                  <a:pt x="318" y="409"/>
                  <a:pt x="322" y="414"/>
                  <a:pt x="326" y="412"/>
                </a:cubicBezTo>
                <a:cubicBezTo>
                  <a:pt x="330" y="410"/>
                  <a:pt x="332" y="414"/>
                  <a:pt x="333" y="410"/>
                </a:cubicBezTo>
                <a:cubicBezTo>
                  <a:pt x="335" y="407"/>
                  <a:pt x="341" y="403"/>
                  <a:pt x="342" y="405"/>
                </a:cubicBezTo>
                <a:cubicBezTo>
                  <a:pt x="344" y="406"/>
                  <a:pt x="344" y="409"/>
                  <a:pt x="352" y="410"/>
                </a:cubicBezTo>
                <a:cubicBezTo>
                  <a:pt x="359" y="410"/>
                  <a:pt x="355" y="414"/>
                  <a:pt x="355" y="416"/>
                </a:cubicBezTo>
                <a:cubicBezTo>
                  <a:pt x="355" y="418"/>
                  <a:pt x="363" y="424"/>
                  <a:pt x="366" y="425"/>
                </a:cubicBezTo>
                <a:cubicBezTo>
                  <a:pt x="366" y="425"/>
                  <a:pt x="367" y="425"/>
                  <a:pt x="368" y="427"/>
                </a:cubicBezTo>
                <a:cubicBezTo>
                  <a:pt x="370" y="425"/>
                  <a:pt x="374" y="427"/>
                  <a:pt x="375" y="425"/>
                </a:cubicBezTo>
                <a:cubicBezTo>
                  <a:pt x="376" y="422"/>
                  <a:pt x="380" y="423"/>
                  <a:pt x="381" y="425"/>
                </a:cubicBezTo>
                <a:cubicBezTo>
                  <a:pt x="383" y="428"/>
                  <a:pt x="384" y="428"/>
                  <a:pt x="388" y="425"/>
                </a:cubicBezTo>
                <a:cubicBezTo>
                  <a:pt x="391" y="422"/>
                  <a:pt x="393" y="428"/>
                  <a:pt x="391" y="430"/>
                </a:cubicBezTo>
                <a:cubicBezTo>
                  <a:pt x="389" y="431"/>
                  <a:pt x="390" y="437"/>
                  <a:pt x="393" y="440"/>
                </a:cubicBezTo>
                <a:cubicBezTo>
                  <a:pt x="396" y="443"/>
                  <a:pt x="397" y="438"/>
                  <a:pt x="396" y="435"/>
                </a:cubicBezTo>
                <a:cubicBezTo>
                  <a:pt x="396" y="432"/>
                  <a:pt x="402" y="429"/>
                  <a:pt x="412" y="425"/>
                </a:cubicBezTo>
                <a:cubicBezTo>
                  <a:pt x="423" y="422"/>
                  <a:pt x="434" y="414"/>
                  <a:pt x="434" y="412"/>
                </a:cubicBezTo>
                <a:cubicBezTo>
                  <a:pt x="434" y="411"/>
                  <a:pt x="442" y="415"/>
                  <a:pt x="445" y="413"/>
                </a:cubicBezTo>
                <a:cubicBezTo>
                  <a:pt x="449" y="410"/>
                  <a:pt x="461" y="410"/>
                  <a:pt x="465" y="410"/>
                </a:cubicBezTo>
                <a:cubicBezTo>
                  <a:pt x="468" y="409"/>
                  <a:pt x="468" y="407"/>
                  <a:pt x="471" y="404"/>
                </a:cubicBezTo>
                <a:cubicBezTo>
                  <a:pt x="475" y="401"/>
                  <a:pt x="474" y="400"/>
                  <a:pt x="478" y="398"/>
                </a:cubicBezTo>
                <a:cubicBezTo>
                  <a:pt x="482" y="397"/>
                  <a:pt x="484" y="394"/>
                  <a:pt x="484" y="392"/>
                </a:cubicBezTo>
                <a:cubicBezTo>
                  <a:pt x="484" y="390"/>
                  <a:pt x="492" y="389"/>
                  <a:pt x="492" y="387"/>
                </a:cubicBezTo>
                <a:cubicBezTo>
                  <a:pt x="492" y="385"/>
                  <a:pt x="498" y="384"/>
                  <a:pt x="498" y="381"/>
                </a:cubicBezTo>
                <a:cubicBezTo>
                  <a:pt x="498" y="379"/>
                  <a:pt x="501" y="379"/>
                  <a:pt x="503" y="377"/>
                </a:cubicBezTo>
                <a:cubicBezTo>
                  <a:pt x="504" y="375"/>
                  <a:pt x="501" y="369"/>
                  <a:pt x="504" y="368"/>
                </a:cubicBezTo>
                <a:cubicBezTo>
                  <a:pt x="507" y="368"/>
                  <a:pt x="503" y="364"/>
                  <a:pt x="503" y="363"/>
                </a:cubicBezTo>
                <a:cubicBezTo>
                  <a:pt x="502" y="361"/>
                  <a:pt x="508" y="361"/>
                  <a:pt x="510" y="359"/>
                </a:cubicBezTo>
                <a:cubicBezTo>
                  <a:pt x="513" y="357"/>
                  <a:pt x="515" y="355"/>
                  <a:pt x="516" y="351"/>
                </a:cubicBezTo>
                <a:cubicBezTo>
                  <a:pt x="516" y="348"/>
                  <a:pt x="521" y="345"/>
                  <a:pt x="523" y="345"/>
                </a:cubicBezTo>
                <a:cubicBezTo>
                  <a:pt x="525" y="344"/>
                  <a:pt x="526" y="339"/>
                  <a:pt x="525" y="335"/>
                </a:cubicBezTo>
                <a:cubicBezTo>
                  <a:pt x="525" y="332"/>
                  <a:pt x="529" y="333"/>
                  <a:pt x="527" y="331"/>
                </a:cubicBezTo>
                <a:cubicBezTo>
                  <a:pt x="525" y="330"/>
                  <a:pt x="528" y="325"/>
                  <a:pt x="532" y="324"/>
                </a:cubicBezTo>
                <a:cubicBezTo>
                  <a:pt x="536" y="323"/>
                  <a:pt x="529" y="321"/>
                  <a:pt x="527" y="323"/>
                </a:cubicBezTo>
                <a:cubicBezTo>
                  <a:pt x="525" y="325"/>
                  <a:pt x="523" y="318"/>
                  <a:pt x="521" y="321"/>
                </a:cubicBezTo>
                <a:cubicBezTo>
                  <a:pt x="519" y="323"/>
                  <a:pt x="513" y="319"/>
                  <a:pt x="517" y="318"/>
                </a:cubicBezTo>
                <a:cubicBezTo>
                  <a:pt x="520" y="317"/>
                  <a:pt x="526" y="313"/>
                  <a:pt x="529" y="312"/>
                </a:cubicBezTo>
                <a:cubicBezTo>
                  <a:pt x="531" y="312"/>
                  <a:pt x="525" y="306"/>
                  <a:pt x="522" y="306"/>
                </a:cubicBezTo>
                <a:cubicBezTo>
                  <a:pt x="519" y="306"/>
                  <a:pt x="515" y="299"/>
                  <a:pt x="512" y="299"/>
                </a:cubicBezTo>
                <a:cubicBezTo>
                  <a:pt x="508" y="299"/>
                  <a:pt x="514" y="297"/>
                  <a:pt x="518" y="299"/>
                </a:cubicBezTo>
                <a:cubicBezTo>
                  <a:pt x="522" y="301"/>
                  <a:pt x="526" y="302"/>
                  <a:pt x="528" y="301"/>
                </a:cubicBezTo>
                <a:cubicBezTo>
                  <a:pt x="530" y="299"/>
                  <a:pt x="522" y="292"/>
                  <a:pt x="519" y="290"/>
                </a:cubicBezTo>
                <a:cubicBezTo>
                  <a:pt x="516" y="288"/>
                  <a:pt x="518" y="284"/>
                  <a:pt x="517" y="283"/>
                </a:cubicBezTo>
                <a:cubicBezTo>
                  <a:pt x="515" y="282"/>
                  <a:pt x="511" y="273"/>
                  <a:pt x="509" y="269"/>
                </a:cubicBezTo>
                <a:cubicBezTo>
                  <a:pt x="508" y="266"/>
                  <a:pt x="501" y="265"/>
                  <a:pt x="499" y="262"/>
                </a:cubicBezTo>
                <a:cubicBezTo>
                  <a:pt x="498" y="260"/>
                  <a:pt x="500" y="254"/>
                  <a:pt x="505" y="252"/>
                </a:cubicBezTo>
                <a:cubicBezTo>
                  <a:pt x="510" y="250"/>
                  <a:pt x="508" y="245"/>
                  <a:pt x="510" y="246"/>
                </a:cubicBezTo>
                <a:cubicBezTo>
                  <a:pt x="512" y="246"/>
                  <a:pt x="514" y="245"/>
                  <a:pt x="516" y="242"/>
                </a:cubicBezTo>
                <a:cubicBezTo>
                  <a:pt x="518" y="238"/>
                  <a:pt x="521" y="240"/>
                  <a:pt x="523" y="238"/>
                </a:cubicBezTo>
                <a:cubicBezTo>
                  <a:pt x="525" y="236"/>
                  <a:pt x="533" y="236"/>
                  <a:pt x="536" y="234"/>
                </a:cubicBezTo>
                <a:cubicBezTo>
                  <a:pt x="539" y="232"/>
                  <a:pt x="533" y="226"/>
                  <a:pt x="529" y="227"/>
                </a:cubicBezTo>
                <a:cubicBezTo>
                  <a:pt x="526" y="228"/>
                  <a:pt x="521" y="227"/>
                  <a:pt x="518" y="223"/>
                </a:cubicBezTo>
                <a:cubicBezTo>
                  <a:pt x="516" y="219"/>
                  <a:pt x="509" y="230"/>
                  <a:pt x="503" y="232"/>
                </a:cubicBezTo>
                <a:cubicBezTo>
                  <a:pt x="498" y="235"/>
                  <a:pt x="495" y="228"/>
                  <a:pt x="496" y="223"/>
                </a:cubicBezTo>
                <a:cubicBezTo>
                  <a:pt x="498" y="219"/>
                  <a:pt x="492" y="219"/>
                  <a:pt x="485" y="219"/>
                </a:cubicBezTo>
                <a:cubicBezTo>
                  <a:pt x="477" y="220"/>
                  <a:pt x="480" y="206"/>
                  <a:pt x="485" y="205"/>
                </a:cubicBezTo>
                <a:cubicBezTo>
                  <a:pt x="489" y="205"/>
                  <a:pt x="496" y="210"/>
                  <a:pt x="499" y="201"/>
                </a:cubicBezTo>
                <a:cubicBezTo>
                  <a:pt x="501" y="193"/>
                  <a:pt x="505" y="199"/>
                  <a:pt x="512" y="192"/>
                </a:cubicBezTo>
                <a:cubicBezTo>
                  <a:pt x="518" y="185"/>
                  <a:pt x="525" y="180"/>
                  <a:pt x="531" y="185"/>
                </a:cubicBezTo>
                <a:cubicBezTo>
                  <a:pt x="536" y="189"/>
                  <a:pt x="525" y="196"/>
                  <a:pt x="523" y="200"/>
                </a:cubicBezTo>
                <a:cubicBezTo>
                  <a:pt x="521" y="204"/>
                  <a:pt x="525" y="205"/>
                  <a:pt x="522" y="209"/>
                </a:cubicBezTo>
                <a:cubicBezTo>
                  <a:pt x="518" y="212"/>
                  <a:pt x="523" y="213"/>
                  <a:pt x="529" y="208"/>
                </a:cubicBezTo>
                <a:cubicBezTo>
                  <a:pt x="536" y="204"/>
                  <a:pt x="544" y="199"/>
                  <a:pt x="550" y="197"/>
                </a:cubicBezTo>
                <a:cubicBezTo>
                  <a:pt x="552" y="196"/>
                  <a:pt x="554" y="196"/>
                  <a:pt x="556" y="196"/>
                </a:cubicBezTo>
                <a:cubicBezTo>
                  <a:pt x="557" y="194"/>
                  <a:pt x="558" y="192"/>
                  <a:pt x="559" y="191"/>
                </a:cubicBezTo>
                <a:cubicBezTo>
                  <a:pt x="563" y="189"/>
                  <a:pt x="578" y="182"/>
                  <a:pt x="580" y="179"/>
                </a:cubicBezTo>
                <a:cubicBezTo>
                  <a:pt x="582" y="177"/>
                  <a:pt x="584" y="171"/>
                  <a:pt x="587" y="171"/>
                </a:cubicBezTo>
                <a:cubicBezTo>
                  <a:pt x="590" y="171"/>
                  <a:pt x="590" y="174"/>
                  <a:pt x="594" y="174"/>
                </a:cubicBezTo>
                <a:cubicBezTo>
                  <a:pt x="599" y="174"/>
                  <a:pt x="604" y="176"/>
                  <a:pt x="602" y="172"/>
                </a:cubicBezTo>
                <a:cubicBezTo>
                  <a:pt x="599" y="169"/>
                  <a:pt x="601" y="169"/>
                  <a:pt x="606" y="168"/>
                </a:cubicBezTo>
                <a:cubicBezTo>
                  <a:pt x="611" y="167"/>
                  <a:pt x="610" y="162"/>
                  <a:pt x="614" y="162"/>
                </a:cubicBezTo>
                <a:cubicBezTo>
                  <a:pt x="618" y="162"/>
                  <a:pt x="617" y="153"/>
                  <a:pt x="621" y="153"/>
                </a:cubicBezTo>
                <a:cubicBezTo>
                  <a:pt x="624" y="153"/>
                  <a:pt x="626" y="158"/>
                  <a:pt x="630" y="157"/>
                </a:cubicBezTo>
                <a:cubicBezTo>
                  <a:pt x="631" y="157"/>
                  <a:pt x="632" y="157"/>
                  <a:pt x="633" y="157"/>
                </a:cubicBezTo>
                <a:cubicBezTo>
                  <a:pt x="634" y="157"/>
                  <a:pt x="635" y="156"/>
                  <a:pt x="636" y="155"/>
                </a:cubicBezTo>
                <a:cubicBezTo>
                  <a:pt x="635" y="151"/>
                  <a:pt x="636" y="147"/>
                  <a:pt x="635" y="145"/>
                </a:cubicBezTo>
                <a:cubicBezTo>
                  <a:pt x="633" y="141"/>
                  <a:pt x="635" y="138"/>
                  <a:pt x="634" y="135"/>
                </a:cubicBezTo>
                <a:cubicBezTo>
                  <a:pt x="634" y="133"/>
                  <a:pt x="633" y="127"/>
                  <a:pt x="636" y="127"/>
                </a:cubicBezTo>
                <a:cubicBezTo>
                  <a:pt x="639" y="127"/>
                  <a:pt x="642" y="121"/>
                  <a:pt x="645" y="123"/>
                </a:cubicBezTo>
                <a:cubicBezTo>
                  <a:pt x="649" y="125"/>
                  <a:pt x="655" y="126"/>
                  <a:pt x="655" y="123"/>
                </a:cubicBezTo>
                <a:cubicBezTo>
                  <a:pt x="655" y="120"/>
                  <a:pt x="660" y="120"/>
                  <a:pt x="661" y="116"/>
                </a:cubicBezTo>
                <a:cubicBezTo>
                  <a:pt x="661" y="112"/>
                  <a:pt x="666" y="111"/>
                  <a:pt x="667" y="107"/>
                </a:cubicBezTo>
                <a:cubicBezTo>
                  <a:pt x="668" y="103"/>
                  <a:pt x="670" y="95"/>
                  <a:pt x="673" y="93"/>
                </a:cubicBezTo>
                <a:cubicBezTo>
                  <a:pt x="677" y="91"/>
                  <a:pt x="673" y="89"/>
                  <a:pt x="673" y="83"/>
                </a:cubicBezTo>
                <a:close/>
                <a:moveTo>
                  <a:pt x="510" y="399"/>
                </a:moveTo>
                <a:cubicBezTo>
                  <a:pt x="506" y="412"/>
                  <a:pt x="515" y="419"/>
                  <a:pt x="516" y="418"/>
                </a:cubicBezTo>
                <a:cubicBezTo>
                  <a:pt x="519" y="416"/>
                  <a:pt x="533" y="387"/>
                  <a:pt x="530" y="383"/>
                </a:cubicBezTo>
                <a:cubicBezTo>
                  <a:pt x="527" y="379"/>
                  <a:pt x="513" y="386"/>
                  <a:pt x="510" y="399"/>
                </a:cubicBezTo>
                <a:close/>
                <a:moveTo>
                  <a:pt x="391" y="444"/>
                </a:moveTo>
                <a:cubicBezTo>
                  <a:pt x="386" y="444"/>
                  <a:pt x="375" y="451"/>
                  <a:pt x="380" y="460"/>
                </a:cubicBezTo>
                <a:cubicBezTo>
                  <a:pt x="384" y="469"/>
                  <a:pt x="398" y="463"/>
                  <a:pt x="399" y="459"/>
                </a:cubicBezTo>
                <a:cubicBezTo>
                  <a:pt x="399" y="455"/>
                  <a:pt x="406" y="448"/>
                  <a:pt x="405" y="445"/>
                </a:cubicBezTo>
                <a:cubicBezTo>
                  <a:pt x="404" y="443"/>
                  <a:pt x="395" y="444"/>
                  <a:pt x="391" y="444"/>
                </a:cubicBezTo>
                <a:close/>
              </a:path>
            </a:pathLst>
          </a:custGeom>
          <a:solidFill>
            <a:srgbClr val="7F7F7F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2" name="Freeform 143"/>
          <p:cNvSpPr>
            <a:spLocks noEditPoints="1"/>
          </p:cNvSpPr>
          <p:nvPr/>
        </p:nvSpPr>
        <p:spPr bwMode="auto">
          <a:xfrm>
            <a:off x="8356885" y="3674291"/>
            <a:ext cx="224728" cy="315648"/>
          </a:xfrm>
          <a:custGeom>
            <a:avLst/>
            <a:gdLst/>
            <a:ahLst/>
            <a:cxnLst>
              <a:cxn ang="0">
                <a:pos x="58" y="59"/>
              </a:cxn>
              <a:cxn ang="0">
                <a:pos x="72" y="69"/>
              </a:cxn>
              <a:cxn ang="0">
                <a:pos x="75" y="79"/>
              </a:cxn>
              <a:cxn ang="0">
                <a:pos x="80" y="84"/>
              </a:cxn>
              <a:cxn ang="0">
                <a:pos x="85" y="98"/>
              </a:cxn>
              <a:cxn ang="0">
                <a:pos x="89" y="95"/>
              </a:cxn>
              <a:cxn ang="0">
                <a:pos x="94" y="88"/>
              </a:cxn>
              <a:cxn ang="0">
                <a:pos x="91" y="75"/>
              </a:cxn>
              <a:cxn ang="0">
                <a:pos x="78" y="66"/>
              </a:cxn>
              <a:cxn ang="0">
                <a:pos x="71" y="56"/>
              </a:cxn>
              <a:cxn ang="0">
                <a:pos x="55" y="53"/>
              </a:cxn>
              <a:cxn ang="0">
                <a:pos x="49" y="43"/>
              </a:cxn>
              <a:cxn ang="0">
                <a:pos x="57" y="27"/>
              </a:cxn>
              <a:cxn ang="0">
                <a:pos x="56" y="8"/>
              </a:cxn>
              <a:cxn ang="0">
                <a:pos x="54" y="4"/>
              </a:cxn>
              <a:cxn ang="0">
                <a:pos x="38" y="3"/>
              </a:cxn>
              <a:cxn ang="0">
                <a:pos x="36" y="29"/>
              </a:cxn>
              <a:cxn ang="0">
                <a:pos x="30" y="28"/>
              </a:cxn>
              <a:cxn ang="0">
                <a:pos x="33" y="43"/>
              </a:cxn>
              <a:cxn ang="0">
                <a:pos x="36" y="52"/>
              </a:cxn>
              <a:cxn ang="0">
                <a:pos x="48" y="56"/>
              </a:cxn>
              <a:cxn ang="0">
                <a:pos x="58" y="59"/>
              </a:cxn>
              <a:cxn ang="0">
                <a:pos x="37" y="62"/>
              </a:cxn>
              <a:cxn ang="0">
                <a:pos x="47" y="74"/>
              </a:cxn>
              <a:cxn ang="0">
                <a:pos x="37" y="62"/>
              </a:cxn>
              <a:cxn ang="0">
                <a:pos x="55" y="94"/>
              </a:cxn>
              <a:cxn ang="0">
                <a:pos x="61" y="91"/>
              </a:cxn>
              <a:cxn ang="0">
                <a:pos x="62" y="100"/>
              </a:cxn>
              <a:cxn ang="0">
                <a:pos x="64" y="112"/>
              </a:cxn>
              <a:cxn ang="0">
                <a:pos x="76" y="94"/>
              </a:cxn>
              <a:cxn ang="0">
                <a:pos x="72" y="92"/>
              </a:cxn>
              <a:cxn ang="0">
                <a:pos x="55" y="79"/>
              </a:cxn>
              <a:cxn ang="0">
                <a:pos x="55" y="94"/>
              </a:cxn>
              <a:cxn ang="0">
                <a:pos x="16" y="101"/>
              </a:cxn>
              <a:cxn ang="0">
                <a:pos x="2" y="119"/>
              </a:cxn>
              <a:cxn ang="0">
                <a:pos x="22" y="100"/>
              </a:cxn>
              <a:cxn ang="0">
                <a:pos x="25" y="88"/>
              </a:cxn>
              <a:cxn ang="0">
                <a:pos x="16" y="101"/>
              </a:cxn>
              <a:cxn ang="0">
                <a:pos x="75" y="107"/>
              </a:cxn>
              <a:cxn ang="0">
                <a:pos x="84" y="102"/>
              </a:cxn>
              <a:cxn ang="0">
                <a:pos x="75" y="107"/>
              </a:cxn>
              <a:cxn ang="0">
                <a:pos x="105" y="133"/>
              </a:cxn>
              <a:cxn ang="0">
                <a:pos x="103" y="108"/>
              </a:cxn>
              <a:cxn ang="0">
                <a:pos x="95" y="108"/>
              </a:cxn>
              <a:cxn ang="0">
                <a:pos x="88" y="114"/>
              </a:cxn>
              <a:cxn ang="0">
                <a:pos x="82" y="119"/>
              </a:cxn>
              <a:cxn ang="0">
                <a:pos x="72" y="116"/>
              </a:cxn>
              <a:cxn ang="0">
                <a:pos x="59" y="124"/>
              </a:cxn>
              <a:cxn ang="0">
                <a:pos x="54" y="136"/>
              </a:cxn>
              <a:cxn ang="0">
                <a:pos x="64" y="130"/>
              </a:cxn>
              <a:cxn ang="0">
                <a:pos x="73" y="127"/>
              </a:cxn>
              <a:cxn ang="0">
                <a:pos x="82" y="147"/>
              </a:cxn>
              <a:cxn ang="0">
                <a:pos x="94" y="153"/>
              </a:cxn>
              <a:cxn ang="0">
                <a:pos x="93" y="138"/>
              </a:cxn>
              <a:cxn ang="0">
                <a:pos x="105" y="133"/>
              </a:cxn>
            </a:cxnLst>
            <a:rect l="0" t="0" r="r" b="b"/>
            <a:pathLst>
              <a:path w="109" h="153">
                <a:moveTo>
                  <a:pt x="58" y="59"/>
                </a:moveTo>
                <a:cubicBezTo>
                  <a:pt x="64" y="58"/>
                  <a:pt x="73" y="66"/>
                  <a:pt x="72" y="69"/>
                </a:cubicBezTo>
                <a:cubicBezTo>
                  <a:pt x="70" y="72"/>
                  <a:pt x="72" y="82"/>
                  <a:pt x="75" y="79"/>
                </a:cubicBezTo>
                <a:cubicBezTo>
                  <a:pt x="78" y="76"/>
                  <a:pt x="83" y="80"/>
                  <a:pt x="80" y="84"/>
                </a:cubicBezTo>
                <a:cubicBezTo>
                  <a:pt x="77" y="88"/>
                  <a:pt x="84" y="93"/>
                  <a:pt x="85" y="98"/>
                </a:cubicBezTo>
                <a:cubicBezTo>
                  <a:pt x="86" y="103"/>
                  <a:pt x="90" y="99"/>
                  <a:pt x="89" y="95"/>
                </a:cubicBezTo>
                <a:cubicBezTo>
                  <a:pt x="88" y="91"/>
                  <a:pt x="90" y="91"/>
                  <a:pt x="94" y="88"/>
                </a:cubicBezTo>
                <a:cubicBezTo>
                  <a:pt x="98" y="85"/>
                  <a:pt x="94" y="80"/>
                  <a:pt x="91" y="75"/>
                </a:cubicBezTo>
                <a:cubicBezTo>
                  <a:pt x="88" y="69"/>
                  <a:pt x="78" y="71"/>
                  <a:pt x="78" y="66"/>
                </a:cubicBezTo>
                <a:cubicBezTo>
                  <a:pt x="78" y="60"/>
                  <a:pt x="71" y="59"/>
                  <a:pt x="71" y="56"/>
                </a:cubicBezTo>
                <a:cubicBezTo>
                  <a:pt x="70" y="53"/>
                  <a:pt x="61" y="50"/>
                  <a:pt x="55" y="53"/>
                </a:cubicBezTo>
                <a:cubicBezTo>
                  <a:pt x="49" y="56"/>
                  <a:pt x="53" y="47"/>
                  <a:pt x="49" y="43"/>
                </a:cubicBezTo>
                <a:cubicBezTo>
                  <a:pt x="45" y="38"/>
                  <a:pt x="52" y="32"/>
                  <a:pt x="57" y="27"/>
                </a:cubicBezTo>
                <a:cubicBezTo>
                  <a:pt x="62" y="21"/>
                  <a:pt x="56" y="12"/>
                  <a:pt x="56" y="8"/>
                </a:cubicBezTo>
                <a:cubicBezTo>
                  <a:pt x="57" y="4"/>
                  <a:pt x="57" y="3"/>
                  <a:pt x="54" y="4"/>
                </a:cubicBezTo>
                <a:cubicBezTo>
                  <a:pt x="52" y="6"/>
                  <a:pt x="42" y="0"/>
                  <a:pt x="38" y="3"/>
                </a:cubicBezTo>
                <a:cubicBezTo>
                  <a:pt x="34" y="6"/>
                  <a:pt x="38" y="28"/>
                  <a:pt x="36" y="29"/>
                </a:cubicBezTo>
                <a:cubicBezTo>
                  <a:pt x="34" y="31"/>
                  <a:pt x="31" y="26"/>
                  <a:pt x="30" y="28"/>
                </a:cubicBezTo>
                <a:cubicBezTo>
                  <a:pt x="29" y="31"/>
                  <a:pt x="31" y="43"/>
                  <a:pt x="33" y="43"/>
                </a:cubicBezTo>
                <a:cubicBezTo>
                  <a:pt x="36" y="43"/>
                  <a:pt x="38" y="47"/>
                  <a:pt x="36" y="52"/>
                </a:cubicBezTo>
                <a:cubicBezTo>
                  <a:pt x="35" y="57"/>
                  <a:pt x="41" y="58"/>
                  <a:pt x="48" y="56"/>
                </a:cubicBezTo>
                <a:cubicBezTo>
                  <a:pt x="54" y="53"/>
                  <a:pt x="52" y="60"/>
                  <a:pt x="58" y="59"/>
                </a:cubicBezTo>
                <a:close/>
                <a:moveTo>
                  <a:pt x="37" y="62"/>
                </a:moveTo>
                <a:cubicBezTo>
                  <a:pt x="38" y="67"/>
                  <a:pt x="40" y="76"/>
                  <a:pt x="47" y="74"/>
                </a:cubicBezTo>
                <a:cubicBezTo>
                  <a:pt x="55" y="72"/>
                  <a:pt x="36" y="58"/>
                  <a:pt x="37" y="62"/>
                </a:cubicBezTo>
                <a:close/>
                <a:moveTo>
                  <a:pt x="55" y="94"/>
                </a:moveTo>
                <a:cubicBezTo>
                  <a:pt x="57" y="94"/>
                  <a:pt x="61" y="94"/>
                  <a:pt x="61" y="91"/>
                </a:cubicBezTo>
                <a:cubicBezTo>
                  <a:pt x="62" y="88"/>
                  <a:pt x="65" y="97"/>
                  <a:pt x="62" y="100"/>
                </a:cubicBezTo>
                <a:cubicBezTo>
                  <a:pt x="59" y="103"/>
                  <a:pt x="59" y="111"/>
                  <a:pt x="64" y="112"/>
                </a:cubicBezTo>
                <a:cubicBezTo>
                  <a:pt x="69" y="113"/>
                  <a:pt x="77" y="97"/>
                  <a:pt x="76" y="94"/>
                </a:cubicBezTo>
                <a:cubicBezTo>
                  <a:pt x="75" y="91"/>
                  <a:pt x="71" y="96"/>
                  <a:pt x="72" y="92"/>
                </a:cubicBezTo>
                <a:cubicBezTo>
                  <a:pt x="73" y="88"/>
                  <a:pt x="60" y="78"/>
                  <a:pt x="55" y="79"/>
                </a:cubicBezTo>
                <a:cubicBezTo>
                  <a:pt x="50" y="80"/>
                  <a:pt x="51" y="95"/>
                  <a:pt x="55" y="94"/>
                </a:cubicBezTo>
                <a:close/>
                <a:moveTo>
                  <a:pt x="16" y="101"/>
                </a:moveTo>
                <a:cubicBezTo>
                  <a:pt x="11" y="107"/>
                  <a:pt x="0" y="116"/>
                  <a:pt x="2" y="119"/>
                </a:cubicBezTo>
                <a:cubicBezTo>
                  <a:pt x="4" y="123"/>
                  <a:pt x="16" y="105"/>
                  <a:pt x="22" y="100"/>
                </a:cubicBezTo>
                <a:cubicBezTo>
                  <a:pt x="28" y="96"/>
                  <a:pt x="27" y="92"/>
                  <a:pt x="25" y="88"/>
                </a:cubicBezTo>
                <a:cubicBezTo>
                  <a:pt x="23" y="84"/>
                  <a:pt x="21" y="95"/>
                  <a:pt x="16" y="101"/>
                </a:cubicBezTo>
                <a:close/>
                <a:moveTo>
                  <a:pt x="75" y="107"/>
                </a:moveTo>
                <a:cubicBezTo>
                  <a:pt x="77" y="111"/>
                  <a:pt x="86" y="105"/>
                  <a:pt x="84" y="102"/>
                </a:cubicBezTo>
                <a:cubicBezTo>
                  <a:pt x="81" y="99"/>
                  <a:pt x="74" y="105"/>
                  <a:pt x="75" y="107"/>
                </a:cubicBezTo>
                <a:close/>
                <a:moveTo>
                  <a:pt x="105" y="133"/>
                </a:moveTo>
                <a:cubicBezTo>
                  <a:pt x="109" y="129"/>
                  <a:pt x="103" y="116"/>
                  <a:pt x="103" y="108"/>
                </a:cubicBezTo>
                <a:cubicBezTo>
                  <a:pt x="103" y="100"/>
                  <a:pt x="92" y="103"/>
                  <a:pt x="95" y="108"/>
                </a:cubicBezTo>
                <a:cubicBezTo>
                  <a:pt x="98" y="113"/>
                  <a:pt x="89" y="109"/>
                  <a:pt x="88" y="114"/>
                </a:cubicBezTo>
                <a:cubicBezTo>
                  <a:pt x="88" y="119"/>
                  <a:pt x="81" y="115"/>
                  <a:pt x="82" y="119"/>
                </a:cubicBezTo>
                <a:cubicBezTo>
                  <a:pt x="82" y="123"/>
                  <a:pt x="75" y="119"/>
                  <a:pt x="72" y="116"/>
                </a:cubicBezTo>
                <a:cubicBezTo>
                  <a:pt x="68" y="114"/>
                  <a:pt x="64" y="123"/>
                  <a:pt x="59" y="124"/>
                </a:cubicBezTo>
                <a:cubicBezTo>
                  <a:pt x="54" y="125"/>
                  <a:pt x="51" y="136"/>
                  <a:pt x="54" y="136"/>
                </a:cubicBezTo>
                <a:cubicBezTo>
                  <a:pt x="58" y="135"/>
                  <a:pt x="60" y="130"/>
                  <a:pt x="64" y="130"/>
                </a:cubicBezTo>
                <a:cubicBezTo>
                  <a:pt x="68" y="131"/>
                  <a:pt x="67" y="126"/>
                  <a:pt x="73" y="127"/>
                </a:cubicBezTo>
                <a:cubicBezTo>
                  <a:pt x="78" y="128"/>
                  <a:pt x="74" y="145"/>
                  <a:pt x="82" y="147"/>
                </a:cubicBezTo>
                <a:cubicBezTo>
                  <a:pt x="90" y="148"/>
                  <a:pt x="90" y="153"/>
                  <a:pt x="94" y="153"/>
                </a:cubicBezTo>
                <a:cubicBezTo>
                  <a:pt x="97" y="153"/>
                  <a:pt x="93" y="142"/>
                  <a:pt x="93" y="138"/>
                </a:cubicBezTo>
                <a:cubicBezTo>
                  <a:pt x="94" y="135"/>
                  <a:pt x="101" y="138"/>
                  <a:pt x="105" y="13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3" name="Freeform 144"/>
          <p:cNvSpPr>
            <a:spLocks noEditPoints="1"/>
          </p:cNvSpPr>
          <p:nvPr/>
        </p:nvSpPr>
        <p:spPr bwMode="auto">
          <a:xfrm>
            <a:off x="8914414" y="4182071"/>
            <a:ext cx="295063" cy="186987"/>
          </a:xfrm>
          <a:custGeom>
            <a:avLst/>
            <a:gdLst/>
            <a:ahLst/>
            <a:cxnLst>
              <a:cxn ang="0">
                <a:pos x="102" y="84"/>
              </a:cxn>
              <a:cxn ang="0">
                <a:pos x="94" y="76"/>
              </a:cxn>
              <a:cxn ang="0">
                <a:pos x="83" y="71"/>
              </a:cxn>
              <a:cxn ang="0">
                <a:pos x="75" y="56"/>
              </a:cxn>
              <a:cxn ang="0">
                <a:pos x="72" y="47"/>
              </a:cxn>
              <a:cxn ang="0">
                <a:pos x="75" y="39"/>
              </a:cxn>
              <a:cxn ang="0">
                <a:pos x="52" y="27"/>
              </a:cxn>
              <a:cxn ang="0">
                <a:pos x="8" y="3"/>
              </a:cxn>
              <a:cxn ang="0">
                <a:pos x="0" y="0"/>
              </a:cxn>
              <a:cxn ang="0">
                <a:pos x="0" y="71"/>
              </a:cxn>
              <a:cxn ang="0">
                <a:pos x="12" y="75"/>
              </a:cxn>
              <a:cxn ang="0">
                <a:pos x="25" y="68"/>
              </a:cxn>
              <a:cxn ang="0">
                <a:pos x="32" y="59"/>
              </a:cxn>
              <a:cxn ang="0">
                <a:pos x="56" y="65"/>
              </a:cxn>
              <a:cxn ang="0">
                <a:pos x="80" y="87"/>
              </a:cxn>
              <a:cxn ang="0">
                <a:pos x="104" y="91"/>
              </a:cxn>
              <a:cxn ang="0">
                <a:pos x="102" y="84"/>
              </a:cxn>
              <a:cxn ang="0">
                <a:pos x="121" y="25"/>
              </a:cxn>
              <a:cxn ang="0">
                <a:pos x="108" y="33"/>
              </a:cxn>
              <a:cxn ang="0">
                <a:pos x="84" y="34"/>
              </a:cxn>
              <a:cxn ang="0">
                <a:pos x="102" y="42"/>
              </a:cxn>
              <a:cxn ang="0">
                <a:pos x="125" y="30"/>
              </a:cxn>
              <a:cxn ang="0">
                <a:pos x="129" y="20"/>
              </a:cxn>
              <a:cxn ang="0">
                <a:pos x="121" y="25"/>
              </a:cxn>
              <a:cxn ang="0">
                <a:pos x="133" y="12"/>
              </a:cxn>
              <a:cxn ang="0">
                <a:pos x="129" y="13"/>
              </a:cxn>
              <a:cxn ang="0">
                <a:pos x="136" y="23"/>
              </a:cxn>
              <a:cxn ang="0">
                <a:pos x="133" y="12"/>
              </a:cxn>
            </a:cxnLst>
            <a:rect l="0" t="0" r="r" b="b"/>
            <a:pathLst>
              <a:path w="143" h="91">
                <a:moveTo>
                  <a:pt x="102" y="84"/>
                </a:moveTo>
                <a:cubicBezTo>
                  <a:pt x="100" y="83"/>
                  <a:pt x="94" y="79"/>
                  <a:pt x="94" y="76"/>
                </a:cubicBezTo>
                <a:cubicBezTo>
                  <a:pt x="95" y="74"/>
                  <a:pt x="88" y="74"/>
                  <a:pt x="83" y="71"/>
                </a:cubicBezTo>
                <a:cubicBezTo>
                  <a:pt x="78" y="68"/>
                  <a:pt x="80" y="58"/>
                  <a:pt x="75" y="56"/>
                </a:cubicBezTo>
                <a:cubicBezTo>
                  <a:pt x="70" y="54"/>
                  <a:pt x="66" y="46"/>
                  <a:pt x="72" y="47"/>
                </a:cubicBezTo>
                <a:cubicBezTo>
                  <a:pt x="78" y="47"/>
                  <a:pt x="79" y="44"/>
                  <a:pt x="75" y="39"/>
                </a:cubicBezTo>
                <a:cubicBezTo>
                  <a:pt x="70" y="35"/>
                  <a:pt x="53" y="33"/>
                  <a:pt x="52" y="27"/>
                </a:cubicBezTo>
                <a:cubicBezTo>
                  <a:pt x="52" y="21"/>
                  <a:pt x="21" y="6"/>
                  <a:pt x="8" y="3"/>
                </a:cubicBezTo>
                <a:cubicBezTo>
                  <a:pt x="6" y="2"/>
                  <a:pt x="3" y="1"/>
                  <a:pt x="0" y="0"/>
                </a:cubicBezTo>
                <a:cubicBezTo>
                  <a:pt x="0" y="71"/>
                  <a:pt x="0" y="71"/>
                  <a:pt x="0" y="71"/>
                </a:cubicBezTo>
                <a:cubicBezTo>
                  <a:pt x="3" y="73"/>
                  <a:pt x="7" y="75"/>
                  <a:pt x="12" y="75"/>
                </a:cubicBezTo>
                <a:cubicBezTo>
                  <a:pt x="26" y="76"/>
                  <a:pt x="23" y="68"/>
                  <a:pt x="25" y="68"/>
                </a:cubicBezTo>
                <a:cubicBezTo>
                  <a:pt x="28" y="68"/>
                  <a:pt x="29" y="63"/>
                  <a:pt x="32" y="59"/>
                </a:cubicBezTo>
                <a:cubicBezTo>
                  <a:pt x="35" y="56"/>
                  <a:pt x="48" y="59"/>
                  <a:pt x="56" y="65"/>
                </a:cubicBezTo>
                <a:cubicBezTo>
                  <a:pt x="63" y="71"/>
                  <a:pt x="72" y="88"/>
                  <a:pt x="80" y="87"/>
                </a:cubicBezTo>
                <a:cubicBezTo>
                  <a:pt x="88" y="85"/>
                  <a:pt x="97" y="91"/>
                  <a:pt x="104" y="91"/>
                </a:cubicBezTo>
                <a:cubicBezTo>
                  <a:pt x="111" y="91"/>
                  <a:pt x="105" y="85"/>
                  <a:pt x="102" y="84"/>
                </a:cubicBezTo>
                <a:close/>
                <a:moveTo>
                  <a:pt x="121" y="25"/>
                </a:moveTo>
                <a:cubicBezTo>
                  <a:pt x="121" y="28"/>
                  <a:pt x="116" y="29"/>
                  <a:pt x="108" y="33"/>
                </a:cubicBezTo>
                <a:cubicBezTo>
                  <a:pt x="99" y="36"/>
                  <a:pt x="84" y="29"/>
                  <a:pt x="84" y="34"/>
                </a:cubicBezTo>
                <a:cubicBezTo>
                  <a:pt x="83" y="37"/>
                  <a:pt x="93" y="42"/>
                  <a:pt x="102" y="42"/>
                </a:cubicBezTo>
                <a:cubicBezTo>
                  <a:pt x="111" y="42"/>
                  <a:pt x="125" y="33"/>
                  <a:pt x="125" y="30"/>
                </a:cubicBezTo>
                <a:cubicBezTo>
                  <a:pt x="125" y="28"/>
                  <a:pt x="131" y="23"/>
                  <a:pt x="129" y="20"/>
                </a:cubicBezTo>
                <a:cubicBezTo>
                  <a:pt x="126" y="18"/>
                  <a:pt x="121" y="22"/>
                  <a:pt x="121" y="25"/>
                </a:cubicBezTo>
                <a:close/>
                <a:moveTo>
                  <a:pt x="133" y="12"/>
                </a:moveTo>
                <a:cubicBezTo>
                  <a:pt x="127" y="9"/>
                  <a:pt x="123" y="6"/>
                  <a:pt x="129" y="13"/>
                </a:cubicBezTo>
                <a:cubicBezTo>
                  <a:pt x="136" y="19"/>
                  <a:pt x="132" y="24"/>
                  <a:pt x="136" y="23"/>
                </a:cubicBezTo>
                <a:cubicBezTo>
                  <a:pt x="143" y="22"/>
                  <a:pt x="138" y="15"/>
                  <a:pt x="133" y="1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4" name="Freeform 145"/>
          <p:cNvSpPr>
            <a:spLocks/>
          </p:cNvSpPr>
          <p:nvPr/>
        </p:nvSpPr>
        <p:spPr bwMode="auto">
          <a:xfrm>
            <a:off x="7507724" y="3888726"/>
            <a:ext cx="49750" cy="96066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1" y="11"/>
              </a:cxn>
              <a:cxn ang="0">
                <a:pos x="1" y="26"/>
              </a:cxn>
              <a:cxn ang="0">
                <a:pos x="6" y="43"/>
              </a:cxn>
              <a:cxn ang="0">
                <a:pos x="24" y="27"/>
              </a:cxn>
              <a:cxn ang="0">
                <a:pos x="5" y="0"/>
              </a:cxn>
            </a:cxnLst>
            <a:rect l="0" t="0" r="r" b="b"/>
            <a:pathLst>
              <a:path w="24" h="47">
                <a:moveTo>
                  <a:pt x="5" y="0"/>
                </a:moveTo>
                <a:cubicBezTo>
                  <a:pt x="2" y="1"/>
                  <a:pt x="3" y="7"/>
                  <a:pt x="1" y="11"/>
                </a:cubicBezTo>
                <a:cubicBezTo>
                  <a:pt x="0" y="15"/>
                  <a:pt x="0" y="20"/>
                  <a:pt x="1" y="26"/>
                </a:cubicBezTo>
                <a:cubicBezTo>
                  <a:pt x="1" y="32"/>
                  <a:pt x="1" y="39"/>
                  <a:pt x="6" y="43"/>
                </a:cubicBezTo>
                <a:cubicBezTo>
                  <a:pt x="13" y="47"/>
                  <a:pt x="23" y="36"/>
                  <a:pt x="24" y="27"/>
                </a:cubicBezTo>
                <a:cubicBezTo>
                  <a:pt x="24" y="17"/>
                  <a:pt x="8" y="0"/>
                  <a:pt x="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5" name="Freeform 146"/>
          <p:cNvSpPr>
            <a:spLocks/>
          </p:cNvSpPr>
          <p:nvPr/>
        </p:nvSpPr>
        <p:spPr bwMode="auto">
          <a:xfrm>
            <a:off x="6639694" y="4386213"/>
            <a:ext cx="173264" cy="343095"/>
          </a:xfrm>
          <a:custGeom>
            <a:avLst/>
            <a:gdLst/>
            <a:ahLst/>
            <a:cxnLst>
              <a:cxn ang="0">
                <a:pos x="71" y="5"/>
              </a:cxn>
              <a:cxn ang="0">
                <a:pos x="67" y="9"/>
              </a:cxn>
              <a:cxn ang="0">
                <a:pos x="65" y="17"/>
              </a:cxn>
              <a:cxn ang="0">
                <a:pos x="59" y="22"/>
              </a:cxn>
              <a:cxn ang="0">
                <a:pos x="53" y="27"/>
              </a:cxn>
              <a:cxn ang="0">
                <a:pos x="53" y="33"/>
              </a:cxn>
              <a:cxn ang="0">
                <a:pos x="44" y="40"/>
              </a:cxn>
              <a:cxn ang="0">
                <a:pos x="29" y="48"/>
              </a:cxn>
              <a:cxn ang="0">
                <a:pos x="14" y="50"/>
              </a:cxn>
              <a:cxn ang="0">
                <a:pos x="10" y="65"/>
              </a:cxn>
              <a:cxn ang="0">
                <a:pos x="11" y="86"/>
              </a:cxn>
              <a:cxn ang="0">
                <a:pos x="8" y="109"/>
              </a:cxn>
              <a:cxn ang="0">
                <a:pos x="4" y="136"/>
              </a:cxn>
              <a:cxn ang="0">
                <a:pos x="11" y="157"/>
              </a:cxn>
              <a:cxn ang="0">
                <a:pos x="31" y="162"/>
              </a:cxn>
              <a:cxn ang="0">
                <a:pos x="43" y="158"/>
              </a:cxn>
              <a:cxn ang="0">
                <a:pos x="59" y="110"/>
              </a:cxn>
              <a:cxn ang="0">
                <a:pos x="72" y="66"/>
              </a:cxn>
              <a:cxn ang="0">
                <a:pos x="74" y="54"/>
              </a:cxn>
              <a:cxn ang="0">
                <a:pos x="77" y="47"/>
              </a:cxn>
              <a:cxn ang="0">
                <a:pos x="83" y="45"/>
              </a:cxn>
              <a:cxn ang="0">
                <a:pos x="79" y="24"/>
              </a:cxn>
              <a:cxn ang="0">
                <a:pos x="71" y="5"/>
              </a:cxn>
            </a:cxnLst>
            <a:rect l="0" t="0" r="r" b="b"/>
            <a:pathLst>
              <a:path w="84" h="166">
                <a:moveTo>
                  <a:pt x="71" y="5"/>
                </a:moveTo>
                <a:cubicBezTo>
                  <a:pt x="70" y="0"/>
                  <a:pt x="68" y="7"/>
                  <a:pt x="67" y="9"/>
                </a:cubicBezTo>
                <a:cubicBezTo>
                  <a:pt x="66" y="10"/>
                  <a:pt x="65" y="14"/>
                  <a:pt x="65" y="17"/>
                </a:cubicBezTo>
                <a:cubicBezTo>
                  <a:pt x="66" y="19"/>
                  <a:pt x="61" y="22"/>
                  <a:pt x="59" y="22"/>
                </a:cubicBezTo>
                <a:cubicBezTo>
                  <a:pt x="56" y="21"/>
                  <a:pt x="52" y="23"/>
                  <a:pt x="53" y="27"/>
                </a:cubicBezTo>
                <a:cubicBezTo>
                  <a:pt x="54" y="30"/>
                  <a:pt x="51" y="30"/>
                  <a:pt x="53" y="33"/>
                </a:cubicBezTo>
                <a:cubicBezTo>
                  <a:pt x="54" y="36"/>
                  <a:pt x="49" y="39"/>
                  <a:pt x="44" y="40"/>
                </a:cubicBezTo>
                <a:cubicBezTo>
                  <a:pt x="40" y="40"/>
                  <a:pt x="34" y="48"/>
                  <a:pt x="29" y="48"/>
                </a:cubicBezTo>
                <a:cubicBezTo>
                  <a:pt x="24" y="47"/>
                  <a:pt x="19" y="51"/>
                  <a:pt x="14" y="50"/>
                </a:cubicBezTo>
                <a:cubicBezTo>
                  <a:pt x="10" y="50"/>
                  <a:pt x="13" y="59"/>
                  <a:pt x="10" y="65"/>
                </a:cubicBezTo>
                <a:cubicBezTo>
                  <a:pt x="6" y="71"/>
                  <a:pt x="8" y="78"/>
                  <a:pt x="11" y="86"/>
                </a:cubicBezTo>
                <a:cubicBezTo>
                  <a:pt x="14" y="93"/>
                  <a:pt x="16" y="99"/>
                  <a:pt x="8" y="109"/>
                </a:cubicBezTo>
                <a:cubicBezTo>
                  <a:pt x="0" y="118"/>
                  <a:pt x="1" y="129"/>
                  <a:pt x="4" y="136"/>
                </a:cubicBezTo>
                <a:cubicBezTo>
                  <a:pt x="7" y="142"/>
                  <a:pt x="7" y="152"/>
                  <a:pt x="11" y="157"/>
                </a:cubicBezTo>
                <a:cubicBezTo>
                  <a:pt x="16" y="162"/>
                  <a:pt x="28" y="166"/>
                  <a:pt x="31" y="162"/>
                </a:cubicBezTo>
                <a:cubicBezTo>
                  <a:pt x="35" y="158"/>
                  <a:pt x="39" y="162"/>
                  <a:pt x="43" y="158"/>
                </a:cubicBezTo>
                <a:cubicBezTo>
                  <a:pt x="47" y="153"/>
                  <a:pt x="54" y="127"/>
                  <a:pt x="59" y="110"/>
                </a:cubicBezTo>
                <a:cubicBezTo>
                  <a:pt x="65" y="93"/>
                  <a:pt x="72" y="71"/>
                  <a:pt x="72" y="66"/>
                </a:cubicBezTo>
                <a:cubicBezTo>
                  <a:pt x="71" y="62"/>
                  <a:pt x="76" y="59"/>
                  <a:pt x="74" y="54"/>
                </a:cubicBezTo>
                <a:cubicBezTo>
                  <a:pt x="72" y="49"/>
                  <a:pt x="74" y="43"/>
                  <a:pt x="77" y="47"/>
                </a:cubicBezTo>
                <a:cubicBezTo>
                  <a:pt x="79" y="51"/>
                  <a:pt x="82" y="51"/>
                  <a:pt x="83" y="45"/>
                </a:cubicBezTo>
                <a:cubicBezTo>
                  <a:pt x="84" y="40"/>
                  <a:pt x="79" y="32"/>
                  <a:pt x="79" y="24"/>
                </a:cubicBezTo>
                <a:cubicBezTo>
                  <a:pt x="79" y="16"/>
                  <a:pt x="72" y="9"/>
                  <a:pt x="71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6" name="Freeform 147"/>
          <p:cNvSpPr>
            <a:spLocks noEditPoints="1"/>
          </p:cNvSpPr>
          <p:nvPr/>
        </p:nvSpPr>
        <p:spPr bwMode="auto">
          <a:xfrm>
            <a:off x="6632831" y="3660567"/>
            <a:ext cx="279623" cy="169833"/>
          </a:xfrm>
          <a:custGeom>
            <a:avLst/>
            <a:gdLst/>
            <a:ahLst/>
            <a:cxnLst>
              <a:cxn ang="0">
                <a:pos x="95" y="3"/>
              </a:cxn>
              <a:cxn ang="0">
                <a:pos x="73" y="4"/>
              </a:cxn>
              <a:cxn ang="0">
                <a:pos x="56" y="19"/>
              </a:cxn>
              <a:cxn ang="0">
                <a:pos x="48" y="22"/>
              </a:cxn>
              <a:cxn ang="0">
                <a:pos x="32" y="20"/>
              </a:cxn>
              <a:cxn ang="0">
                <a:pos x="18" y="19"/>
              </a:cxn>
              <a:cxn ang="0">
                <a:pos x="10" y="17"/>
              </a:cxn>
              <a:cxn ang="0">
                <a:pos x="5" y="21"/>
              </a:cxn>
              <a:cxn ang="0">
                <a:pos x="6" y="28"/>
              </a:cxn>
              <a:cxn ang="0">
                <a:pos x="0" y="30"/>
              </a:cxn>
              <a:cxn ang="0">
                <a:pos x="1" y="37"/>
              </a:cxn>
              <a:cxn ang="0">
                <a:pos x="5" y="55"/>
              </a:cxn>
              <a:cxn ang="0">
                <a:pos x="9" y="72"/>
              </a:cxn>
              <a:cxn ang="0">
                <a:pos x="29" y="70"/>
              </a:cxn>
              <a:cxn ang="0">
                <a:pos x="44" y="65"/>
              </a:cxn>
              <a:cxn ang="0">
                <a:pos x="56" y="59"/>
              </a:cxn>
              <a:cxn ang="0">
                <a:pos x="67" y="57"/>
              </a:cxn>
              <a:cxn ang="0">
                <a:pos x="76" y="51"/>
              </a:cxn>
              <a:cxn ang="0">
                <a:pos x="100" y="43"/>
              </a:cxn>
              <a:cxn ang="0">
                <a:pos x="111" y="32"/>
              </a:cxn>
              <a:cxn ang="0">
                <a:pos x="120" y="28"/>
              </a:cxn>
              <a:cxn ang="0">
                <a:pos x="106" y="0"/>
              </a:cxn>
              <a:cxn ang="0">
                <a:pos x="95" y="3"/>
              </a:cxn>
              <a:cxn ang="0">
                <a:pos x="123" y="78"/>
              </a:cxn>
              <a:cxn ang="0">
                <a:pos x="134" y="76"/>
              </a:cxn>
              <a:cxn ang="0">
                <a:pos x="123" y="78"/>
              </a:cxn>
            </a:cxnLst>
            <a:rect l="0" t="0" r="r" b="b"/>
            <a:pathLst>
              <a:path w="135" h="82">
                <a:moveTo>
                  <a:pt x="95" y="3"/>
                </a:moveTo>
                <a:cubicBezTo>
                  <a:pt x="90" y="4"/>
                  <a:pt x="75" y="3"/>
                  <a:pt x="73" y="4"/>
                </a:cubicBezTo>
                <a:cubicBezTo>
                  <a:pt x="71" y="5"/>
                  <a:pt x="58" y="15"/>
                  <a:pt x="56" y="19"/>
                </a:cubicBezTo>
                <a:cubicBezTo>
                  <a:pt x="54" y="24"/>
                  <a:pt x="51" y="25"/>
                  <a:pt x="48" y="22"/>
                </a:cubicBezTo>
                <a:cubicBezTo>
                  <a:pt x="45" y="20"/>
                  <a:pt x="33" y="21"/>
                  <a:pt x="32" y="20"/>
                </a:cubicBezTo>
                <a:cubicBezTo>
                  <a:pt x="31" y="19"/>
                  <a:pt x="23" y="18"/>
                  <a:pt x="18" y="19"/>
                </a:cubicBezTo>
                <a:cubicBezTo>
                  <a:pt x="14" y="19"/>
                  <a:pt x="12" y="17"/>
                  <a:pt x="10" y="17"/>
                </a:cubicBezTo>
                <a:cubicBezTo>
                  <a:pt x="8" y="18"/>
                  <a:pt x="6" y="20"/>
                  <a:pt x="5" y="21"/>
                </a:cubicBezTo>
                <a:cubicBezTo>
                  <a:pt x="4" y="23"/>
                  <a:pt x="6" y="26"/>
                  <a:pt x="6" y="28"/>
                </a:cubicBezTo>
                <a:cubicBezTo>
                  <a:pt x="5" y="28"/>
                  <a:pt x="3" y="29"/>
                  <a:pt x="0" y="30"/>
                </a:cubicBezTo>
                <a:cubicBezTo>
                  <a:pt x="1" y="33"/>
                  <a:pt x="2" y="35"/>
                  <a:pt x="1" y="37"/>
                </a:cubicBezTo>
                <a:cubicBezTo>
                  <a:pt x="0" y="41"/>
                  <a:pt x="1" y="50"/>
                  <a:pt x="5" y="55"/>
                </a:cubicBezTo>
                <a:cubicBezTo>
                  <a:pt x="8" y="61"/>
                  <a:pt x="7" y="70"/>
                  <a:pt x="9" y="72"/>
                </a:cubicBezTo>
                <a:cubicBezTo>
                  <a:pt x="10" y="74"/>
                  <a:pt x="23" y="73"/>
                  <a:pt x="29" y="70"/>
                </a:cubicBezTo>
                <a:cubicBezTo>
                  <a:pt x="35" y="66"/>
                  <a:pt x="39" y="65"/>
                  <a:pt x="44" y="65"/>
                </a:cubicBezTo>
                <a:cubicBezTo>
                  <a:pt x="48" y="65"/>
                  <a:pt x="54" y="61"/>
                  <a:pt x="56" y="59"/>
                </a:cubicBezTo>
                <a:cubicBezTo>
                  <a:pt x="57" y="57"/>
                  <a:pt x="64" y="57"/>
                  <a:pt x="67" y="57"/>
                </a:cubicBezTo>
                <a:cubicBezTo>
                  <a:pt x="70" y="58"/>
                  <a:pt x="73" y="54"/>
                  <a:pt x="76" y="51"/>
                </a:cubicBezTo>
                <a:cubicBezTo>
                  <a:pt x="79" y="48"/>
                  <a:pt x="89" y="47"/>
                  <a:pt x="100" y="43"/>
                </a:cubicBezTo>
                <a:cubicBezTo>
                  <a:pt x="110" y="40"/>
                  <a:pt x="108" y="35"/>
                  <a:pt x="111" y="32"/>
                </a:cubicBezTo>
                <a:cubicBezTo>
                  <a:pt x="113" y="30"/>
                  <a:pt x="116" y="30"/>
                  <a:pt x="120" y="28"/>
                </a:cubicBezTo>
                <a:cubicBezTo>
                  <a:pt x="115" y="18"/>
                  <a:pt x="109" y="6"/>
                  <a:pt x="106" y="0"/>
                </a:cubicBezTo>
                <a:cubicBezTo>
                  <a:pt x="101" y="1"/>
                  <a:pt x="97" y="3"/>
                  <a:pt x="95" y="3"/>
                </a:cubicBezTo>
                <a:close/>
                <a:moveTo>
                  <a:pt x="123" y="78"/>
                </a:moveTo>
                <a:cubicBezTo>
                  <a:pt x="127" y="82"/>
                  <a:pt x="134" y="77"/>
                  <a:pt x="134" y="76"/>
                </a:cubicBezTo>
                <a:cubicBezTo>
                  <a:pt x="135" y="74"/>
                  <a:pt x="119" y="73"/>
                  <a:pt x="123" y="7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7" name="Freeform 148"/>
          <p:cNvSpPr>
            <a:spLocks noEditPoints="1"/>
          </p:cNvSpPr>
          <p:nvPr/>
        </p:nvSpPr>
        <p:spPr bwMode="auto">
          <a:xfrm>
            <a:off x="9235209" y="4243828"/>
            <a:ext cx="188702" cy="135523"/>
          </a:xfrm>
          <a:custGeom>
            <a:avLst/>
            <a:gdLst/>
            <a:ahLst/>
            <a:cxnLst>
              <a:cxn ang="0">
                <a:pos x="1" y="3"/>
              </a:cxn>
              <a:cxn ang="0">
                <a:pos x="15" y="19"/>
              </a:cxn>
              <a:cxn ang="0">
                <a:pos x="1" y="3"/>
              </a:cxn>
              <a:cxn ang="0">
                <a:pos x="22" y="17"/>
              </a:cxn>
              <a:cxn ang="0">
                <a:pos x="32" y="24"/>
              </a:cxn>
              <a:cxn ang="0">
                <a:pos x="22" y="17"/>
              </a:cxn>
              <a:cxn ang="0">
                <a:pos x="60" y="37"/>
              </a:cxn>
              <a:cxn ang="0">
                <a:pos x="44" y="28"/>
              </a:cxn>
              <a:cxn ang="0">
                <a:pos x="60" y="37"/>
              </a:cxn>
              <a:cxn ang="0">
                <a:pos x="58" y="47"/>
              </a:cxn>
              <a:cxn ang="0">
                <a:pos x="69" y="54"/>
              </a:cxn>
              <a:cxn ang="0">
                <a:pos x="58" y="47"/>
              </a:cxn>
              <a:cxn ang="0">
                <a:pos x="78" y="58"/>
              </a:cxn>
              <a:cxn ang="0">
                <a:pos x="89" y="63"/>
              </a:cxn>
              <a:cxn ang="0">
                <a:pos x="78" y="58"/>
              </a:cxn>
              <a:cxn ang="0">
                <a:pos x="70" y="36"/>
              </a:cxn>
              <a:cxn ang="0">
                <a:pos x="79" y="51"/>
              </a:cxn>
              <a:cxn ang="0">
                <a:pos x="70" y="36"/>
              </a:cxn>
            </a:cxnLst>
            <a:rect l="0" t="0" r="r" b="b"/>
            <a:pathLst>
              <a:path w="92" h="66">
                <a:moveTo>
                  <a:pt x="1" y="3"/>
                </a:moveTo>
                <a:cubicBezTo>
                  <a:pt x="0" y="6"/>
                  <a:pt x="11" y="21"/>
                  <a:pt x="15" y="19"/>
                </a:cubicBezTo>
                <a:cubicBezTo>
                  <a:pt x="22" y="14"/>
                  <a:pt x="2" y="0"/>
                  <a:pt x="1" y="3"/>
                </a:cubicBezTo>
                <a:close/>
                <a:moveTo>
                  <a:pt x="22" y="17"/>
                </a:moveTo>
                <a:cubicBezTo>
                  <a:pt x="22" y="18"/>
                  <a:pt x="30" y="26"/>
                  <a:pt x="32" y="24"/>
                </a:cubicBezTo>
                <a:cubicBezTo>
                  <a:pt x="34" y="23"/>
                  <a:pt x="23" y="14"/>
                  <a:pt x="22" y="17"/>
                </a:cubicBezTo>
                <a:close/>
                <a:moveTo>
                  <a:pt x="60" y="37"/>
                </a:moveTo>
                <a:cubicBezTo>
                  <a:pt x="63" y="35"/>
                  <a:pt x="44" y="25"/>
                  <a:pt x="44" y="28"/>
                </a:cubicBezTo>
                <a:cubicBezTo>
                  <a:pt x="44" y="31"/>
                  <a:pt x="57" y="38"/>
                  <a:pt x="60" y="37"/>
                </a:cubicBezTo>
                <a:close/>
                <a:moveTo>
                  <a:pt x="58" y="47"/>
                </a:moveTo>
                <a:cubicBezTo>
                  <a:pt x="59" y="52"/>
                  <a:pt x="66" y="55"/>
                  <a:pt x="69" y="54"/>
                </a:cubicBezTo>
                <a:cubicBezTo>
                  <a:pt x="72" y="52"/>
                  <a:pt x="57" y="42"/>
                  <a:pt x="58" y="47"/>
                </a:cubicBezTo>
                <a:close/>
                <a:moveTo>
                  <a:pt x="78" y="58"/>
                </a:moveTo>
                <a:cubicBezTo>
                  <a:pt x="79" y="60"/>
                  <a:pt x="85" y="66"/>
                  <a:pt x="89" y="63"/>
                </a:cubicBezTo>
                <a:cubicBezTo>
                  <a:pt x="92" y="61"/>
                  <a:pt x="78" y="56"/>
                  <a:pt x="78" y="58"/>
                </a:cubicBezTo>
                <a:close/>
                <a:moveTo>
                  <a:pt x="70" y="36"/>
                </a:moveTo>
                <a:cubicBezTo>
                  <a:pt x="67" y="42"/>
                  <a:pt x="77" y="51"/>
                  <a:pt x="79" y="51"/>
                </a:cubicBezTo>
                <a:cubicBezTo>
                  <a:pt x="80" y="52"/>
                  <a:pt x="72" y="32"/>
                  <a:pt x="70" y="3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8" name="Freeform 149"/>
          <p:cNvSpPr>
            <a:spLocks noEditPoints="1"/>
          </p:cNvSpPr>
          <p:nvPr/>
        </p:nvSpPr>
        <p:spPr bwMode="auto">
          <a:xfrm>
            <a:off x="9235209" y="4243828"/>
            <a:ext cx="188702" cy="135523"/>
          </a:xfrm>
          <a:custGeom>
            <a:avLst/>
            <a:gdLst/>
            <a:ahLst/>
            <a:cxnLst>
              <a:cxn ang="0">
                <a:pos x="1" y="3"/>
              </a:cxn>
              <a:cxn ang="0">
                <a:pos x="15" y="19"/>
              </a:cxn>
              <a:cxn ang="0">
                <a:pos x="1" y="3"/>
              </a:cxn>
              <a:cxn ang="0">
                <a:pos x="22" y="17"/>
              </a:cxn>
              <a:cxn ang="0">
                <a:pos x="32" y="24"/>
              </a:cxn>
              <a:cxn ang="0">
                <a:pos x="22" y="17"/>
              </a:cxn>
              <a:cxn ang="0">
                <a:pos x="60" y="37"/>
              </a:cxn>
              <a:cxn ang="0">
                <a:pos x="44" y="28"/>
              </a:cxn>
              <a:cxn ang="0">
                <a:pos x="60" y="37"/>
              </a:cxn>
              <a:cxn ang="0">
                <a:pos x="58" y="47"/>
              </a:cxn>
              <a:cxn ang="0">
                <a:pos x="69" y="54"/>
              </a:cxn>
              <a:cxn ang="0">
                <a:pos x="58" y="47"/>
              </a:cxn>
              <a:cxn ang="0">
                <a:pos x="78" y="58"/>
              </a:cxn>
              <a:cxn ang="0">
                <a:pos x="89" y="63"/>
              </a:cxn>
              <a:cxn ang="0">
                <a:pos x="78" y="58"/>
              </a:cxn>
              <a:cxn ang="0">
                <a:pos x="70" y="36"/>
              </a:cxn>
              <a:cxn ang="0">
                <a:pos x="79" y="51"/>
              </a:cxn>
              <a:cxn ang="0">
                <a:pos x="70" y="36"/>
              </a:cxn>
            </a:cxnLst>
            <a:rect l="0" t="0" r="r" b="b"/>
            <a:pathLst>
              <a:path w="92" h="66">
                <a:moveTo>
                  <a:pt x="1" y="3"/>
                </a:moveTo>
                <a:cubicBezTo>
                  <a:pt x="0" y="6"/>
                  <a:pt x="11" y="21"/>
                  <a:pt x="15" y="19"/>
                </a:cubicBezTo>
                <a:cubicBezTo>
                  <a:pt x="22" y="14"/>
                  <a:pt x="2" y="0"/>
                  <a:pt x="1" y="3"/>
                </a:cubicBezTo>
                <a:close/>
                <a:moveTo>
                  <a:pt x="22" y="17"/>
                </a:moveTo>
                <a:cubicBezTo>
                  <a:pt x="22" y="18"/>
                  <a:pt x="30" y="26"/>
                  <a:pt x="32" y="24"/>
                </a:cubicBezTo>
                <a:cubicBezTo>
                  <a:pt x="34" y="23"/>
                  <a:pt x="23" y="14"/>
                  <a:pt x="22" y="17"/>
                </a:cubicBezTo>
                <a:close/>
                <a:moveTo>
                  <a:pt x="60" y="37"/>
                </a:moveTo>
                <a:cubicBezTo>
                  <a:pt x="63" y="35"/>
                  <a:pt x="44" y="25"/>
                  <a:pt x="44" y="28"/>
                </a:cubicBezTo>
                <a:cubicBezTo>
                  <a:pt x="44" y="31"/>
                  <a:pt x="57" y="38"/>
                  <a:pt x="60" y="37"/>
                </a:cubicBezTo>
                <a:close/>
                <a:moveTo>
                  <a:pt x="58" y="47"/>
                </a:moveTo>
                <a:cubicBezTo>
                  <a:pt x="59" y="52"/>
                  <a:pt x="66" y="55"/>
                  <a:pt x="69" y="54"/>
                </a:cubicBezTo>
                <a:cubicBezTo>
                  <a:pt x="72" y="52"/>
                  <a:pt x="57" y="42"/>
                  <a:pt x="58" y="47"/>
                </a:cubicBezTo>
                <a:close/>
                <a:moveTo>
                  <a:pt x="78" y="58"/>
                </a:moveTo>
                <a:cubicBezTo>
                  <a:pt x="79" y="60"/>
                  <a:pt x="85" y="66"/>
                  <a:pt x="89" y="63"/>
                </a:cubicBezTo>
                <a:cubicBezTo>
                  <a:pt x="92" y="61"/>
                  <a:pt x="78" y="56"/>
                  <a:pt x="78" y="58"/>
                </a:cubicBezTo>
                <a:close/>
                <a:moveTo>
                  <a:pt x="70" y="36"/>
                </a:moveTo>
                <a:cubicBezTo>
                  <a:pt x="67" y="42"/>
                  <a:pt x="77" y="51"/>
                  <a:pt x="79" y="51"/>
                </a:cubicBezTo>
                <a:cubicBezTo>
                  <a:pt x="80" y="52"/>
                  <a:pt x="72" y="32"/>
                  <a:pt x="70" y="3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49" name="Freeform 150"/>
          <p:cNvSpPr>
            <a:spLocks noEditPoints="1"/>
          </p:cNvSpPr>
          <p:nvPr/>
        </p:nvSpPr>
        <p:spPr bwMode="auto">
          <a:xfrm>
            <a:off x="8255672" y="4367342"/>
            <a:ext cx="955521" cy="850877"/>
          </a:xfrm>
          <a:custGeom>
            <a:avLst/>
            <a:gdLst/>
            <a:ahLst/>
            <a:cxnLst>
              <a:cxn ang="0">
                <a:pos x="457" y="180"/>
              </a:cxn>
              <a:cxn ang="0">
                <a:pos x="438" y="160"/>
              </a:cxn>
              <a:cxn ang="0">
                <a:pos x="424" y="139"/>
              </a:cxn>
              <a:cxn ang="0">
                <a:pos x="410" y="124"/>
              </a:cxn>
              <a:cxn ang="0">
                <a:pos x="378" y="93"/>
              </a:cxn>
              <a:cxn ang="0">
                <a:pos x="367" y="53"/>
              </a:cxn>
              <a:cxn ang="0">
                <a:pos x="347" y="33"/>
              </a:cxn>
              <a:cxn ang="0">
                <a:pos x="329" y="10"/>
              </a:cxn>
              <a:cxn ang="0">
                <a:pos x="324" y="51"/>
              </a:cxn>
              <a:cxn ang="0">
                <a:pos x="297" y="76"/>
              </a:cxn>
              <a:cxn ang="0">
                <a:pos x="265" y="59"/>
              </a:cxn>
              <a:cxn ang="0">
                <a:pos x="259" y="35"/>
              </a:cxn>
              <a:cxn ang="0">
                <a:pos x="268" y="17"/>
              </a:cxn>
              <a:cxn ang="0">
                <a:pos x="251" y="19"/>
              </a:cxn>
              <a:cxn ang="0">
                <a:pos x="222" y="13"/>
              </a:cxn>
              <a:cxn ang="0">
                <a:pos x="194" y="32"/>
              </a:cxn>
              <a:cxn ang="0">
                <a:pos x="184" y="51"/>
              </a:cxn>
              <a:cxn ang="0">
                <a:pos x="167" y="44"/>
              </a:cxn>
              <a:cxn ang="0">
                <a:pos x="147" y="46"/>
              </a:cxn>
              <a:cxn ang="0">
                <a:pos x="131" y="55"/>
              </a:cxn>
              <a:cxn ang="0">
                <a:pos x="123" y="73"/>
              </a:cxn>
              <a:cxn ang="0">
                <a:pos x="106" y="75"/>
              </a:cxn>
              <a:cxn ang="0">
                <a:pos x="69" y="110"/>
              </a:cxn>
              <a:cxn ang="0">
                <a:pos x="34" y="121"/>
              </a:cxn>
              <a:cxn ang="0">
                <a:pos x="13" y="130"/>
              </a:cxn>
              <a:cxn ang="0">
                <a:pos x="6" y="169"/>
              </a:cxn>
              <a:cxn ang="0">
                <a:pos x="9" y="187"/>
              </a:cxn>
              <a:cxn ang="0">
                <a:pos x="22" y="227"/>
              </a:cxn>
              <a:cxn ang="0">
                <a:pos x="23" y="277"/>
              </a:cxn>
              <a:cxn ang="0">
                <a:pos x="56" y="294"/>
              </a:cxn>
              <a:cxn ang="0">
                <a:pos x="104" y="280"/>
              </a:cxn>
              <a:cxn ang="0">
                <a:pos x="157" y="260"/>
              </a:cxn>
              <a:cxn ang="0">
                <a:pos x="219" y="256"/>
              </a:cxn>
              <a:cxn ang="0">
                <a:pos x="240" y="268"/>
              </a:cxn>
              <a:cxn ang="0">
                <a:pos x="262" y="287"/>
              </a:cxn>
              <a:cxn ang="0">
                <a:pos x="278" y="285"/>
              </a:cxn>
              <a:cxn ang="0">
                <a:pos x="288" y="289"/>
              </a:cxn>
              <a:cxn ang="0">
                <a:pos x="304" y="317"/>
              </a:cxn>
              <a:cxn ang="0">
                <a:pos x="344" y="344"/>
              </a:cxn>
              <a:cxn ang="0">
                <a:pos x="365" y="341"/>
              </a:cxn>
              <a:cxn ang="0">
                <a:pos x="379" y="348"/>
              </a:cxn>
              <a:cxn ang="0">
                <a:pos x="419" y="330"/>
              </a:cxn>
              <a:cxn ang="0">
                <a:pos x="443" y="266"/>
              </a:cxn>
              <a:cxn ang="0">
                <a:pos x="458" y="228"/>
              </a:cxn>
              <a:cxn ang="0">
                <a:pos x="210" y="11"/>
              </a:cxn>
              <a:cxn ang="0">
                <a:pos x="266" y="307"/>
              </a:cxn>
              <a:cxn ang="0">
                <a:pos x="379" y="376"/>
              </a:cxn>
              <a:cxn ang="0">
                <a:pos x="380" y="411"/>
              </a:cxn>
              <a:cxn ang="0">
                <a:pos x="395" y="402"/>
              </a:cxn>
              <a:cxn ang="0">
                <a:pos x="379" y="376"/>
              </a:cxn>
            </a:cxnLst>
            <a:rect l="0" t="0" r="r" b="b"/>
            <a:pathLst>
              <a:path w="463" h="412">
                <a:moveTo>
                  <a:pt x="460" y="207"/>
                </a:moveTo>
                <a:cubicBezTo>
                  <a:pt x="462" y="205"/>
                  <a:pt x="459" y="197"/>
                  <a:pt x="457" y="198"/>
                </a:cubicBezTo>
                <a:cubicBezTo>
                  <a:pt x="456" y="200"/>
                  <a:pt x="456" y="186"/>
                  <a:pt x="457" y="180"/>
                </a:cubicBezTo>
                <a:cubicBezTo>
                  <a:pt x="458" y="173"/>
                  <a:pt x="457" y="174"/>
                  <a:pt x="454" y="177"/>
                </a:cubicBezTo>
                <a:cubicBezTo>
                  <a:pt x="451" y="181"/>
                  <a:pt x="447" y="171"/>
                  <a:pt x="447" y="169"/>
                </a:cubicBezTo>
                <a:cubicBezTo>
                  <a:pt x="446" y="166"/>
                  <a:pt x="442" y="159"/>
                  <a:pt x="438" y="160"/>
                </a:cubicBezTo>
                <a:cubicBezTo>
                  <a:pt x="434" y="161"/>
                  <a:pt x="436" y="154"/>
                  <a:pt x="432" y="155"/>
                </a:cubicBezTo>
                <a:cubicBezTo>
                  <a:pt x="428" y="156"/>
                  <a:pt x="428" y="149"/>
                  <a:pt x="428" y="143"/>
                </a:cubicBezTo>
                <a:cubicBezTo>
                  <a:pt x="429" y="137"/>
                  <a:pt x="426" y="142"/>
                  <a:pt x="424" y="139"/>
                </a:cubicBezTo>
                <a:cubicBezTo>
                  <a:pt x="422" y="137"/>
                  <a:pt x="420" y="139"/>
                  <a:pt x="417" y="140"/>
                </a:cubicBezTo>
                <a:cubicBezTo>
                  <a:pt x="415" y="141"/>
                  <a:pt x="414" y="135"/>
                  <a:pt x="415" y="132"/>
                </a:cubicBezTo>
                <a:cubicBezTo>
                  <a:pt x="415" y="130"/>
                  <a:pt x="414" y="127"/>
                  <a:pt x="410" y="124"/>
                </a:cubicBezTo>
                <a:cubicBezTo>
                  <a:pt x="407" y="121"/>
                  <a:pt x="406" y="119"/>
                  <a:pt x="407" y="116"/>
                </a:cubicBezTo>
                <a:cubicBezTo>
                  <a:pt x="407" y="112"/>
                  <a:pt x="385" y="101"/>
                  <a:pt x="381" y="100"/>
                </a:cubicBezTo>
                <a:cubicBezTo>
                  <a:pt x="376" y="99"/>
                  <a:pt x="380" y="94"/>
                  <a:pt x="378" y="93"/>
                </a:cubicBezTo>
                <a:cubicBezTo>
                  <a:pt x="376" y="91"/>
                  <a:pt x="375" y="84"/>
                  <a:pt x="375" y="79"/>
                </a:cubicBezTo>
                <a:cubicBezTo>
                  <a:pt x="375" y="73"/>
                  <a:pt x="368" y="72"/>
                  <a:pt x="368" y="67"/>
                </a:cubicBezTo>
                <a:cubicBezTo>
                  <a:pt x="369" y="63"/>
                  <a:pt x="366" y="58"/>
                  <a:pt x="367" y="53"/>
                </a:cubicBezTo>
                <a:cubicBezTo>
                  <a:pt x="367" y="48"/>
                  <a:pt x="360" y="47"/>
                  <a:pt x="359" y="44"/>
                </a:cubicBezTo>
                <a:cubicBezTo>
                  <a:pt x="359" y="42"/>
                  <a:pt x="355" y="44"/>
                  <a:pt x="351" y="45"/>
                </a:cubicBezTo>
                <a:cubicBezTo>
                  <a:pt x="346" y="45"/>
                  <a:pt x="347" y="39"/>
                  <a:pt x="347" y="33"/>
                </a:cubicBezTo>
                <a:cubicBezTo>
                  <a:pt x="348" y="28"/>
                  <a:pt x="345" y="18"/>
                  <a:pt x="342" y="15"/>
                </a:cubicBezTo>
                <a:cubicBezTo>
                  <a:pt x="338" y="13"/>
                  <a:pt x="338" y="3"/>
                  <a:pt x="336" y="2"/>
                </a:cubicBezTo>
                <a:cubicBezTo>
                  <a:pt x="335" y="0"/>
                  <a:pt x="329" y="7"/>
                  <a:pt x="329" y="10"/>
                </a:cubicBezTo>
                <a:cubicBezTo>
                  <a:pt x="329" y="13"/>
                  <a:pt x="329" y="17"/>
                  <a:pt x="326" y="19"/>
                </a:cubicBezTo>
                <a:cubicBezTo>
                  <a:pt x="324" y="21"/>
                  <a:pt x="328" y="29"/>
                  <a:pt x="325" y="31"/>
                </a:cubicBezTo>
                <a:cubicBezTo>
                  <a:pt x="322" y="34"/>
                  <a:pt x="325" y="45"/>
                  <a:pt x="324" y="51"/>
                </a:cubicBezTo>
                <a:cubicBezTo>
                  <a:pt x="323" y="58"/>
                  <a:pt x="323" y="64"/>
                  <a:pt x="320" y="69"/>
                </a:cubicBezTo>
                <a:cubicBezTo>
                  <a:pt x="317" y="73"/>
                  <a:pt x="317" y="80"/>
                  <a:pt x="311" y="82"/>
                </a:cubicBezTo>
                <a:cubicBezTo>
                  <a:pt x="305" y="84"/>
                  <a:pt x="297" y="79"/>
                  <a:pt x="297" y="76"/>
                </a:cubicBezTo>
                <a:cubicBezTo>
                  <a:pt x="297" y="73"/>
                  <a:pt x="291" y="71"/>
                  <a:pt x="287" y="71"/>
                </a:cubicBezTo>
                <a:cubicBezTo>
                  <a:pt x="284" y="72"/>
                  <a:pt x="282" y="67"/>
                  <a:pt x="276" y="63"/>
                </a:cubicBezTo>
                <a:cubicBezTo>
                  <a:pt x="271" y="58"/>
                  <a:pt x="266" y="64"/>
                  <a:pt x="265" y="59"/>
                </a:cubicBezTo>
                <a:cubicBezTo>
                  <a:pt x="263" y="54"/>
                  <a:pt x="261" y="53"/>
                  <a:pt x="257" y="50"/>
                </a:cubicBezTo>
                <a:cubicBezTo>
                  <a:pt x="253" y="47"/>
                  <a:pt x="254" y="47"/>
                  <a:pt x="258" y="45"/>
                </a:cubicBezTo>
                <a:cubicBezTo>
                  <a:pt x="262" y="42"/>
                  <a:pt x="261" y="38"/>
                  <a:pt x="259" y="35"/>
                </a:cubicBezTo>
                <a:cubicBezTo>
                  <a:pt x="257" y="32"/>
                  <a:pt x="261" y="33"/>
                  <a:pt x="266" y="30"/>
                </a:cubicBezTo>
                <a:cubicBezTo>
                  <a:pt x="271" y="27"/>
                  <a:pt x="266" y="24"/>
                  <a:pt x="270" y="22"/>
                </a:cubicBezTo>
                <a:cubicBezTo>
                  <a:pt x="274" y="21"/>
                  <a:pt x="272" y="18"/>
                  <a:pt x="268" y="17"/>
                </a:cubicBezTo>
                <a:cubicBezTo>
                  <a:pt x="264" y="16"/>
                  <a:pt x="265" y="21"/>
                  <a:pt x="263" y="21"/>
                </a:cubicBezTo>
                <a:cubicBezTo>
                  <a:pt x="262" y="22"/>
                  <a:pt x="260" y="15"/>
                  <a:pt x="259" y="15"/>
                </a:cubicBezTo>
                <a:cubicBezTo>
                  <a:pt x="258" y="16"/>
                  <a:pt x="253" y="22"/>
                  <a:pt x="251" y="19"/>
                </a:cubicBezTo>
                <a:cubicBezTo>
                  <a:pt x="248" y="16"/>
                  <a:pt x="234" y="13"/>
                  <a:pt x="229" y="12"/>
                </a:cubicBezTo>
                <a:cubicBezTo>
                  <a:pt x="223" y="11"/>
                  <a:pt x="221" y="4"/>
                  <a:pt x="218" y="6"/>
                </a:cubicBezTo>
                <a:cubicBezTo>
                  <a:pt x="215" y="7"/>
                  <a:pt x="219" y="9"/>
                  <a:pt x="222" y="13"/>
                </a:cubicBezTo>
                <a:cubicBezTo>
                  <a:pt x="226" y="17"/>
                  <a:pt x="210" y="20"/>
                  <a:pt x="205" y="18"/>
                </a:cubicBezTo>
                <a:cubicBezTo>
                  <a:pt x="200" y="17"/>
                  <a:pt x="206" y="22"/>
                  <a:pt x="202" y="22"/>
                </a:cubicBezTo>
                <a:cubicBezTo>
                  <a:pt x="198" y="21"/>
                  <a:pt x="197" y="28"/>
                  <a:pt x="194" y="32"/>
                </a:cubicBezTo>
                <a:cubicBezTo>
                  <a:pt x="191" y="35"/>
                  <a:pt x="193" y="38"/>
                  <a:pt x="189" y="40"/>
                </a:cubicBezTo>
                <a:cubicBezTo>
                  <a:pt x="186" y="42"/>
                  <a:pt x="186" y="45"/>
                  <a:pt x="190" y="50"/>
                </a:cubicBezTo>
                <a:cubicBezTo>
                  <a:pt x="194" y="54"/>
                  <a:pt x="188" y="55"/>
                  <a:pt x="184" y="51"/>
                </a:cubicBezTo>
                <a:cubicBezTo>
                  <a:pt x="180" y="47"/>
                  <a:pt x="177" y="47"/>
                  <a:pt x="177" y="51"/>
                </a:cubicBezTo>
                <a:cubicBezTo>
                  <a:pt x="177" y="56"/>
                  <a:pt x="172" y="54"/>
                  <a:pt x="173" y="49"/>
                </a:cubicBezTo>
                <a:cubicBezTo>
                  <a:pt x="174" y="44"/>
                  <a:pt x="168" y="46"/>
                  <a:pt x="167" y="44"/>
                </a:cubicBezTo>
                <a:cubicBezTo>
                  <a:pt x="166" y="41"/>
                  <a:pt x="161" y="36"/>
                  <a:pt x="157" y="37"/>
                </a:cubicBezTo>
                <a:cubicBezTo>
                  <a:pt x="154" y="37"/>
                  <a:pt x="154" y="40"/>
                  <a:pt x="151" y="40"/>
                </a:cubicBezTo>
                <a:cubicBezTo>
                  <a:pt x="148" y="40"/>
                  <a:pt x="147" y="42"/>
                  <a:pt x="147" y="46"/>
                </a:cubicBezTo>
                <a:cubicBezTo>
                  <a:pt x="148" y="49"/>
                  <a:pt x="142" y="45"/>
                  <a:pt x="139" y="46"/>
                </a:cubicBezTo>
                <a:cubicBezTo>
                  <a:pt x="135" y="46"/>
                  <a:pt x="139" y="51"/>
                  <a:pt x="137" y="51"/>
                </a:cubicBezTo>
                <a:cubicBezTo>
                  <a:pt x="135" y="51"/>
                  <a:pt x="135" y="55"/>
                  <a:pt x="131" y="55"/>
                </a:cubicBezTo>
                <a:cubicBezTo>
                  <a:pt x="128" y="55"/>
                  <a:pt x="129" y="62"/>
                  <a:pt x="129" y="66"/>
                </a:cubicBezTo>
                <a:cubicBezTo>
                  <a:pt x="130" y="69"/>
                  <a:pt x="124" y="64"/>
                  <a:pt x="121" y="65"/>
                </a:cubicBezTo>
                <a:cubicBezTo>
                  <a:pt x="118" y="66"/>
                  <a:pt x="122" y="69"/>
                  <a:pt x="123" y="73"/>
                </a:cubicBezTo>
                <a:cubicBezTo>
                  <a:pt x="124" y="78"/>
                  <a:pt x="121" y="77"/>
                  <a:pt x="119" y="79"/>
                </a:cubicBezTo>
                <a:cubicBezTo>
                  <a:pt x="117" y="81"/>
                  <a:pt x="115" y="74"/>
                  <a:pt x="115" y="71"/>
                </a:cubicBezTo>
                <a:cubicBezTo>
                  <a:pt x="115" y="67"/>
                  <a:pt x="110" y="70"/>
                  <a:pt x="106" y="75"/>
                </a:cubicBezTo>
                <a:cubicBezTo>
                  <a:pt x="101" y="80"/>
                  <a:pt x="107" y="87"/>
                  <a:pt x="105" y="88"/>
                </a:cubicBezTo>
                <a:cubicBezTo>
                  <a:pt x="103" y="90"/>
                  <a:pt x="94" y="98"/>
                  <a:pt x="89" y="104"/>
                </a:cubicBezTo>
                <a:cubicBezTo>
                  <a:pt x="84" y="111"/>
                  <a:pt x="73" y="107"/>
                  <a:pt x="69" y="110"/>
                </a:cubicBezTo>
                <a:cubicBezTo>
                  <a:pt x="66" y="113"/>
                  <a:pt x="62" y="111"/>
                  <a:pt x="58" y="113"/>
                </a:cubicBezTo>
                <a:cubicBezTo>
                  <a:pt x="55" y="116"/>
                  <a:pt x="48" y="121"/>
                  <a:pt x="48" y="118"/>
                </a:cubicBezTo>
                <a:cubicBezTo>
                  <a:pt x="47" y="115"/>
                  <a:pt x="38" y="117"/>
                  <a:pt x="34" y="121"/>
                </a:cubicBezTo>
                <a:cubicBezTo>
                  <a:pt x="30" y="125"/>
                  <a:pt x="24" y="129"/>
                  <a:pt x="20" y="129"/>
                </a:cubicBezTo>
                <a:cubicBezTo>
                  <a:pt x="16" y="129"/>
                  <a:pt x="16" y="136"/>
                  <a:pt x="14" y="137"/>
                </a:cubicBezTo>
                <a:cubicBezTo>
                  <a:pt x="12" y="139"/>
                  <a:pt x="13" y="132"/>
                  <a:pt x="13" y="130"/>
                </a:cubicBezTo>
                <a:cubicBezTo>
                  <a:pt x="13" y="129"/>
                  <a:pt x="9" y="133"/>
                  <a:pt x="7" y="139"/>
                </a:cubicBezTo>
                <a:cubicBezTo>
                  <a:pt x="5" y="144"/>
                  <a:pt x="11" y="146"/>
                  <a:pt x="8" y="151"/>
                </a:cubicBezTo>
                <a:cubicBezTo>
                  <a:pt x="4" y="157"/>
                  <a:pt x="0" y="162"/>
                  <a:pt x="6" y="169"/>
                </a:cubicBezTo>
                <a:cubicBezTo>
                  <a:pt x="11" y="176"/>
                  <a:pt x="14" y="181"/>
                  <a:pt x="12" y="184"/>
                </a:cubicBezTo>
                <a:cubicBezTo>
                  <a:pt x="10" y="188"/>
                  <a:pt x="7" y="177"/>
                  <a:pt x="5" y="179"/>
                </a:cubicBezTo>
                <a:cubicBezTo>
                  <a:pt x="4" y="180"/>
                  <a:pt x="10" y="184"/>
                  <a:pt x="9" y="187"/>
                </a:cubicBezTo>
                <a:cubicBezTo>
                  <a:pt x="7" y="189"/>
                  <a:pt x="2" y="178"/>
                  <a:pt x="1" y="181"/>
                </a:cubicBezTo>
                <a:cubicBezTo>
                  <a:pt x="0" y="183"/>
                  <a:pt x="12" y="200"/>
                  <a:pt x="12" y="206"/>
                </a:cubicBezTo>
                <a:cubicBezTo>
                  <a:pt x="12" y="212"/>
                  <a:pt x="22" y="218"/>
                  <a:pt x="22" y="227"/>
                </a:cubicBezTo>
                <a:cubicBezTo>
                  <a:pt x="21" y="236"/>
                  <a:pt x="30" y="251"/>
                  <a:pt x="32" y="253"/>
                </a:cubicBezTo>
                <a:cubicBezTo>
                  <a:pt x="33" y="255"/>
                  <a:pt x="28" y="261"/>
                  <a:pt x="29" y="268"/>
                </a:cubicBezTo>
                <a:cubicBezTo>
                  <a:pt x="30" y="275"/>
                  <a:pt x="27" y="277"/>
                  <a:pt x="23" y="277"/>
                </a:cubicBezTo>
                <a:cubicBezTo>
                  <a:pt x="18" y="277"/>
                  <a:pt x="21" y="284"/>
                  <a:pt x="26" y="285"/>
                </a:cubicBezTo>
                <a:cubicBezTo>
                  <a:pt x="30" y="285"/>
                  <a:pt x="29" y="289"/>
                  <a:pt x="34" y="292"/>
                </a:cubicBezTo>
                <a:cubicBezTo>
                  <a:pt x="39" y="296"/>
                  <a:pt x="52" y="294"/>
                  <a:pt x="56" y="294"/>
                </a:cubicBezTo>
                <a:cubicBezTo>
                  <a:pt x="60" y="294"/>
                  <a:pt x="61" y="288"/>
                  <a:pt x="67" y="288"/>
                </a:cubicBezTo>
                <a:cubicBezTo>
                  <a:pt x="73" y="287"/>
                  <a:pt x="72" y="286"/>
                  <a:pt x="75" y="282"/>
                </a:cubicBezTo>
                <a:cubicBezTo>
                  <a:pt x="78" y="279"/>
                  <a:pt x="91" y="280"/>
                  <a:pt x="104" y="280"/>
                </a:cubicBezTo>
                <a:cubicBezTo>
                  <a:pt x="117" y="281"/>
                  <a:pt x="123" y="277"/>
                  <a:pt x="125" y="272"/>
                </a:cubicBezTo>
                <a:cubicBezTo>
                  <a:pt x="127" y="267"/>
                  <a:pt x="136" y="267"/>
                  <a:pt x="140" y="263"/>
                </a:cubicBezTo>
                <a:cubicBezTo>
                  <a:pt x="144" y="260"/>
                  <a:pt x="147" y="259"/>
                  <a:pt x="157" y="260"/>
                </a:cubicBezTo>
                <a:cubicBezTo>
                  <a:pt x="167" y="260"/>
                  <a:pt x="176" y="255"/>
                  <a:pt x="182" y="253"/>
                </a:cubicBezTo>
                <a:cubicBezTo>
                  <a:pt x="188" y="250"/>
                  <a:pt x="200" y="251"/>
                  <a:pt x="206" y="250"/>
                </a:cubicBezTo>
                <a:cubicBezTo>
                  <a:pt x="212" y="248"/>
                  <a:pt x="213" y="257"/>
                  <a:pt x="219" y="256"/>
                </a:cubicBezTo>
                <a:cubicBezTo>
                  <a:pt x="226" y="256"/>
                  <a:pt x="229" y="258"/>
                  <a:pt x="233" y="258"/>
                </a:cubicBezTo>
                <a:cubicBezTo>
                  <a:pt x="236" y="258"/>
                  <a:pt x="236" y="261"/>
                  <a:pt x="239" y="261"/>
                </a:cubicBezTo>
                <a:cubicBezTo>
                  <a:pt x="243" y="262"/>
                  <a:pt x="242" y="265"/>
                  <a:pt x="240" y="268"/>
                </a:cubicBezTo>
                <a:cubicBezTo>
                  <a:pt x="238" y="272"/>
                  <a:pt x="245" y="271"/>
                  <a:pt x="250" y="278"/>
                </a:cubicBezTo>
                <a:cubicBezTo>
                  <a:pt x="255" y="284"/>
                  <a:pt x="250" y="285"/>
                  <a:pt x="253" y="290"/>
                </a:cubicBezTo>
                <a:cubicBezTo>
                  <a:pt x="255" y="295"/>
                  <a:pt x="257" y="294"/>
                  <a:pt x="262" y="287"/>
                </a:cubicBezTo>
                <a:cubicBezTo>
                  <a:pt x="267" y="280"/>
                  <a:pt x="272" y="285"/>
                  <a:pt x="273" y="279"/>
                </a:cubicBezTo>
                <a:cubicBezTo>
                  <a:pt x="274" y="273"/>
                  <a:pt x="279" y="266"/>
                  <a:pt x="283" y="269"/>
                </a:cubicBezTo>
                <a:cubicBezTo>
                  <a:pt x="286" y="272"/>
                  <a:pt x="280" y="273"/>
                  <a:pt x="278" y="285"/>
                </a:cubicBezTo>
                <a:cubicBezTo>
                  <a:pt x="276" y="296"/>
                  <a:pt x="272" y="290"/>
                  <a:pt x="271" y="293"/>
                </a:cubicBezTo>
                <a:cubicBezTo>
                  <a:pt x="270" y="297"/>
                  <a:pt x="281" y="298"/>
                  <a:pt x="281" y="292"/>
                </a:cubicBezTo>
                <a:cubicBezTo>
                  <a:pt x="281" y="286"/>
                  <a:pt x="283" y="284"/>
                  <a:pt x="288" y="289"/>
                </a:cubicBezTo>
                <a:cubicBezTo>
                  <a:pt x="292" y="295"/>
                  <a:pt x="285" y="299"/>
                  <a:pt x="286" y="302"/>
                </a:cubicBezTo>
                <a:cubicBezTo>
                  <a:pt x="287" y="304"/>
                  <a:pt x="292" y="301"/>
                  <a:pt x="294" y="301"/>
                </a:cubicBezTo>
                <a:cubicBezTo>
                  <a:pt x="299" y="301"/>
                  <a:pt x="305" y="311"/>
                  <a:pt x="304" y="317"/>
                </a:cubicBezTo>
                <a:cubicBezTo>
                  <a:pt x="303" y="322"/>
                  <a:pt x="301" y="327"/>
                  <a:pt x="310" y="331"/>
                </a:cubicBezTo>
                <a:cubicBezTo>
                  <a:pt x="318" y="335"/>
                  <a:pt x="315" y="336"/>
                  <a:pt x="321" y="336"/>
                </a:cubicBezTo>
                <a:cubicBezTo>
                  <a:pt x="328" y="336"/>
                  <a:pt x="341" y="341"/>
                  <a:pt x="344" y="344"/>
                </a:cubicBezTo>
                <a:cubicBezTo>
                  <a:pt x="348" y="347"/>
                  <a:pt x="357" y="342"/>
                  <a:pt x="358" y="336"/>
                </a:cubicBezTo>
                <a:cubicBezTo>
                  <a:pt x="360" y="330"/>
                  <a:pt x="367" y="336"/>
                  <a:pt x="363" y="338"/>
                </a:cubicBezTo>
                <a:cubicBezTo>
                  <a:pt x="360" y="340"/>
                  <a:pt x="365" y="344"/>
                  <a:pt x="365" y="341"/>
                </a:cubicBezTo>
                <a:cubicBezTo>
                  <a:pt x="365" y="338"/>
                  <a:pt x="367" y="335"/>
                  <a:pt x="368" y="339"/>
                </a:cubicBezTo>
                <a:cubicBezTo>
                  <a:pt x="369" y="343"/>
                  <a:pt x="374" y="343"/>
                  <a:pt x="376" y="346"/>
                </a:cubicBezTo>
                <a:cubicBezTo>
                  <a:pt x="377" y="349"/>
                  <a:pt x="379" y="351"/>
                  <a:pt x="379" y="348"/>
                </a:cubicBezTo>
                <a:cubicBezTo>
                  <a:pt x="379" y="346"/>
                  <a:pt x="380" y="344"/>
                  <a:pt x="384" y="342"/>
                </a:cubicBezTo>
                <a:cubicBezTo>
                  <a:pt x="388" y="341"/>
                  <a:pt x="391" y="338"/>
                  <a:pt x="395" y="334"/>
                </a:cubicBezTo>
                <a:cubicBezTo>
                  <a:pt x="399" y="331"/>
                  <a:pt x="417" y="330"/>
                  <a:pt x="419" y="330"/>
                </a:cubicBezTo>
                <a:cubicBezTo>
                  <a:pt x="420" y="330"/>
                  <a:pt x="421" y="315"/>
                  <a:pt x="422" y="307"/>
                </a:cubicBezTo>
                <a:cubicBezTo>
                  <a:pt x="423" y="300"/>
                  <a:pt x="430" y="298"/>
                  <a:pt x="431" y="290"/>
                </a:cubicBezTo>
                <a:cubicBezTo>
                  <a:pt x="432" y="282"/>
                  <a:pt x="441" y="267"/>
                  <a:pt x="443" y="266"/>
                </a:cubicBezTo>
                <a:cubicBezTo>
                  <a:pt x="445" y="265"/>
                  <a:pt x="449" y="263"/>
                  <a:pt x="450" y="258"/>
                </a:cubicBezTo>
                <a:cubicBezTo>
                  <a:pt x="450" y="253"/>
                  <a:pt x="456" y="248"/>
                  <a:pt x="456" y="242"/>
                </a:cubicBezTo>
                <a:cubicBezTo>
                  <a:pt x="456" y="237"/>
                  <a:pt x="459" y="230"/>
                  <a:pt x="458" y="228"/>
                </a:cubicBezTo>
                <a:cubicBezTo>
                  <a:pt x="458" y="226"/>
                  <a:pt x="456" y="221"/>
                  <a:pt x="460" y="217"/>
                </a:cubicBezTo>
                <a:cubicBezTo>
                  <a:pt x="463" y="213"/>
                  <a:pt x="458" y="208"/>
                  <a:pt x="460" y="207"/>
                </a:cubicBezTo>
                <a:close/>
                <a:moveTo>
                  <a:pt x="210" y="11"/>
                </a:moveTo>
                <a:cubicBezTo>
                  <a:pt x="209" y="8"/>
                  <a:pt x="191" y="11"/>
                  <a:pt x="195" y="14"/>
                </a:cubicBezTo>
                <a:cubicBezTo>
                  <a:pt x="198" y="16"/>
                  <a:pt x="210" y="14"/>
                  <a:pt x="210" y="11"/>
                </a:cubicBezTo>
                <a:close/>
                <a:moveTo>
                  <a:pt x="266" y="307"/>
                </a:moveTo>
                <a:cubicBezTo>
                  <a:pt x="269" y="309"/>
                  <a:pt x="278" y="309"/>
                  <a:pt x="279" y="305"/>
                </a:cubicBezTo>
                <a:cubicBezTo>
                  <a:pt x="281" y="302"/>
                  <a:pt x="263" y="305"/>
                  <a:pt x="266" y="307"/>
                </a:cubicBezTo>
                <a:close/>
                <a:moveTo>
                  <a:pt x="379" y="376"/>
                </a:moveTo>
                <a:cubicBezTo>
                  <a:pt x="372" y="377"/>
                  <a:pt x="362" y="370"/>
                  <a:pt x="360" y="371"/>
                </a:cubicBezTo>
                <a:cubicBezTo>
                  <a:pt x="357" y="372"/>
                  <a:pt x="368" y="389"/>
                  <a:pt x="365" y="393"/>
                </a:cubicBezTo>
                <a:cubicBezTo>
                  <a:pt x="361" y="398"/>
                  <a:pt x="375" y="410"/>
                  <a:pt x="380" y="411"/>
                </a:cubicBezTo>
                <a:cubicBezTo>
                  <a:pt x="385" y="412"/>
                  <a:pt x="383" y="406"/>
                  <a:pt x="386" y="406"/>
                </a:cubicBezTo>
                <a:cubicBezTo>
                  <a:pt x="389" y="407"/>
                  <a:pt x="388" y="403"/>
                  <a:pt x="389" y="401"/>
                </a:cubicBezTo>
                <a:cubicBezTo>
                  <a:pt x="389" y="398"/>
                  <a:pt x="392" y="403"/>
                  <a:pt x="395" y="402"/>
                </a:cubicBezTo>
                <a:cubicBezTo>
                  <a:pt x="398" y="400"/>
                  <a:pt x="394" y="390"/>
                  <a:pt x="398" y="390"/>
                </a:cubicBezTo>
                <a:cubicBezTo>
                  <a:pt x="402" y="390"/>
                  <a:pt x="399" y="377"/>
                  <a:pt x="398" y="372"/>
                </a:cubicBezTo>
                <a:cubicBezTo>
                  <a:pt x="397" y="368"/>
                  <a:pt x="386" y="376"/>
                  <a:pt x="379" y="376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0" name="Freeform 151"/>
          <p:cNvSpPr>
            <a:spLocks noEditPoints="1"/>
          </p:cNvSpPr>
          <p:nvPr/>
        </p:nvSpPr>
        <p:spPr bwMode="auto">
          <a:xfrm>
            <a:off x="9506255" y="4972906"/>
            <a:ext cx="291631" cy="346526"/>
          </a:xfrm>
          <a:custGeom>
            <a:avLst/>
            <a:gdLst/>
            <a:ahLst/>
            <a:cxnLst>
              <a:cxn ang="0">
                <a:pos x="87" y="81"/>
              </a:cxn>
              <a:cxn ang="0">
                <a:pos x="78" y="84"/>
              </a:cxn>
              <a:cxn ang="0">
                <a:pos x="67" y="79"/>
              </a:cxn>
              <a:cxn ang="0">
                <a:pos x="61" y="89"/>
              </a:cxn>
              <a:cxn ang="0">
                <a:pos x="52" y="105"/>
              </a:cxn>
              <a:cxn ang="0">
                <a:pos x="21" y="125"/>
              </a:cxn>
              <a:cxn ang="0">
                <a:pos x="7" y="139"/>
              </a:cxn>
              <a:cxn ang="0">
                <a:pos x="4" y="151"/>
              </a:cxn>
              <a:cxn ang="0">
                <a:pos x="14" y="156"/>
              </a:cxn>
              <a:cxn ang="0">
                <a:pos x="22" y="159"/>
              </a:cxn>
              <a:cxn ang="0">
                <a:pos x="43" y="154"/>
              </a:cxn>
              <a:cxn ang="0">
                <a:pos x="50" y="141"/>
              </a:cxn>
              <a:cxn ang="0">
                <a:pos x="56" y="129"/>
              </a:cxn>
              <a:cxn ang="0">
                <a:pos x="69" y="122"/>
              </a:cxn>
              <a:cxn ang="0">
                <a:pos x="72" y="116"/>
              </a:cxn>
              <a:cxn ang="0">
                <a:pos x="80" y="105"/>
              </a:cxn>
              <a:cxn ang="0">
                <a:pos x="89" y="90"/>
              </a:cxn>
              <a:cxn ang="0">
                <a:pos x="87" y="81"/>
              </a:cxn>
              <a:cxn ang="0">
                <a:pos x="15" y="167"/>
              </a:cxn>
              <a:cxn ang="0">
                <a:pos x="19" y="162"/>
              </a:cxn>
              <a:cxn ang="0">
                <a:pos x="15" y="167"/>
              </a:cxn>
              <a:cxn ang="0">
                <a:pos x="128" y="41"/>
              </a:cxn>
              <a:cxn ang="0">
                <a:pos x="117" y="40"/>
              </a:cxn>
              <a:cxn ang="0">
                <a:pos x="110" y="33"/>
              </a:cxn>
              <a:cxn ang="0">
                <a:pos x="105" y="24"/>
              </a:cxn>
              <a:cxn ang="0">
                <a:pos x="105" y="30"/>
              </a:cxn>
              <a:cxn ang="0">
                <a:pos x="100" y="28"/>
              </a:cxn>
              <a:cxn ang="0">
                <a:pos x="96" y="20"/>
              </a:cxn>
              <a:cxn ang="0">
                <a:pos x="92" y="10"/>
              </a:cxn>
              <a:cxn ang="0">
                <a:pos x="78" y="0"/>
              </a:cxn>
              <a:cxn ang="0">
                <a:pos x="81" y="12"/>
              </a:cxn>
              <a:cxn ang="0">
                <a:pos x="89" y="20"/>
              </a:cxn>
              <a:cxn ang="0">
                <a:pos x="96" y="29"/>
              </a:cxn>
              <a:cxn ang="0">
                <a:pos x="94" y="46"/>
              </a:cxn>
              <a:cxn ang="0">
                <a:pos x="85" y="56"/>
              </a:cxn>
              <a:cxn ang="0">
                <a:pos x="100" y="69"/>
              </a:cxn>
              <a:cxn ang="0">
                <a:pos x="97" y="87"/>
              </a:cxn>
              <a:cxn ang="0">
                <a:pos x="107" y="89"/>
              </a:cxn>
              <a:cxn ang="0">
                <a:pos x="119" y="71"/>
              </a:cxn>
              <a:cxn ang="0">
                <a:pos x="123" y="60"/>
              </a:cxn>
              <a:cxn ang="0">
                <a:pos x="130" y="57"/>
              </a:cxn>
              <a:cxn ang="0">
                <a:pos x="135" y="50"/>
              </a:cxn>
              <a:cxn ang="0">
                <a:pos x="139" y="40"/>
              </a:cxn>
              <a:cxn ang="0">
                <a:pos x="128" y="41"/>
              </a:cxn>
            </a:cxnLst>
            <a:rect l="0" t="0" r="r" b="b"/>
            <a:pathLst>
              <a:path w="141" h="168">
                <a:moveTo>
                  <a:pt x="87" y="81"/>
                </a:moveTo>
                <a:cubicBezTo>
                  <a:pt x="84" y="79"/>
                  <a:pt x="82" y="82"/>
                  <a:pt x="78" y="84"/>
                </a:cubicBezTo>
                <a:cubicBezTo>
                  <a:pt x="74" y="86"/>
                  <a:pt x="72" y="76"/>
                  <a:pt x="67" y="79"/>
                </a:cubicBezTo>
                <a:cubicBezTo>
                  <a:pt x="62" y="83"/>
                  <a:pt x="67" y="85"/>
                  <a:pt x="61" y="89"/>
                </a:cubicBezTo>
                <a:cubicBezTo>
                  <a:pt x="56" y="94"/>
                  <a:pt x="58" y="95"/>
                  <a:pt x="52" y="105"/>
                </a:cubicBezTo>
                <a:cubicBezTo>
                  <a:pt x="46" y="115"/>
                  <a:pt x="24" y="120"/>
                  <a:pt x="21" y="125"/>
                </a:cubicBezTo>
                <a:cubicBezTo>
                  <a:pt x="18" y="131"/>
                  <a:pt x="7" y="135"/>
                  <a:pt x="7" y="139"/>
                </a:cubicBezTo>
                <a:cubicBezTo>
                  <a:pt x="7" y="143"/>
                  <a:pt x="0" y="146"/>
                  <a:pt x="4" y="151"/>
                </a:cubicBezTo>
                <a:cubicBezTo>
                  <a:pt x="7" y="155"/>
                  <a:pt x="11" y="152"/>
                  <a:pt x="14" y="156"/>
                </a:cubicBezTo>
                <a:cubicBezTo>
                  <a:pt x="17" y="159"/>
                  <a:pt x="21" y="156"/>
                  <a:pt x="22" y="159"/>
                </a:cubicBezTo>
                <a:cubicBezTo>
                  <a:pt x="24" y="162"/>
                  <a:pt x="35" y="162"/>
                  <a:pt x="43" y="154"/>
                </a:cubicBezTo>
                <a:cubicBezTo>
                  <a:pt x="51" y="147"/>
                  <a:pt x="47" y="143"/>
                  <a:pt x="50" y="141"/>
                </a:cubicBezTo>
                <a:cubicBezTo>
                  <a:pt x="54" y="139"/>
                  <a:pt x="54" y="133"/>
                  <a:pt x="56" y="129"/>
                </a:cubicBezTo>
                <a:cubicBezTo>
                  <a:pt x="58" y="126"/>
                  <a:pt x="60" y="122"/>
                  <a:pt x="69" y="122"/>
                </a:cubicBezTo>
                <a:cubicBezTo>
                  <a:pt x="78" y="122"/>
                  <a:pt x="73" y="120"/>
                  <a:pt x="72" y="116"/>
                </a:cubicBezTo>
                <a:cubicBezTo>
                  <a:pt x="72" y="111"/>
                  <a:pt x="80" y="111"/>
                  <a:pt x="80" y="105"/>
                </a:cubicBezTo>
                <a:cubicBezTo>
                  <a:pt x="80" y="100"/>
                  <a:pt x="91" y="95"/>
                  <a:pt x="89" y="90"/>
                </a:cubicBezTo>
                <a:cubicBezTo>
                  <a:pt x="86" y="86"/>
                  <a:pt x="91" y="84"/>
                  <a:pt x="87" y="81"/>
                </a:cubicBezTo>
                <a:close/>
                <a:moveTo>
                  <a:pt x="15" y="167"/>
                </a:moveTo>
                <a:cubicBezTo>
                  <a:pt x="17" y="168"/>
                  <a:pt x="22" y="166"/>
                  <a:pt x="19" y="162"/>
                </a:cubicBezTo>
                <a:cubicBezTo>
                  <a:pt x="16" y="158"/>
                  <a:pt x="11" y="166"/>
                  <a:pt x="15" y="167"/>
                </a:cubicBezTo>
                <a:close/>
                <a:moveTo>
                  <a:pt x="128" y="41"/>
                </a:moveTo>
                <a:cubicBezTo>
                  <a:pt x="126" y="45"/>
                  <a:pt x="121" y="40"/>
                  <a:pt x="117" y="40"/>
                </a:cubicBezTo>
                <a:cubicBezTo>
                  <a:pt x="113" y="40"/>
                  <a:pt x="110" y="37"/>
                  <a:pt x="110" y="33"/>
                </a:cubicBezTo>
                <a:cubicBezTo>
                  <a:pt x="110" y="29"/>
                  <a:pt x="109" y="24"/>
                  <a:pt x="105" y="24"/>
                </a:cubicBezTo>
                <a:cubicBezTo>
                  <a:pt x="101" y="24"/>
                  <a:pt x="106" y="28"/>
                  <a:pt x="105" y="30"/>
                </a:cubicBezTo>
                <a:cubicBezTo>
                  <a:pt x="103" y="32"/>
                  <a:pt x="102" y="28"/>
                  <a:pt x="100" y="28"/>
                </a:cubicBezTo>
                <a:cubicBezTo>
                  <a:pt x="98" y="28"/>
                  <a:pt x="96" y="25"/>
                  <a:pt x="96" y="20"/>
                </a:cubicBezTo>
                <a:cubicBezTo>
                  <a:pt x="96" y="15"/>
                  <a:pt x="92" y="16"/>
                  <a:pt x="92" y="10"/>
                </a:cubicBezTo>
                <a:cubicBezTo>
                  <a:pt x="92" y="4"/>
                  <a:pt x="83" y="0"/>
                  <a:pt x="78" y="0"/>
                </a:cubicBezTo>
                <a:cubicBezTo>
                  <a:pt x="73" y="0"/>
                  <a:pt x="79" y="9"/>
                  <a:pt x="81" y="12"/>
                </a:cubicBezTo>
                <a:cubicBezTo>
                  <a:pt x="84" y="15"/>
                  <a:pt x="89" y="18"/>
                  <a:pt x="89" y="20"/>
                </a:cubicBezTo>
                <a:cubicBezTo>
                  <a:pt x="89" y="22"/>
                  <a:pt x="93" y="28"/>
                  <a:pt x="96" y="29"/>
                </a:cubicBezTo>
                <a:cubicBezTo>
                  <a:pt x="99" y="30"/>
                  <a:pt x="94" y="39"/>
                  <a:pt x="94" y="46"/>
                </a:cubicBezTo>
                <a:cubicBezTo>
                  <a:pt x="94" y="53"/>
                  <a:pt x="89" y="51"/>
                  <a:pt x="85" y="56"/>
                </a:cubicBezTo>
                <a:cubicBezTo>
                  <a:pt x="81" y="60"/>
                  <a:pt x="94" y="65"/>
                  <a:pt x="100" y="69"/>
                </a:cubicBezTo>
                <a:cubicBezTo>
                  <a:pt x="105" y="74"/>
                  <a:pt x="95" y="85"/>
                  <a:pt x="97" y="87"/>
                </a:cubicBezTo>
                <a:cubicBezTo>
                  <a:pt x="97" y="89"/>
                  <a:pt x="101" y="90"/>
                  <a:pt x="107" y="89"/>
                </a:cubicBezTo>
                <a:cubicBezTo>
                  <a:pt x="113" y="87"/>
                  <a:pt x="115" y="75"/>
                  <a:pt x="119" y="71"/>
                </a:cubicBezTo>
                <a:cubicBezTo>
                  <a:pt x="123" y="68"/>
                  <a:pt x="121" y="62"/>
                  <a:pt x="123" y="60"/>
                </a:cubicBezTo>
                <a:cubicBezTo>
                  <a:pt x="125" y="57"/>
                  <a:pt x="128" y="57"/>
                  <a:pt x="130" y="57"/>
                </a:cubicBezTo>
                <a:cubicBezTo>
                  <a:pt x="133" y="57"/>
                  <a:pt x="132" y="50"/>
                  <a:pt x="135" y="50"/>
                </a:cubicBezTo>
                <a:cubicBezTo>
                  <a:pt x="139" y="50"/>
                  <a:pt x="137" y="46"/>
                  <a:pt x="139" y="40"/>
                </a:cubicBezTo>
                <a:cubicBezTo>
                  <a:pt x="141" y="35"/>
                  <a:pt x="130" y="37"/>
                  <a:pt x="128" y="4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1" name="Freeform 152"/>
          <p:cNvSpPr>
            <a:spLocks noEditPoints="1"/>
          </p:cNvSpPr>
          <p:nvPr/>
        </p:nvSpPr>
        <p:spPr bwMode="auto">
          <a:xfrm>
            <a:off x="9761860" y="4501149"/>
            <a:ext cx="63473" cy="58326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7" y="20"/>
              </a:cxn>
              <a:cxn ang="0">
                <a:pos x="4" y="24"/>
              </a:cxn>
              <a:cxn ang="0">
                <a:pos x="20" y="10"/>
              </a:cxn>
              <a:cxn ang="0">
                <a:pos x="31" y="4"/>
              </a:cxn>
              <a:cxn ang="0">
                <a:pos x="20" y="10"/>
              </a:cxn>
            </a:cxnLst>
            <a:rect l="0" t="0" r="r" b="b"/>
            <a:pathLst>
              <a:path w="31" h="28">
                <a:moveTo>
                  <a:pt x="4" y="24"/>
                </a:moveTo>
                <a:cubicBezTo>
                  <a:pt x="8" y="28"/>
                  <a:pt x="17" y="27"/>
                  <a:pt x="17" y="20"/>
                </a:cubicBezTo>
                <a:cubicBezTo>
                  <a:pt x="17" y="13"/>
                  <a:pt x="0" y="20"/>
                  <a:pt x="4" y="24"/>
                </a:cubicBezTo>
                <a:close/>
                <a:moveTo>
                  <a:pt x="20" y="10"/>
                </a:moveTo>
                <a:cubicBezTo>
                  <a:pt x="22" y="11"/>
                  <a:pt x="31" y="8"/>
                  <a:pt x="31" y="4"/>
                </a:cubicBezTo>
                <a:cubicBezTo>
                  <a:pt x="31" y="0"/>
                  <a:pt x="15" y="9"/>
                  <a:pt x="20" y="1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2" name="Freeform 153"/>
          <p:cNvSpPr>
            <a:spLocks/>
          </p:cNvSpPr>
          <p:nvPr/>
        </p:nvSpPr>
        <p:spPr bwMode="auto">
          <a:xfrm>
            <a:off x="6871283" y="3046426"/>
            <a:ext cx="334518" cy="211004"/>
          </a:xfrm>
          <a:custGeom>
            <a:avLst/>
            <a:gdLst/>
            <a:ahLst/>
            <a:cxnLst>
              <a:cxn ang="0">
                <a:pos x="161" y="64"/>
              </a:cxn>
              <a:cxn ang="0">
                <a:pos x="151" y="61"/>
              </a:cxn>
              <a:cxn ang="0">
                <a:pos x="139" y="53"/>
              </a:cxn>
              <a:cxn ang="0">
                <a:pos x="126" y="45"/>
              </a:cxn>
              <a:cxn ang="0">
                <a:pos x="115" y="37"/>
              </a:cxn>
              <a:cxn ang="0">
                <a:pos x="110" y="28"/>
              </a:cxn>
              <a:cxn ang="0">
                <a:pos x="105" y="20"/>
              </a:cxn>
              <a:cxn ang="0">
                <a:pos x="88" y="18"/>
              </a:cxn>
              <a:cxn ang="0">
                <a:pos x="84" y="6"/>
              </a:cxn>
              <a:cxn ang="0">
                <a:pos x="76" y="3"/>
              </a:cxn>
              <a:cxn ang="0">
                <a:pos x="68" y="1"/>
              </a:cxn>
              <a:cxn ang="0">
                <a:pos x="63" y="4"/>
              </a:cxn>
              <a:cxn ang="0">
                <a:pos x="59" y="8"/>
              </a:cxn>
              <a:cxn ang="0">
                <a:pos x="51" y="14"/>
              </a:cxn>
              <a:cxn ang="0">
                <a:pos x="47" y="19"/>
              </a:cxn>
              <a:cxn ang="0">
                <a:pos x="39" y="17"/>
              </a:cxn>
              <a:cxn ang="0">
                <a:pos x="31" y="15"/>
              </a:cxn>
              <a:cxn ang="0">
                <a:pos x="17" y="5"/>
              </a:cxn>
              <a:cxn ang="0">
                <a:pos x="6" y="11"/>
              </a:cxn>
              <a:cxn ang="0">
                <a:pos x="11" y="9"/>
              </a:cxn>
              <a:cxn ang="0">
                <a:pos x="20" y="19"/>
              </a:cxn>
              <a:cxn ang="0">
                <a:pos x="25" y="26"/>
              </a:cxn>
              <a:cxn ang="0">
                <a:pos x="14" y="28"/>
              </a:cxn>
              <a:cxn ang="0">
                <a:pos x="3" y="28"/>
              </a:cxn>
              <a:cxn ang="0">
                <a:pos x="6" y="38"/>
              </a:cxn>
              <a:cxn ang="0">
                <a:pos x="6" y="45"/>
              </a:cxn>
              <a:cxn ang="0">
                <a:pos x="13" y="47"/>
              </a:cxn>
              <a:cxn ang="0">
                <a:pos x="15" y="56"/>
              </a:cxn>
              <a:cxn ang="0">
                <a:pos x="15" y="71"/>
              </a:cxn>
              <a:cxn ang="0">
                <a:pos x="24" y="70"/>
              </a:cxn>
              <a:cxn ang="0">
                <a:pos x="34" y="63"/>
              </a:cxn>
              <a:cxn ang="0">
                <a:pos x="42" y="62"/>
              </a:cxn>
              <a:cxn ang="0">
                <a:pos x="55" y="62"/>
              </a:cxn>
              <a:cxn ang="0">
                <a:pos x="64" y="66"/>
              </a:cxn>
              <a:cxn ang="0">
                <a:pos x="69" y="68"/>
              </a:cxn>
              <a:cxn ang="0">
                <a:pos x="79" y="71"/>
              </a:cxn>
              <a:cxn ang="0">
                <a:pos x="84" y="75"/>
              </a:cxn>
              <a:cxn ang="0">
                <a:pos x="91" y="82"/>
              </a:cxn>
              <a:cxn ang="0">
                <a:pos x="99" y="83"/>
              </a:cxn>
              <a:cxn ang="0">
                <a:pos x="101" y="97"/>
              </a:cxn>
              <a:cxn ang="0">
                <a:pos x="104" y="96"/>
              </a:cxn>
              <a:cxn ang="0">
                <a:pos x="112" y="99"/>
              </a:cxn>
              <a:cxn ang="0">
                <a:pos x="122" y="95"/>
              </a:cxn>
              <a:cxn ang="0">
                <a:pos x="138" y="86"/>
              </a:cxn>
              <a:cxn ang="0">
                <a:pos x="144" y="75"/>
              </a:cxn>
              <a:cxn ang="0">
                <a:pos x="153" y="69"/>
              </a:cxn>
              <a:cxn ang="0">
                <a:pos x="162" y="71"/>
              </a:cxn>
              <a:cxn ang="0">
                <a:pos x="161" y="64"/>
              </a:cxn>
            </a:cxnLst>
            <a:rect l="0" t="0" r="r" b="b"/>
            <a:pathLst>
              <a:path w="162" h="102">
                <a:moveTo>
                  <a:pt x="161" y="64"/>
                </a:moveTo>
                <a:cubicBezTo>
                  <a:pt x="161" y="64"/>
                  <a:pt x="153" y="60"/>
                  <a:pt x="151" y="61"/>
                </a:cubicBezTo>
                <a:cubicBezTo>
                  <a:pt x="148" y="61"/>
                  <a:pt x="144" y="55"/>
                  <a:pt x="139" y="53"/>
                </a:cubicBezTo>
                <a:cubicBezTo>
                  <a:pt x="134" y="51"/>
                  <a:pt x="128" y="48"/>
                  <a:pt x="126" y="45"/>
                </a:cubicBezTo>
                <a:cubicBezTo>
                  <a:pt x="124" y="42"/>
                  <a:pt x="116" y="39"/>
                  <a:pt x="115" y="37"/>
                </a:cubicBezTo>
                <a:cubicBezTo>
                  <a:pt x="114" y="35"/>
                  <a:pt x="112" y="31"/>
                  <a:pt x="110" y="28"/>
                </a:cubicBezTo>
                <a:cubicBezTo>
                  <a:pt x="107" y="25"/>
                  <a:pt x="107" y="21"/>
                  <a:pt x="105" y="20"/>
                </a:cubicBezTo>
                <a:cubicBezTo>
                  <a:pt x="103" y="20"/>
                  <a:pt x="88" y="20"/>
                  <a:pt x="88" y="18"/>
                </a:cubicBezTo>
                <a:cubicBezTo>
                  <a:pt x="88" y="16"/>
                  <a:pt x="87" y="7"/>
                  <a:pt x="84" y="6"/>
                </a:cubicBezTo>
                <a:cubicBezTo>
                  <a:pt x="81" y="6"/>
                  <a:pt x="77" y="5"/>
                  <a:pt x="76" y="3"/>
                </a:cubicBezTo>
                <a:cubicBezTo>
                  <a:pt x="74" y="2"/>
                  <a:pt x="69" y="0"/>
                  <a:pt x="68" y="1"/>
                </a:cubicBezTo>
                <a:cubicBezTo>
                  <a:pt x="67" y="3"/>
                  <a:pt x="64" y="4"/>
                  <a:pt x="63" y="4"/>
                </a:cubicBezTo>
                <a:cubicBezTo>
                  <a:pt x="62" y="4"/>
                  <a:pt x="62" y="8"/>
                  <a:pt x="59" y="8"/>
                </a:cubicBezTo>
                <a:cubicBezTo>
                  <a:pt x="56" y="8"/>
                  <a:pt x="51" y="12"/>
                  <a:pt x="51" y="14"/>
                </a:cubicBezTo>
                <a:cubicBezTo>
                  <a:pt x="51" y="16"/>
                  <a:pt x="51" y="20"/>
                  <a:pt x="47" y="19"/>
                </a:cubicBezTo>
                <a:cubicBezTo>
                  <a:pt x="45" y="19"/>
                  <a:pt x="42" y="19"/>
                  <a:pt x="39" y="17"/>
                </a:cubicBezTo>
                <a:cubicBezTo>
                  <a:pt x="38" y="18"/>
                  <a:pt x="35" y="20"/>
                  <a:pt x="31" y="15"/>
                </a:cubicBezTo>
                <a:cubicBezTo>
                  <a:pt x="27" y="10"/>
                  <a:pt x="21" y="5"/>
                  <a:pt x="17" y="5"/>
                </a:cubicBezTo>
                <a:cubicBezTo>
                  <a:pt x="14" y="5"/>
                  <a:pt x="3" y="5"/>
                  <a:pt x="6" y="11"/>
                </a:cubicBezTo>
                <a:cubicBezTo>
                  <a:pt x="7" y="10"/>
                  <a:pt x="8" y="9"/>
                  <a:pt x="11" y="9"/>
                </a:cubicBezTo>
                <a:cubicBezTo>
                  <a:pt x="19" y="10"/>
                  <a:pt x="15" y="19"/>
                  <a:pt x="20" y="19"/>
                </a:cubicBezTo>
                <a:cubicBezTo>
                  <a:pt x="24" y="20"/>
                  <a:pt x="29" y="26"/>
                  <a:pt x="25" y="26"/>
                </a:cubicBezTo>
                <a:cubicBezTo>
                  <a:pt x="21" y="26"/>
                  <a:pt x="18" y="30"/>
                  <a:pt x="14" y="28"/>
                </a:cubicBezTo>
                <a:cubicBezTo>
                  <a:pt x="10" y="27"/>
                  <a:pt x="5" y="24"/>
                  <a:pt x="3" y="28"/>
                </a:cubicBezTo>
                <a:cubicBezTo>
                  <a:pt x="2" y="33"/>
                  <a:pt x="0" y="38"/>
                  <a:pt x="6" y="38"/>
                </a:cubicBezTo>
                <a:cubicBezTo>
                  <a:pt x="11" y="37"/>
                  <a:pt x="10" y="41"/>
                  <a:pt x="6" y="45"/>
                </a:cubicBezTo>
                <a:cubicBezTo>
                  <a:pt x="3" y="48"/>
                  <a:pt x="12" y="44"/>
                  <a:pt x="13" y="47"/>
                </a:cubicBezTo>
                <a:cubicBezTo>
                  <a:pt x="13" y="51"/>
                  <a:pt x="16" y="51"/>
                  <a:pt x="15" y="56"/>
                </a:cubicBezTo>
                <a:cubicBezTo>
                  <a:pt x="14" y="60"/>
                  <a:pt x="15" y="66"/>
                  <a:pt x="15" y="71"/>
                </a:cubicBezTo>
                <a:cubicBezTo>
                  <a:pt x="19" y="71"/>
                  <a:pt x="23" y="71"/>
                  <a:pt x="24" y="70"/>
                </a:cubicBezTo>
                <a:cubicBezTo>
                  <a:pt x="26" y="67"/>
                  <a:pt x="31" y="63"/>
                  <a:pt x="34" y="63"/>
                </a:cubicBezTo>
                <a:cubicBezTo>
                  <a:pt x="37" y="63"/>
                  <a:pt x="41" y="64"/>
                  <a:pt x="42" y="62"/>
                </a:cubicBezTo>
                <a:cubicBezTo>
                  <a:pt x="44" y="59"/>
                  <a:pt x="54" y="60"/>
                  <a:pt x="55" y="62"/>
                </a:cubicBezTo>
                <a:cubicBezTo>
                  <a:pt x="57" y="64"/>
                  <a:pt x="62" y="66"/>
                  <a:pt x="64" y="66"/>
                </a:cubicBezTo>
                <a:cubicBezTo>
                  <a:pt x="65" y="66"/>
                  <a:pt x="66" y="69"/>
                  <a:pt x="69" y="68"/>
                </a:cubicBezTo>
                <a:cubicBezTo>
                  <a:pt x="72" y="68"/>
                  <a:pt x="79" y="69"/>
                  <a:pt x="79" y="71"/>
                </a:cubicBezTo>
                <a:cubicBezTo>
                  <a:pt x="79" y="73"/>
                  <a:pt x="81" y="75"/>
                  <a:pt x="84" y="75"/>
                </a:cubicBezTo>
                <a:cubicBezTo>
                  <a:pt x="86" y="75"/>
                  <a:pt x="89" y="82"/>
                  <a:pt x="91" y="82"/>
                </a:cubicBezTo>
                <a:cubicBezTo>
                  <a:pt x="94" y="81"/>
                  <a:pt x="99" y="81"/>
                  <a:pt x="99" y="83"/>
                </a:cubicBezTo>
                <a:cubicBezTo>
                  <a:pt x="99" y="84"/>
                  <a:pt x="100" y="92"/>
                  <a:pt x="101" y="97"/>
                </a:cubicBezTo>
                <a:cubicBezTo>
                  <a:pt x="102" y="96"/>
                  <a:pt x="103" y="96"/>
                  <a:pt x="104" y="96"/>
                </a:cubicBezTo>
                <a:cubicBezTo>
                  <a:pt x="105" y="97"/>
                  <a:pt x="111" y="96"/>
                  <a:pt x="112" y="99"/>
                </a:cubicBezTo>
                <a:cubicBezTo>
                  <a:pt x="113" y="102"/>
                  <a:pt x="122" y="100"/>
                  <a:pt x="122" y="95"/>
                </a:cubicBezTo>
                <a:cubicBezTo>
                  <a:pt x="121" y="90"/>
                  <a:pt x="136" y="90"/>
                  <a:pt x="138" y="86"/>
                </a:cubicBezTo>
                <a:cubicBezTo>
                  <a:pt x="139" y="81"/>
                  <a:pt x="141" y="73"/>
                  <a:pt x="144" y="75"/>
                </a:cubicBezTo>
                <a:cubicBezTo>
                  <a:pt x="148" y="76"/>
                  <a:pt x="150" y="69"/>
                  <a:pt x="153" y="69"/>
                </a:cubicBezTo>
                <a:cubicBezTo>
                  <a:pt x="156" y="70"/>
                  <a:pt x="158" y="72"/>
                  <a:pt x="162" y="71"/>
                </a:cubicBezTo>
                <a:lnTo>
                  <a:pt x="161" y="6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3" name="Freeform 154"/>
          <p:cNvSpPr>
            <a:spLocks/>
          </p:cNvSpPr>
          <p:nvPr/>
        </p:nvSpPr>
        <p:spPr bwMode="auto">
          <a:xfrm>
            <a:off x="6668857" y="3121907"/>
            <a:ext cx="459748" cy="389413"/>
          </a:xfrm>
          <a:custGeom>
            <a:avLst/>
            <a:gdLst/>
            <a:ahLst/>
            <a:cxnLst>
              <a:cxn ang="0">
                <a:pos x="217" y="162"/>
              </a:cxn>
              <a:cxn ang="0">
                <a:pos x="212" y="150"/>
              </a:cxn>
              <a:cxn ang="0">
                <a:pos x="200" y="140"/>
              </a:cxn>
              <a:cxn ang="0">
                <a:pos x="192" y="130"/>
              </a:cxn>
              <a:cxn ang="0">
                <a:pos x="204" y="114"/>
              </a:cxn>
              <a:cxn ang="0">
                <a:pos x="193" y="108"/>
              </a:cxn>
              <a:cxn ang="0">
                <a:pos x="191" y="95"/>
              </a:cxn>
              <a:cxn ang="0">
                <a:pos x="191" y="83"/>
              </a:cxn>
              <a:cxn ang="0">
                <a:pos x="192" y="74"/>
              </a:cxn>
              <a:cxn ang="0">
                <a:pos x="197" y="65"/>
              </a:cxn>
              <a:cxn ang="0">
                <a:pos x="199" y="60"/>
              </a:cxn>
              <a:cxn ang="0">
                <a:pos x="197" y="46"/>
              </a:cxn>
              <a:cxn ang="0">
                <a:pos x="189" y="45"/>
              </a:cxn>
              <a:cxn ang="0">
                <a:pos x="182" y="38"/>
              </a:cxn>
              <a:cxn ang="0">
                <a:pos x="177" y="34"/>
              </a:cxn>
              <a:cxn ang="0">
                <a:pos x="167" y="31"/>
              </a:cxn>
              <a:cxn ang="0">
                <a:pos x="162" y="29"/>
              </a:cxn>
              <a:cxn ang="0">
                <a:pos x="153" y="25"/>
              </a:cxn>
              <a:cxn ang="0">
                <a:pos x="140" y="25"/>
              </a:cxn>
              <a:cxn ang="0">
                <a:pos x="132" y="26"/>
              </a:cxn>
              <a:cxn ang="0">
                <a:pos x="122" y="33"/>
              </a:cxn>
              <a:cxn ang="0">
                <a:pos x="113" y="34"/>
              </a:cxn>
              <a:cxn ang="0">
                <a:pos x="113" y="40"/>
              </a:cxn>
              <a:cxn ang="0">
                <a:pos x="88" y="46"/>
              </a:cxn>
              <a:cxn ang="0">
                <a:pos x="68" y="33"/>
              </a:cxn>
              <a:cxn ang="0">
                <a:pos x="54" y="20"/>
              </a:cxn>
              <a:cxn ang="0">
                <a:pos x="46" y="14"/>
              </a:cxn>
              <a:cxn ang="0">
                <a:pos x="44" y="4"/>
              </a:cxn>
              <a:cxn ang="0">
                <a:pos x="21" y="14"/>
              </a:cxn>
              <a:cxn ang="0">
                <a:pos x="13" y="9"/>
              </a:cxn>
              <a:cxn ang="0">
                <a:pos x="7" y="1"/>
              </a:cxn>
              <a:cxn ang="0">
                <a:pos x="3" y="6"/>
              </a:cxn>
              <a:cxn ang="0">
                <a:pos x="3" y="16"/>
              </a:cxn>
              <a:cxn ang="0">
                <a:pos x="3" y="28"/>
              </a:cxn>
              <a:cxn ang="0">
                <a:pos x="9" y="37"/>
              </a:cxn>
              <a:cxn ang="0">
                <a:pos x="13" y="46"/>
              </a:cxn>
              <a:cxn ang="0">
                <a:pos x="19" y="52"/>
              </a:cxn>
              <a:cxn ang="0">
                <a:pos x="23" y="56"/>
              </a:cxn>
              <a:cxn ang="0">
                <a:pos x="22" y="63"/>
              </a:cxn>
              <a:cxn ang="0">
                <a:pos x="17" y="72"/>
              </a:cxn>
              <a:cxn ang="0">
                <a:pos x="19" y="82"/>
              </a:cxn>
              <a:cxn ang="0">
                <a:pos x="24" y="88"/>
              </a:cxn>
              <a:cxn ang="0">
                <a:pos x="37" y="97"/>
              </a:cxn>
              <a:cxn ang="0">
                <a:pos x="42" y="103"/>
              </a:cxn>
              <a:cxn ang="0">
                <a:pos x="41" y="111"/>
              </a:cxn>
              <a:cxn ang="0">
                <a:pos x="45" y="119"/>
              </a:cxn>
              <a:cxn ang="0">
                <a:pos x="51" y="127"/>
              </a:cxn>
              <a:cxn ang="0">
                <a:pos x="54" y="127"/>
              </a:cxn>
              <a:cxn ang="0">
                <a:pos x="59" y="126"/>
              </a:cxn>
              <a:cxn ang="0">
                <a:pos x="67" y="125"/>
              </a:cxn>
              <a:cxn ang="0">
                <a:pos x="79" y="143"/>
              </a:cxn>
              <a:cxn ang="0">
                <a:pos x="85" y="153"/>
              </a:cxn>
              <a:cxn ang="0">
                <a:pos x="99" y="160"/>
              </a:cxn>
              <a:cxn ang="0">
                <a:pos x="125" y="170"/>
              </a:cxn>
              <a:cxn ang="0">
                <a:pos x="143" y="165"/>
              </a:cxn>
              <a:cxn ang="0">
                <a:pos x="151" y="180"/>
              </a:cxn>
              <a:cxn ang="0">
                <a:pos x="191" y="187"/>
              </a:cxn>
              <a:cxn ang="0">
                <a:pos x="202" y="188"/>
              </a:cxn>
              <a:cxn ang="0">
                <a:pos x="202" y="185"/>
              </a:cxn>
              <a:cxn ang="0">
                <a:pos x="209" y="174"/>
              </a:cxn>
              <a:cxn ang="0">
                <a:pos x="220" y="171"/>
              </a:cxn>
              <a:cxn ang="0">
                <a:pos x="217" y="162"/>
              </a:cxn>
            </a:cxnLst>
            <a:rect l="0" t="0" r="r" b="b"/>
            <a:pathLst>
              <a:path w="223" h="188">
                <a:moveTo>
                  <a:pt x="217" y="162"/>
                </a:moveTo>
                <a:cubicBezTo>
                  <a:pt x="214" y="161"/>
                  <a:pt x="217" y="152"/>
                  <a:pt x="212" y="150"/>
                </a:cubicBezTo>
                <a:cubicBezTo>
                  <a:pt x="206" y="148"/>
                  <a:pt x="201" y="144"/>
                  <a:pt x="200" y="140"/>
                </a:cubicBezTo>
                <a:cubicBezTo>
                  <a:pt x="199" y="136"/>
                  <a:pt x="192" y="133"/>
                  <a:pt x="192" y="130"/>
                </a:cubicBezTo>
                <a:cubicBezTo>
                  <a:pt x="193" y="128"/>
                  <a:pt x="206" y="119"/>
                  <a:pt x="204" y="114"/>
                </a:cubicBezTo>
                <a:cubicBezTo>
                  <a:pt x="202" y="109"/>
                  <a:pt x="194" y="110"/>
                  <a:pt x="193" y="108"/>
                </a:cubicBezTo>
                <a:cubicBezTo>
                  <a:pt x="192" y="107"/>
                  <a:pt x="193" y="100"/>
                  <a:pt x="191" y="95"/>
                </a:cubicBezTo>
                <a:cubicBezTo>
                  <a:pt x="189" y="91"/>
                  <a:pt x="193" y="86"/>
                  <a:pt x="191" y="83"/>
                </a:cubicBezTo>
                <a:cubicBezTo>
                  <a:pt x="189" y="81"/>
                  <a:pt x="192" y="75"/>
                  <a:pt x="192" y="74"/>
                </a:cubicBezTo>
                <a:cubicBezTo>
                  <a:pt x="193" y="72"/>
                  <a:pt x="197" y="69"/>
                  <a:pt x="197" y="65"/>
                </a:cubicBezTo>
                <a:cubicBezTo>
                  <a:pt x="197" y="62"/>
                  <a:pt x="198" y="60"/>
                  <a:pt x="199" y="60"/>
                </a:cubicBezTo>
                <a:cubicBezTo>
                  <a:pt x="198" y="55"/>
                  <a:pt x="197" y="47"/>
                  <a:pt x="197" y="46"/>
                </a:cubicBezTo>
                <a:cubicBezTo>
                  <a:pt x="197" y="44"/>
                  <a:pt x="192" y="44"/>
                  <a:pt x="189" y="45"/>
                </a:cubicBezTo>
                <a:cubicBezTo>
                  <a:pt x="187" y="45"/>
                  <a:pt x="184" y="38"/>
                  <a:pt x="182" y="38"/>
                </a:cubicBezTo>
                <a:cubicBezTo>
                  <a:pt x="179" y="38"/>
                  <a:pt x="177" y="36"/>
                  <a:pt x="177" y="34"/>
                </a:cubicBezTo>
                <a:cubicBezTo>
                  <a:pt x="177" y="32"/>
                  <a:pt x="170" y="31"/>
                  <a:pt x="167" y="31"/>
                </a:cubicBezTo>
                <a:cubicBezTo>
                  <a:pt x="164" y="32"/>
                  <a:pt x="163" y="29"/>
                  <a:pt x="162" y="29"/>
                </a:cubicBezTo>
                <a:cubicBezTo>
                  <a:pt x="160" y="29"/>
                  <a:pt x="155" y="27"/>
                  <a:pt x="153" y="25"/>
                </a:cubicBezTo>
                <a:cubicBezTo>
                  <a:pt x="152" y="23"/>
                  <a:pt x="142" y="22"/>
                  <a:pt x="140" y="25"/>
                </a:cubicBezTo>
                <a:cubicBezTo>
                  <a:pt x="139" y="27"/>
                  <a:pt x="135" y="26"/>
                  <a:pt x="132" y="26"/>
                </a:cubicBezTo>
                <a:cubicBezTo>
                  <a:pt x="129" y="26"/>
                  <a:pt x="124" y="30"/>
                  <a:pt x="122" y="33"/>
                </a:cubicBezTo>
                <a:cubicBezTo>
                  <a:pt x="121" y="34"/>
                  <a:pt x="117" y="34"/>
                  <a:pt x="113" y="34"/>
                </a:cubicBezTo>
                <a:cubicBezTo>
                  <a:pt x="113" y="37"/>
                  <a:pt x="113" y="39"/>
                  <a:pt x="113" y="40"/>
                </a:cubicBezTo>
                <a:cubicBezTo>
                  <a:pt x="111" y="43"/>
                  <a:pt x="98" y="45"/>
                  <a:pt x="88" y="46"/>
                </a:cubicBezTo>
                <a:cubicBezTo>
                  <a:pt x="79" y="46"/>
                  <a:pt x="78" y="33"/>
                  <a:pt x="68" y="33"/>
                </a:cubicBezTo>
                <a:cubicBezTo>
                  <a:pt x="60" y="33"/>
                  <a:pt x="54" y="26"/>
                  <a:pt x="54" y="20"/>
                </a:cubicBezTo>
                <a:cubicBezTo>
                  <a:pt x="50" y="18"/>
                  <a:pt x="45" y="15"/>
                  <a:pt x="46" y="14"/>
                </a:cubicBezTo>
                <a:cubicBezTo>
                  <a:pt x="47" y="12"/>
                  <a:pt x="49" y="1"/>
                  <a:pt x="44" y="4"/>
                </a:cubicBezTo>
                <a:cubicBezTo>
                  <a:pt x="38" y="6"/>
                  <a:pt x="31" y="15"/>
                  <a:pt x="21" y="14"/>
                </a:cubicBezTo>
                <a:cubicBezTo>
                  <a:pt x="11" y="12"/>
                  <a:pt x="18" y="11"/>
                  <a:pt x="13" y="9"/>
                </a:cubicBezTo>
                <a:cubicBezTo>
                  <a:pt x="9" y="7"/>
                  <a:pt x="12" y="2"/>
                  <a:pt x="7" y="1"/>
                </a:cubicBezTo>
                <a:cubicBezTo>
                  <a:pt x="2" y="0"/>
                  <a:pt x="5" y="6"/>
                  <a:pt x="3" y="6"/>
                </a:cubicBezTo>
                <a:cubicBezTo>
                  <a:pt x="0" y="6"/>
                  <a:pt x="2" y="14"/>
                  <a:pt x="3" y="16"/>
                </a:cubicBezTo>
                <a:cubicBezTo>
                  <a:pt x="4" y="18"/>
                  <a:pt x="1" y="27"/>
                  <a:pt x="3" y="28"/>
                </a:cubicBezTo>
                <a:cubicBezTo>
                  <a:pt x="5" y="28"/>
                  <a:pt x="9" y="35"/>
                  <a:pt x="9" y="37"/>
                </a:cubicBezTo>
                <a:cubicBezTo>
                  <a:pt x="8" y="38"/>
                  <a:pt x="13" y="43"/>
                  <a:pt x="13" y="46"/>
                </a:cubicBezTo>
                <a:cubicBezTo>
                  <a:pt x="13" y="49"/>
                  <a:pt x="17" y="52"/>
                  <a:pt x="19" y="52"/>
                </a:cubicBezTo>
                <a:cubicBezTo>
                  <a:pt x="21" y="52"/>
                  <a:pt x="24" y="54"/>
                  <a:pt x="23" y="56"/>
                </a:cubicBezTo>
                <a:cubicBezTo>
                  <a:pt x="22" y="59"/>
                  <a:pt x="25" y="63"/>
                  <a:pt x="22" y="63"/>
                </a:cubicBezTo>
                <a:cubicBezTo>
                  <a:pt x="19" y="63"/>
                  <a:pt x="20" y="71"/>
                  <a:pt x="17" y="72"/>
                </a:cubicBezTo>
                <a:cubicBezTo>
                  <a:pt x="15" y="73"/>
                  <a:pt x="17" y="81"/>
                  <a:pt x="19" y="82"/>
                </a:cubicBezTo>
                <a:cubicBezTo>
                  <a:pt x="21" y="83"/>
                  <a:pt x="25" y="85"/>
                  <a:pt x="24" y="88"/>
                </a:cubicBezTo>
                <a:cubicBezTo>
                  <a:pt x="24" y="91"/>
                  <a:pt x="34" y="96"/>
                  <a:pt x="37" y="97"/>
                </a:cubicBezTo>
                <a:cubicBezTo>
                  <a:pt x="40" y="97"/>
                  <a:pt x="40" y="102"/>
                  <a:pt x="42" y="103"/>
                </a:cubicBezTo>
                <a:cubicBezTo>
                  <a:pt x="44" y="105"/>
                  <a:pt x="41" y="109"/>
                  <a:pt x="41" y="111"/>
                </a:cubicBezTo>
                <a:cubicBezTo>
                  <a:pt x="42" y="113"/>
                  <a:pt x="46" y="115"/>
                  <a:pt x="45" y="119"/>
                </a:cubicBezTo>
                <a:cubicBezTo>
                  <a:pt x="45" y="121"/>
                  <a:pt x="48" y="124"/>
                  <a:pt x="51" y="127"/>
                </a:cubicBezTo>
                <a:cubicBezTo>
                  <a:pt x="52" y="127"/>
                  <a:pt x="53" y="127"/>
                  <a:pt x="54" y="127"/>
                </a:cubicBezTo>
                <a:cubicBezTo>
                  <a:pt x="57" y="127"/>
                  <a:pt x="57" y="124"/>
                  <a:pt x="59" y="126"/>
                </a:cubicBezTo>
                <a:cubicBezTo>
                  <a:pt x="62" y="128"/>
                  <a:pt x="65" y="126"/>
                  <a:pt x="67" y="125"/>
                </a:cubicBezTo>
                <a:cubicBezTo>
                  <a:pt x="70" y="125"/>
                  <a:pt x="76" y="137"/>
                  <a:pt x="79" y="143"/>
                </a:cubicBezTo>
                <a:cubicBezTo>
                  <a:pt x="82" y="149"/>
                  <a:pt x="81" y="151"/>
                  <a:pt x="85" y="153"/>
                </a:cubicBezTo>
                <a:cubicBezTo>
                  <a:pt x="89" y="156"/>
                  <a:pt x="93" y="155"/>
                  <a:pt x="99" y="160"/>
                </a:cubicBezTo>
                <a:cubicBezTo>
                  <a:pt x="104" y="166"/>
                  <a:pt x="119" y="170"/>
                  <a:pt x="125" y="170"/>
                </a:cubicBezTo>
                <a:cubicBezTo>
                  <a:pt x="131" y="170"/>
                  <a:pt x="135" y="164"/>
                  <a:pt x="143" y="165"/>
                </a:cubicBezTo>
                <a:cubicBezTo>
                  <a:pt x="150" y="167"/>
                  <a:pt x="149" y="176"/>
                  <a:pt x="151" y="180"/>
                </a:cubicBezTo>
                <a:cubicBezTo>
                  <a:pt x="154" y="183"/>
                  <a:pt x="185" y="186"/>
                  <a:pt x="191" y="187"/>
                </a:cubicBezTo>
                <a:cubicBezTo>
                  <a:pt x="193" y="188"/>
                  <a:pt x="197" y="188"/>
                  <a:pt x="202" y="188"/>
                </a:cubicBezTo>
                <a:cubicBezTo>
                  <a:pt x="202" y="187"/>
                  <a:pt x="202" y="186"/>
                  <a:pt x="202" y="185"/>
                </a:cubicBezTo>
                <a:cubicBezTo>
                  <a:pt x="202" y="180"/>
                  <a:pt x="206" y="176"/>
                  <a:pt x="209" y="174"/>
                </a:cubicBezTo>
                <a:cubicBezTo>
                  <a:pt x="213" y="172"/>
                  <a:pt x="216" y="171"/>
                  <a:pt x="220" y="171"/>
                </a:cubicBezTo>
                <a:cubicBezTo>
                  <a:pt x="223" y="170"/>
                  <a:pt x="220" y="163"/>
                  <a:pt x="217" y="16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4" name="Freeform 155"/>
          <p:cNvSpPr>
            <a:spLocks noEditPoints="1"/>
          </p:cNvSpPr>
          <p:nvPr/>
        </p:nvSpPr>
        <p:spPr bwMode="auto">
          <a:xfrm>
            <a:off x="6728898" y="2662159"/>
            <a:ext cx="946943" cy="446024"/>
          </a:xfrm>
          <a:custGeom>
            <a:avLst/>
            <a:gdLst/>
            <a:ahLst/>
            <a:cxnLst>
              <a:cxn ang="0">
                <a:pos x="444" y="89"/>
              </a:cxn>
              <a:cxn ang="0">
                <a:pos x="429" y="75"/>
              </a:cxn>
              <a:cxn ang="0">
                <a:pos x="399" y="70"/>
              </a:cxn>
              <a:cxn ang="0">
                <a:pos x="372" y="51"/>
              </a:cxn>
              <a:cxn ang="0">
                <a:pos x="341" y="17"/>
              </a:cxn>
              <a:cxn ang="0">
                <a:pos x="310" y="30"/>
              </a:cxn>
              <a:cxn ang="0">
                <a:pos x="302" y="21"/>
              </a:cxn>
              <a:cxn ang="0">
                <a:pos x="285" y="19"/>
              </a:cxn>
              <a:cxn ang="0">
                <a:pos x="277" y="2"/>
              </a:cxn>
              <a:cxn ang="0">
                <a:pos x="237" y="10"/>
              </a:cxn>
              <a:cxn ang="0">
                <a:pos x="193" y="20"/>
              </a:cxn>
              <a:cxn ang="0">
                <a:pos x="170" y="31"/>
              </a:cxn>
              <a:cxn ang="0">
                <a:pos x="166" y="46"/>
              </a:cxn>
              <a:cxn ang="0">
                <a:pos x="170" y="61"/>
              </a:cxn>
              <a:cxn ang="0">
                <a:pos x="158" y="69"/>
              </a:cxn>
              <a:cxn ang="0">
                <a:pos x="141" y="68"/>
              </a:cxn>
              <a:cxn ang="0">
                <a:pos x="112" y="70"/>
              </a:cxn>
              <a:cxn ang="0">
                <a:pos x="92" y="70"/>
              </a:cxn>
              <a:cxn ang="0">
                <a:pos x="62" y="58"/>
              </a:cxn>
              <a:cxn ang="0">
                <a:pos x="35" y="66"/>
              </a:cxn>
              <a:cxn ang="0">
                <a:pos x="25" y="84"/>
              </a:cxn>
              <a:cxn ang="0">
                <a:pos x="4" y="88"/>
              </a:cxn>
              <a:cxn ang="0">
                <a:pos x="1" y="104"/>
              </a:cxn>
              <a:cxn ang="0">
                <a:pos x="17" y="114"/>
              </a:cxn>
              <a:cxn ang="0">
                <a:pos x="28" y="134"/>
              </a:cxn>
              <a:cxn ang="0">
                <a:pos x="58" y="127"/>
              </a:cxn>
              <a:cxn ang="0">
                <a:pos x="65" y="150"/>
              </a:cxn>
              <a:cxn ang="0">
                <a:pos x="44" y="165"/>
              </a:cxn>
              <a:cxn ang="0">
                <a:pos x="64" y="185"/>
              </a:cxn>
              <a:cxn ang="0">
                <a:pos x="75" y="197"/>
              </a:cxn>
              <a:cxn ang="0">
                <a:pos x="108" y="203"/>
              </a:cxn>
              <a:cxn ang="0">
                <a:pos x="139" y="144"/>
              </a:cxn>
              <a:cxn ang="0">
                <a:pos x="157" y="146"/>
              </a:cxn>
              <a:cxn ang="0">
                <a:pos x="191" y="174"/>
              </a:cxn>
              <a:cxn ang="0">
                <a:pos x="225" y="192"/>
              </a:cxn>
              <a:cxn ang="0">
                <a:pos x="250" y="212"/>
              </a:cxn>
              <a:cxn ang="0">
                <a:pos x="274" y="201"/>
              </a:cxn>
              <a:cxn ang="0">
                <a:pos x="299" y="187"/>
              </a:cxn>
              <a:cxn ang="0">
                <a:pos x="336" y="185"/>
              </a:cxn>
              <a:cxn ang="0">
                <a:pos x="385" y="193"/>
              </a:cxn>
              <a:cxn ang="0">
                <a:pos x="386" y="167"/>
              </a:cxn>
              <a:cxn ang="0">
                <a:pos x="401" y="151"/>
              </a:cxn>
              <a:cxn ang="0">
                <a:pos x="416" y="126"/>
              </a:cxn>
              <a:cxn ang="0">
                <a:pos x="445" y="123"/>
              </a:cxn>
              <a:cxn ang="0">
                <a:pos x="455" y="99"/>
              </a:cxn>
              <a:cxn ang="0">
                <a:pos x="171" y="137"/>
              </a:cxn>
              <a:cxn ang="0">
                <a:pos x="361" y="136"/>
              </a:cxn>
              <a:cxn ang="0">
                <a:pos x="315" y="136"/>
              </a:cxn>
              <a:cxn ang="0">
                <a:pos x="361" y="136"/>
              </a:cxn>
            </a:cxnLst>
            <a:rect l="0" t="0" r="r" b="b"/>
            <a:pathLst>
              <a:path w="459" h="216">
                <a:moveTo>
                  <a:pt x="457" y="88"/>
                </a:moveTo>
                <a:cubicBezTo>
                  <a:pt x="456" y="86"/>
                  <a:pt x="454" y="87"/>
                  <a:pt x="453" y="88"/>
                </a:cubicBezTo>
                <a:cubicBezTo>
                  <a:pt x="451" y="89"/>
                  <a:pt x="446" y="89"/>
                  <a:pt x="444" y="89"/>
                </a:cubicBezTo>
                <a:cubicBezTo>
                  <a:pt x="442" y="89"/>
                  <a:pt x="438" y="87"/>
                  <a:pt x="438" y="85"/>
                </a:cubicBezTo>
                <a:cubicBezTo>
                  <a:pt x="438" y="83"/>
                  <a:pt x="438" y="80"/>
                  <a:pt x="436" y="80"/>
                </a:cubicBezTo>
                <a:cubicBezTo>
                  <a:pt x="434" y="80"/>
                  <a:pt x="431" y="79"/>
                  <a:pt x="429" y="75"/>
                </a:cubicBezTo>
                <a:cubicBezTo>
                  <a:pt x="427" y="70"/>
                  <a:pt x="424" y="70"/>
                  <a:pt x="421" y="69"/>
                </a:cubicBezTo>
                <a:cubicBezTo>
                  <a:pt x="419" y="67"/>
                  <a:pt x="413" y="71"/>
                  <a:pt x="410" y="72"/>
                </a:cubicBezTo>
                <a:cubicBezTo>
                  <a:pt x="407" y="73"/>
                  <a:pt x="403" y="71"/>
                  <a:pt x="399" y="70"/>
                </a:cubicBezTo>
                <a:cubicBezTo>
                  <a:pt x="396" y="69"/>
                  <a:pt x="394" y="63"/>
                  <a:pt x="390" y="64"/>
                </a:cubicBezTo>
                <a:cubicBezTo>
                  <a:pt x="387" y="65"/>
                  <a:pt x="386" y="71"/>
                  <a:pt x="384" y="71"/>
                </a:cubicBezTo>
                <a:cubicBezTo>
                  <a:pt x="381" y="71"/>
                  <a:pt x="377" y="58"/>
                  <a:pt x="372" y="51"/>
                </a:cubicBezTo>
                <a:cubicBezTo>
                  <a:pt x="367" y="44"/>
                  <a:pt x="359" y="29"/>
                  <a:pt x="351" y="26"/>
                </a:cubicBezTo>
                <a:cubicBezTo>
                  <a:pt x="344" y="24"/>
                  <a:pt x="346" y="20"/>
                  <a:pt x="348" y="18"/>
                </a:cubicBezTo>
                <a:cubicBezTo>
                  <a:pt x="350" y="16"/>
                  <a:pt x="344" y="15"/>
                  <a:pt x="341" y="17"/>
                </a:cubicBezTo>
                <a:cubicBezTo>
                  <a:pt x="338" y="19"/>
                  <a:pt x="334" y="22"/>
                  <a:pt x="330" y="23"/>
                </a:cubicBezTo>
                <a:cubicBezTo>
                  <a:pt x="327" y="24"/>
                  <a:pt x="322" y="29"/>
                  <a:pt x="318" y="28"/>
                </a:cubicBezTo>
                <a:cubicBezTo>
                  <a:pt x="314" y="27"/>
                  <a:pt x="313" y="33"/>
                  <a:pt x="310" y="30"/>
                </a:cubicBezTo>
                <a:cubicBezTo>
                  <a:pt x="307" y="27"/>
                  <a:pt x="314" y="25"/>
                  <a:pt x="314" y="23"/>
                </a:cubicBezTo>
                <a:cubicBezTo>
                  <a:pt x="314" y="20"/>
                  <a:pt x="309" y="23"/>
                  <a:pt x="308" y="22"/>
                </a:cubicBezTo>
                <a:cubicBezTo>
                  <a:pt x="306" y="20"/>
                  <a:pt x="302" y="19"/>
                  <a:pt x="302" y="21"/>
                </a:cubicBezTo>
                <a:cubicBezTo>
                  <a:pt x="302" y="23"/>
                  <a:pt x="299" y="22"/>
                  <a:pt x="299" y="20"/>
                </a:cubicBezTo>
                <a:cubicBezTo>
                  <a:pt x="299" y="19"/>
                  <a:pt x="297" y="15"/>
                  <a:pt x="295" y="18"/>
                </a:cubicBezTo>
                <a:cubicBezTo>
                  <a:pt x="293" y="20"/>
                  <a:pt x="286" y="21"/>
                  <a:pt x="285" y="19"/>
                </a:cubicBezTo>
                <a:cubicBezTo>
                  <a:pt x="283" y="18"/>
                  <a:pt x="286" y="17"/>
                  <a:pt x="286" y="15"/>
                </a:cubicBezTo>
                <a:cubicBezTo>
                  <a:pt x="286" y="12"/>
                  <a:pt x="283" y="9"/>
                  <a:pt x="284" y="7"/>
                </a:cubicBezTo>
                <a:cubicBezTo>
                  <a:pt x="284" y="4"/>
                  <a:pt x="279" y="1"/>
                  <a:pt x="277" y="2"/>
                </a:cubicBezTo>
                <a:cubicBezTo>
                  <a:pt x="274" y="3"/>
                  <a:pt x="271" y="2"/>
                  <a:pt x="268" y="1"/>
                </a:cubicBezTo>
                <a:cubicBezTo>
                  <a:pt x="265" y="0"/>
                  <a:pt x="254" y="2"/>
                  <a:pt x="254" y="4"/>
                </a:cubicBezTo>
                <a:cubicBezTo>
                  <a:pt x="253" y="7"/>
                  <a:pt x="240" y="9"/>
                  <a:pt x="237" y="10"/>
                </a:cubicBezTo>
                <a:cubicBezTo>
                  <a:pt x="235" y="11"/>
                  <a:pt x="225" y="12"/>
                  <a:pt x="221" y="13"/>
                </a:cubicBezTo>
                <a:cubicBezTo>
                  <a:pt x="218" y="13"/>
                  <a:pt x="214" y="16"/>
                  <a:pt x="210" y="16"/>
                </a:cubicBezTo>
                <a:cubicBezTo>
                  <a:pt x="205" y="16"/>
                  <a:pt x="197" y="17"/>
                  <a:pt x="193" y="20"/>
                </a:cubicBezTo>
                <a:cubicBezTo>
                  <a:pt x="189" y="23"/>
                  <a:pt x="182" y="20"/>
                  <a:pt x="179" y="21"/>
                </a:cubicBezTo>
                <a:cubicBezTo>
                  <a:pt x="176" y="22"/>
                  <a:pt x="171" y="21"/>
                  <a:pt x="170" y="22"/>
                </a:cubicBezTo>
                <a:cubicBezTo>
                  <a:pt x="168" y="23"/>
                  <a:pt x="169" y="29"/>
                  <a:pt x="170" y="31"/>
                </a:cubicBezTo>
                <a:cubicBezTo>
                  <a:pt x="172" y="34"/>
                  <a:pt x="180" y="35"/>
                  <a:pt x="180" y="36"/>
                </a:cubicBezTo>
                <a:cubicBezTo>
                  <a:pt x="181" y="38"/>
                  <a:pt x="172" y="38"/>
                  <a:pt x="168" y="38"/>
                </a:cubicBezTo>
                <a:cubicBezTo>
                  <a:pt x="164" y="39"/>
                  <a:pt x="165" y="44"/>
                  <a:pt x="166" y="46"/>
                </a:cubicBezTo>
                <a:cubicBezTo>
                  <a:pt x="167" y="49"/>
                  <a:pt x="162" y="51"/>
                  <a:pt x="159" y="52"/>
                </a:cubicBezTo>
                <a:cubicBezTo>
                  <a:pt x="156" y="53"/>
                  <a:pt x="159" y="58"/>
                  <a:pt x="162" y="58"/>
                </a:cubicBezTo>
                <a:cubicBezTo>
                  <a:pt x="165" y="58"/>
                  <a:pt x="168" y="61"/>
                  <a:pt x="170" y="61"/>
                </a:cubicBezTo>
                <a:cubicBezTo>
                  <a:pt x="173" y="61"/>
                  <a:pt x="173" y="66"/>
                  <a:pt x="173" y="69"/>
                </a:cubicBezTo>
                <a:cubicBezTo>
                  <a:pt x="173" y="72"/>
                  <a:pt x="170" y="73"/>
                  <a:pt x="166" y="73"/>
                </a:cubicBezTo>
                <a:cubicBezTo>
                  <a:pt x="162" y="73"/>
                  <a:pt x="160" y="70"/>
                  <a:pt x="158" y="69"/>
                </a:cubicBezTo>
                <a:cubicBezTo>
                  <a:pt x="155" y="69"/>
                  <a:pt x="156" y="74"/>
                  <a:pt x="154" y="75"/>
                </a:cubicBezTo>
                <a:cubicBezTo>
                  <a:pt x="152" y="76"/>
                  <a:pt x="151" y="71"/>
                  <a:pt x="148" y="71"/>
                </a:cubicBezTo>
                <a:cubicBezTo>
                  <a:pt x="145" y="71"/>
                  <a:pt x="142" y="71"/>
                  <a:pt x="141" y="68"/>
                </a:cubicBezTo>
                <a:cubicBezTo>
                  <a:pt x="140" y="65"/>
                  <a:pt x="133" y="64"/>
                  <a:pt x="130" y="67"/>
                </a:cubicBezTo>
                <a:cubicBezTo>
                  <a:pt x="127" y="70"/>
                  <a:pt x="126" y="69"/>
                  <a:pt x="123" y="67"/>
                </a:cubicBezTo>
                <a:cubicBezTo>
                  <a:pt x="121" y="65"/>
                  <a:pt x="113" y="68"/>
                  <a:pt x="112" y="70"/>
                </a:cubicBezTo>
                <a:cubicBezTo>
                  <a:pt x="111" y="73"/>
                  <a:pt x="106" y="74"/>
                  <a:pt x="102" y="71"/>
                </a:cubicBezTo>
                <a:cubicBezTo>
                  <a:pt x="98" y="69"/>
                  <a:pt x="95" y="68"/>
                  <a:pt x="95" y="71"/>
                </a:cubicBezTo>
                <a:cubicBezTo>
                  <a:pt x="95" y="75"/>
                  <a:pt x="92" y="72"/>
                  <a:pt x="92" y="70"/>
                </a:cubicBezTo>
                <a:cubicBezTo>
                  <a:pt x="92" y="68"/>
                  <a:pt x="86" y="64"/>
                  <a:pt x="83" y="62"/>
                </a:cubicBezTo>
                <a:cubicBezTo>
                  <a:pt x="80" y="60"/>
                  <a:pt x="70" y="60"/>
                  <a:pt x="70" y="58"/>
                </a:cubicBezTo>
                <a:cubicBezTo>
                  <a:pt x="69" y="56"/>
                  <a:pt x="63" y="54"/>
                  <a:pt x="62" y="58"/>
                </a:cubicBezTo>
                <a:cubicBezTo>
                  <a:pt x="60" y="61"/>
                  <a:pt x="58" y="59"/>
                  <a:pt x="56" y="58"/>
                </a:cubicBezTo>
                <a:cubicBezTo>
                  <a:pt x="54" y="57"/>
                  <a:pt x="49" y="59"/>
                  <a:pt x="47" y="60"/>
                </a:cubicBezTo>
                <a:cubicBezTo>
                  <a:pt x="45" y="61"/>
                  <a:pt x="39" y="66"/>
                  <a:pt x="35" y="66"/>
                </a:cubicBezTo>
                <a:cubicBezTo>
                  <a:pt x="32" y="66"/>
                  <a:pt x="34" y="70"/>
                  <a:pt x="29" y="71"/>
                </a:cubicBezTo>
                <a:cubicBezTo>
                  <a:pt x="25" y="72"/>
                  <a:pt x="26" y="75"/>
                  <a:pt x="26" y="77"/>
                </a:cubicBezTo>
                <a:cubicBezTo>
                  <a:pt x="27" y="79"/>
                  <a:pt x="29" y="83"/>
                  <a:pt x="25" y="84"/>
                </a:cubicBezTo>
                <a:cubicBezTo>
                  <a:pt x="21" y="86"/>
                  <a:pt x="20" y="79"/>
                  <a:pt x="16" y="77"/>
                </a:cubicBezTo>
                <a:cubicBezTo>
                  <a:pt x="13" y="74"/>
                  <a:pt x="10" y="77"/>
                  <a:pt x="10" y="81"/>
                </a:cubicBezTo>
                <a:cubicBezTo>
                  <a:pt x="10" y="84"/>
                  <a:pt x="6" y="84"/>
                  <a:pt x="4" y="88"/>
                </a:cubicBezTo>
                <a:cubicBezTo>
                  <a:pt x="2" y="91"/>
                  <a:pt x="7" y="92"/>
                  <a:pt x="7" y="93"/>
                </a:cubicBezTo>
                <a:cubicBezTo>
                  <a:pt x="7" y="95"/>
                  <a:pt x="4" y="96"/>
                  <a:pt x="3" y="97"/>
                </a:cubicBezTo>
                <a:cubicBezTo>
                  <a:pt x="2" y="97"/>
                  <a:pt x="0" y="102"/>
                  <a:pt x="1" y="104"/>
                </a:cubicBezTo>
                <a:cubicBezTo>
                  <a:pt x="2" y="105"/>
                  <a:pt x="8" y="105"/>
                  <a:pt x="7" y="108"/>
                </a:cubicBezTo>
                <a:cubicBezTo>
                  <a:pt x="7" y="112"/>
                  <a:pt x="6" y="115"/>
                  <a:pt x="9" y="114"/>
                </a:cubicBezTo>
                <a:cubicBezTo>
                  <a:pt x="12" y="113"/>
                  <a:pt x="15" y="114"/>
                  <a:pt x="17" y="114"/>
                </a:cubicBezTo>
                <a:cubicBezTo>
                  <a:pt x="19" y="114"/>
                  <a:pt x="21" y="118"/>
                  <a:pt x="24" y="122"/>
                </a:cubicBezTo>
                <a:cubicBezTo>
                  <a:pt x="28" y="126"/>
                  <a:pt x="29" y="128"/>
                  <a:pt x="26" y="129"/>
                </a:cubicBezTo>
                <a:cubicBezTo>
                  <a:pt x="22" y="130"/>
                  <a:pt x="24" y="132"/>
                  <a:pt x="28" y="134"/>
                </a:cubicBezTo>
                <a:cubicBezTo>
                  <a:pt x="30" y="134"/>
                  <a:pt x="31" y="135"/>
                  <a:pt x="32" y="136"/>
                </a:cubicBezTo>
                <a:cubicBezTo>
                  <a:pt x="33" y="135"/>
                  <a:pt x="33" y="135"/>
                  <a:pt x="34" y="134"/>
                </a:cubicBezTo>
                <a:cubicBezTo>
                  <a:pt x="40" y="129"/>
                  <a:pt x="50" y="125"/>
                  <a:pt x="58" y="127"/>
                </a:cubicBezTo>
                <a:cubicBezTo>
                  <a:pt x="65" y="129"/>
                  <a:pt x="72" y="125"/>
                  <a:pt x="75" y="130"/>
                </a:cubicBezTo>
                <a:cubicBezTo>
                  <a:pt x="78" y="135"/>
                  <a:pt x="75" y="143"/>
                  <a:pt x="76" y="147"/>
                </a:cubicBezTo>
                <a:cubicBezTo>
                  <a:pt x="78" y="150"/>
                  <a:pt x="70" y="150"/>
                  <a:pt x="65" y="150"/>
                </a:cubicBezTo>
                <a:cubicBezTo>
                  <a:pt x="60" y="149"/>
                  <a:pt x="50" y="152"/>
                  <a:pt x="51" y="155"/>
                </a:cubicBezTo>
                <a:cubicBezTo>
                  <a:pt x="53" y="158"/>
                  <a:pt x="56" y="165"/>
                  <a:pt x="50" y="161"/>
                </a:cubicBezTo>
                <a:cubicBezTo>
                  <a:pt x="43" y="157"/>
                  <a:pt x="40" y="165"/>
                  <a:pt x="44" y="165"/>
                </a:cubicBezTo>
                <a:cubicBezTo>
                  <a:pt x="48" y="165"/>
                  <a:pt x="53" y="169"/>
                  <a:pt x="53" y="172"/>
                </a:cubicBezTo>
                <a:cubicBezTo>
                  <a:pt x="53" y="175"/>
                  <a:pt x="53" y="182"/>
                  <a:pt x="56" y="181"/>
                </a:cubicBezTo>
                <a:cubicBezTo>
                  <a:pt x="60" y="180"/>
                  <a:pt x="60" y="186"/>
                  <a:pt x="64" y="185"/>
                </a:cubicBezTo>
                <a:cubicBezTo>
                  <a:pt x="69" y="185"/>
                  <a:pt x="73" y="187"/>
                  <a:pt x="70" y="191"/>
                </a:cubicBezTo>
                <a:cubicBezTo>
                  <a:pt x="66" y="195"/>
                  <a:pt x="72" y="207"/>
                  <a:pt x="73" y="205"/>
                </a:cubicBezTo>
                <a:cubicBezTo>
                  <a:pt x="74" y="203"/>
                  <a:pt x="73" y="199"/>
                  <a:pt x="75" y="197"/>
                </a:cubicBezTo>
                <a:cubicBezTo>
                  <a:pt x="72" y="191"/>
                  <a:pt x="83" y="191"/>
                  <a:pt x="86" y="191"/>
                </a:cubicBezTo>
                <a:cubicBezTo>
                  <a:pt x="90" y="191"/>
                  <a:pt x="96" y="196"/>
                  <a:pt x="100" y="201"/>
                </a:cubicBezTo>
                <a:cubicBezTo>
                  <a:pt x="104" y="207"/>
                  <a:pt x="108" y="203"/>
                  <a:pt x="108" y="203"/>
                </a:cubicBezTo>
                <a:cubicBezTo>
                  <a:pt x="110" y="153"/>
                  <a:pt x="110" y="153"/>
                  <a:pt x="110" y="153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5"/>
                  <a:pt x="139" y="144"/>
                  <a:pt x="139" y="144"/>
                </a:cubicBezTo>
                <a:cubicBezTo>
                  <a:pt x="143" y="139"/>
                  <a:pt x="148" y="143"/>
                  <a:pt x="149" y="144"/>
                </a:cubicBezTo>
                <a:cubicBezTo>
                  <a:pt x="151" y="145"/>
                  <a:pt x="150" y="139"/>
                  <a:pt x="154" y="139"/>
                </a:cubicBezTo>
                <a:cubicBezTo>
                  <a:pt x="158" y="139"/>
                  <a:pt x="154" y="146"/>
                  <a:pt x="157" y="146"/>
                </a:cubicBezTo>
                <a:cubicBezTo>
                  <a:pt x="159" y="146"/>
                  <a:pt x="164" y="154"/>
                  <a:pt x="163" y="160"/>
                </a:cubicBezTo>
                <a:cubicBezTo>
                  <a:pt x="167" y="164"/>
                  <a:pt x="175" y="173"/>
                  <a:pt x="176" y="175"/>
                </a:cubicBezTo>
                <a:cubicBezTo>
                  <a:pt x="177" y="177"/>
                  <a:pt x="188" y="173"/>
                  <a:pt x="191" y="174"/>
                </a:cubicBezTo>
                <a:cubicBezTo>
                  <a:pt x="193" y="175"/>
                  <a:pt x="210" y="175"/>
                  <a:pt x="213" y="175"/>
                </a:cubicBezTo>
                <a:cubicBezTo>
                  <a:pt x="216" y="175"/>
                  <a:pt x="219" y="181"/>
                  <a:pt x="222" y="181"/>
                </a:cubicBezTo>
                <a:cubicBezTo>
                  <a:pt x="226" y="182"/>
                  <a:pt x="224" y="188"/>
                  <a:pt x="225" y="192"/>
                </a:cubicBezTo>
                <a:cubicBezTo>
                  <a:pt x="225" y="196"/>
                  <a:pt x="231" y="200"/>
                  <a:pt x="231" y="204"/>
                </a:cubicBezTo>
                <a:cubicBezTo>
                  <a:pt x="232" y="207"/>
                  <a:pt x="237" y="205"/>
                  <a:pt x="241" y="206"/>
                </a:cubicBezTo>
                <a:cubicBezTo>
                  <a:pt x="244" y="207"/>
                  <a:pt x="250" y="209"/>
                  <a:pt x="250" y="212"/>
                </a:cubicBezTo>
                <a:cubicBezTo>
                  <a:pt x="251" y="216"/>
                  <a:pt x="255" y="213"/>
                  <a:pt x="256" y="210"/>
                </a:cubicBezTo>
                <a:cubicBezTo>
                  <a:pt x="256" y="208"/>
                  <a:pt x="260" y="204"/>
                  <a:pt x="267" y="201"/>
                </a:cubicBezTo>
                <a:cubicBezTo>
                  <a:pt x="270" y="200"/>
                  <a:pt x="272" y="200"/>
                  <a:pt x="274" y="201"/>
                </a:cubicBezTo>
                <a:cubicBezTo>
                  <a:pt x="275" y="198"/>
                  <a:pt x="276" y="195"/>
                  <a:pt x="277" y="195"/>
                </a:cubicBezTo>
                <a:cubicBezTo>
                  <a:pt x="279" y="194"/>
                  <a:pt x="284" y="190"/>
                  <a:pt x="284" y="187"/>
                </a:cubicBezTo>
                <a:cubicBezTo>
                  <a:pt x="284" y="184"/>
                  <a:pt x="293" y="184"/>
                  <a:pt x="299" y="187"/>
                </a:cubicBezTo>
                <a:cubicBezTo>
                  <a:pt x="305" y="190"/>
                  <a:pt x="309" y="190"/>
                  <a:pt x="309" y="185"/>
                </a:cubicBezTo>
                <a:cubicBezTo>
                  <a:pt x="310" y="180"/>
                  <a:pt x="318" y="179"/>
                  <a:pt x="321" y="180"/>
                </a:cubicBezTo>
                <a:cubicBezTo>
                  <a:pt x="324" y="182"/>
                  <a:pt x="332" y="186"/>
                  <a:pt x="336" y="185"/>
                </a:cubicBezTo>
                <a:cubicBezTo>
                  <a:pt x="340" y="183"/>
                  <a:pt x="360" y="185"/>
                  <a:pt x="365" y="186"/>
                </a:cubicBezTo>
                <a:cubicBezTo>
                  <a:pt x="370" y="188"/>
                  <a:pt x="371" y="184"/>
                  <a:pt x="376" y="189"/>
                </a:cubicBezTo>
                <a:cubicBezTo>
                  <a:pt x="379" y="193"/>
                  <a:pt x="381" y="190"/>
                  <a:pt x="385" y="193"/>
                </a:cubicBezTo>
                <a:cubicBezTo>
                  <a:pt x="385" y="192"/>
                  <a:pt x="385" y="190"/>
                  <a:pt x="385" y="188"/>
                </a:cubicBezTo>
                <a:cubicBezTo>
                  <a:pt x="385" y="185"/>
                  <a:pt x="390" y="182"/>
                  <a:pt x="391" y="180"/>
                </a:cubicBezTo>
                <a:cubicBezTo>
                  <a:pt x="392" y="177"/>
                  <a:pt x="386" y="170"/>
                  <a:pt x="386" y="167"/>
                </a:cubicBezTo>
                <a:cubicBezTo>
                  <a:pt x="386" y="165"/>
                  <a:pt x="386" y="159"/>
                  <a:pt x="384" y="158"/>
                </a:cubicBezTo>
                <a:cubicBezTo>
                  <a:pt x="381" y="156"/>
                  <a:pt x="389" y="153"/>
                  <a:pt x="390" y="153"/>
                </a:cubicBezTo>
                <a:cubicBezTo>
                  <a:pt x="394" y="153"/>
                  <a:pt x="399" y="149"/>
                  <a:pt x="401" y="151"/>
                </a:cubicBezTo>
                <a:cubicBezTo>
                  <a:pt x="403" y="153"/>
                  <a:pt x="406" y="153"/>
                  <a:pt x="409" y="153"/>
                </a:cubicBezTo>
                <a:cubicBezTo>
                  <a:pt x="412" y="153"/>
                  <a:pt x="411" y="149"/>
                  <a:pt x="409" y="148"/>
                </a:cubicBezTo>
                <a:cubicBezTo>
                  <a:pt x="407" y="146"/>
                  <a:pt x="415" y="131"/>
                  <a:pt x="416" y="126"/>
                </a:cubicBezTo>
                <a:cubicBezTo>
                  <a:pt x="417" y="121"/>
                  <a:pt x="420" y="126"/>
                  <a:pt x="424" y="126"/>
                </a:cubicBezTo>
                <a:cubicBezTo>
                  <a:pt x="427" y="127"/>
                  <a:pt x="432" y="126"/>
                  <a:pt x="434" y="127"/>
                </a:cubicBezTo>
                <a:cubicBezTo>
                  <a:pt x="436" y="128"/>
                  <a:pt x="443" y="126"/>
                  <a:pt x="445" y="123"/>
                </a:cubicBezTo>
                <a:cubicBezTo>
                  <a:pt x="446" y="121"/>
                  <a:pt x="443" y="120"/>
                  <a:pt x="443" y="114"/>
                </a:cubicBezTo>
                <a:cubicBezTo>
                  <a:pt x="443" y="108"/>
                  <a:pt x="447" y="106"/>
                  <a:pt x="450" y="106"/>
                </a:cubicBezTo>
                <a:cubicBezTo>
                  <a:pt x="454" y="106"/>
                  <a:pt x="455" y="102"/>
                  <a:pt x="455" y="99"/>
                </a:cubicBezTo>
                <a:cubicBezTo>
                  <a:pt x="455" y="97"/>
                  <a:pt x="458" y="95"/>
                  <a:pt x="459" y="92"/>
                </a:cubicBezTo>
                <a:cubicBezTo>
                  <a:pt x="458" y="91"/>
                  <a:pt x="457" y="89"/>
                  <a:pt x="457" y="88"/>
                </a:cubicBezTo>
                <a:close/>
                <a:moveTo>
                  <a:pt x="171" y="137"/>
                </a:moveTo>
                <a:cubicBezTo>
                  <a:pt x="170" y="139"/>
                  <a:pt x="157" y="135"/>
                  <a:pt x="156" y="132"/>
                </a:cubicBezTo>
                <a:cubicBezTo>
                  <a:pt x="155" y="130"/>
                  <a:pt x="174" y="133"/>
                  <a:pt x="171" y="137"/>
                </a:cubicBezTo>
                <a:close/>
                <a:moveTo>
                  <a:pt x="361" y="136"/>
                </a:moveTo>
                <a:cubicBezTo>
                  <a:pt x="351" y="136"/>
                  <a:pt x="331" y="131"/>
                  <a:pt x="322" y="140"/>
                </a:cubicBezTo>
                <a:cubicBezTo>
                  <a:pt x="314" y="149"/>
                  <a:pt x="320" y="154"/>
                  <a:pt x="316" y="154"/>
                </a:cubicBezTo>
                <a:cubicBezTo>
                  <a:pt x="312" y="155"/>
                  <a:pt x="310" y="141"/>
                  <a:pt x="315" y="136"/>
                </a:cubicBezTo>
                <a:cubicBezTo>
                  <a:pt x="320" y="131"/>
                  <a:pt x="335" y="129"/>
                  <a:pt x="344" y="132"/>
                </a:cubicBezTo>
                <a:cubicBezTo>
                  <a:pt x="353" y="134"/>
                  <a:pt x="370" y="130"/>
                  <a:pt x="372" y="130"/>
                </a:cubicBezTo>
                <a:cubicBezTo>
                  <a:pt x="375" y="131"/>
                  <a:pt x="370" y="136"/>
                  <a:pt x="361" y="13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5" name="Freeform 156"/>
          <p:cNvSpPr>
            <a:spLocks noEditPoints="1"/>
          </p:cNvSpPr>
          <p:nvPr/>
        </p:nvSpPr>
        <p:spPr bwMode="auto">
          <a:xfrm>
            <a:off x="6104466" y="1564255"/>
            <a:ext cx="3978190" cy="1525058"/>
          </a:xfrm>
          <a:custGeom>
            <a:avLst/>
            <a:gdLst/>
            <a:ahLst/>
            <a:cxnLst>
              <a:cxn ang="0">
                <a:pos x="814" y="12"/>
              </a:cxn>
              <a:cxn ang="0">
                <a:pos x="840" y="45"/>
              </a:cxn>
              <a:cxn ang="0">
                <a:pos x="912" y="61"/>
              </a:cxn>
              <a:cxn ang="0">
                <a:pos x="822" y="28"/>
              </a:cxn>
              <a:cxn ang="0">
                <a:pos x="1331" y="168"/>
              </a:cxn>
              <a:cxn ang="0">
                <a:pos x="1358" y="198"/>
              </a:cxn>
              <a:cxn ang="0">
                <a:pos x="1388" y="664"/>
              </a:cxn>
              <a:cxn ang="0">
                <a:pos x="355" y="25"/>
              </a:cxn>
              <a:cxn ang="0">
                <a:pos x="1886" y="330"/>
              </a:cxn>
              <a:cxn ang="0">
                <a:pos x="1698" y="277"/>
              </a:cxn>
              <a:cxn ang="0">
                <a:pos x="1580" y="268"/>
              </a:cxn>
              <a:cxn ang="0">
                <a:pos x="1412" y="221"/>
              </a:cxn>
              <a:cxn ang="0">
                <a:pos x="1319" y="241"/>
              </a:cxn>
              <a:cxn ang="0">
                <a:pos x="1224" y="204"/>
              </a:cxn>
              <a:cxn ang="0">
                <a:pos x="1101" y="196"/>
              </a:cxn>
              <a:cxn ang="0">
                <a:pos x="989" y="193"/>
              </a:cxn>
              <a:cxn ang="0">
                <a:pos x="1007" y="122"/>
              </a:cxn>
              <a:cxn ang="0">
                <a:pos x="909" y="126"/>
              </a:cxn>
              <a:cxn ang="0">
                <a:pos x="800" y="148"/>
              </a:cxn>
              <a:cxn ang="0">
                <a:pos x="764" y="190"/>
              </a:cxn>
              <a:cxn ang="0">
                <a:pos x="667" y="228"/>
              </a:cxn>
              <a:cxn ang="0">
                <a:pos x="623" y="257"/>
              </a:cxn>
              <a:cxn ang="0">
                <a:pos x="630" y="312"/>
              </a:cxn>
              <a:cxn ang="0">
                <a:pos x="603" y="320"/>
              </a:cxn>
              <a:cxn ang="0">
                <a:pos x="557" y="231"/>
              </a:cxn>
              <a:cxn ang="0">
                <a:pos x="468" y="273"/>
              </a:cxn>
              <a:cxn ang="0">
                <a:pos x="384" y="305"/>
              </a:cxn>
              <a:cxn ang="0">
                <a:pos x="307" y="312"/>
              </a:cxn>
              <a:cxn ang="0">
                <a:pos x="230" y="353"/>
              </a:cxn>
              <a:cxn ang="0">
                <a:pos x="170" y="355"/>
              </a:cxn>
              <a:cxn ang="0">
                <a:pos x="201" y="292"/>
              </a:cxn>
              <a:cxn ang="0">
                <a:pos x="100" y="296"/>
              </a:cxn>
              <a:cxn ang="0">
                <a:pos x="133" y="407"/>
              </a:cxn>
              <a:cxn ang="0">
                <a:pos x="89" y="497"/>
              </a:cxn>
              <a:cxn ang="0">
                <a:pos x="134" y="574"/>
              </a:cxn>
              <a:cxn ang="0">
                <a:pos x="223" y="617"/>
              </a:cxn>
              <a:cxn ang="0">
                <a:pos x="193" y="682"/>
              </a:cxn>
              <a:cxn ang="0">
                <a:pos x="326" y="731"/>
              </a:cxn>
              <a:cxn ang="0">
                <a:pos x="312" y="613"/>
              </a:cxn>
              <a:cxn ang="0">
                <a:pos x="425" y="599"/>
              </a:cxn>
              <a:cxn ang="0">
                <a:pos x="472" y="554"/>
              </a:cxn>
              <a:cxn ang="0">
                <a:pos x="610" y="554"/>
              </a:cxn>
              <a:cxn ang="0">
                <a:pos x="738" y="612"/>
              </a:cxn>
              <a:cxn ang="0">
                <a:pos x="849" y="616"/>
              </a:cxn>
              <a:cxn ang="0">
                <a:pos x="939" y="614"/>
              </a:cxn>
              <a:cxn ang="0">
                <a:pos x="1099" y="622"/>
              </a:cxn>
              <a:cxn ang="0">
                <a:pos x="1210" y="615"/>
              </a:cxn>
              <a:cxn ang="0">
                <a:pos x="1251" y="689"/>
              </a:cxn>
              <a:cxn ang="0">
                <a:pos x="1365" y="573"/>
              </a:cxn>
              <a:cxn ang="0">
                <a:pos x="1310" y="530"/>
              </a:cxn>
              <a:cxn ang="0">
                <a:pos x="1484" y="473"/>
              </a:cxn>
              <a:cxn ang="0">
                <a:pos x="1584" y="440"/>
              </a:cxn>
              <a:cxn ang="0">
                <a:pos x="1544" y="494"/>
              </a:cxn>
              <a:cxn ang="0">
                <a:pos x="1607" y="521"/>
              </a:cxn>
              <a:cxn ang="0">
                <a:pos x="1697" y="458"/>
              </a:cxn>
              <a:cxn ang="0">
                <a:pos x="1766" y="373"/>
              </a:cxn>
              <a:cxn ang="0">
                <a:pos x="1875" y="379"/>
              </a:cxn>
              <a:cxn ang="0">
                <a:pos x="993" y="567"/>
              </a:cxn>
              <a:cxn ang="0">
                <a:pos x="386" y="247"/>
              </a:cxn>
              <a:cxn ang="0">
                <a:pos x="485" y="133"/>
              </a:cxn>
              <a:cxn ang="0">
                <a:pos x="415" y="39"/>
              </a:cxn>
              <a:cxn ang="0">
                <a:pos x="464" y="16"/>
              </a:cxn>
            </a:cxnLst>
            <a:rect l="0" t="0" r="r" b="b"/>
            <a:pathLst>
              <a:path w="1926" h="739">
                <a:moveTo>
                  <a:pt x="29" y="534"/>
                </a:moveTo>
                <a:cubicBezTo>
                  <a:pt x="28" y="535"/>
                  <a:pt x="24" y="534"/>
                  <a:pt x="23" y="532"/>
                </a:cubicBezTo>
                <a:cubicBezTo>
                  <a:pt x="22" y="530"/>
                  <a:pt x="18" y="531"/>
                  <a:pt x="16" y="531"/>
                </a:cubicBezTo>
                <a:cubicBezTo>
                  <a:pt x="16" y="532"/>
                  <a:pt x="17" y="532"/>
                  <a:pt x="18" y="533"/>
                </a:cubicBezTo>
                <a:cubicBezTo>
                  <a:pt x="19" y="536"/>
                  <a:pt x="12" y="536"/>
                  <a:pt x="14" y="539"/>
                </a:cubicBezTo>
                <a:cubicBezTo>
                  <a:pt x="16" y="542"/>
                  <a:pt x="9" y="542"/>
                  <a:pt x="9" y="539"/>
                </a:cubicBezTo>
                <a:cubicBezTo>
                  <a:pt x="9" y="536"/>
                  <a:pt x="1" y="537"/>
                  <a:pt x="1" y="540"/>
                </a:cubicBezTo>
                <a:cubicBezTo>
                  <a:pt x="1" y="540"/>
                  <a:pt x="1" y="541"/>
                  <a:pt x="0" y="542"/>
                </a:cubicBezTo>
                <a:cubicBezTo>
                  <a:pt x="2" y="543"/>
                  <a:pt x="5" y="544"/>
                  <a:pt x="6" y="544"/>
                </a:cubicBezTo>
                <a:cubicBezTo>
                  <a:pt x="7" y="545"/>
                  <a:pt x="27" y="547"/>
                  <a:pt x="35" y="545"/>
                </a:cubicBezTo>
                <a:cubicBezTo>
                  <a:pt x="35" y="544"/>
                  <a:pt x="36" y="540"/>
                  <a:pt x="36" y="538"/>
                </a:cubicBezTo>
                <a:cubicBezTo>
                  <a:pt x="36" y="536"/>
                  <a:pt x="31" y="534"/>
                  <a:pt x="29" y="534"/>
                </a:cubicBezTo>
                <a:close/>
                <a:moveTo>
                  <a:pt x="814" y="12"/>
                </a:moveTo>
                <a:cubicBezTo>
                  <a:pt x="815" y="7"/>
                  <a:pt x="793" y="9"/>
                  <a:pt x="799" y="14"/>
                </a:cubicBezTo>
                <a:cubicBezTo>
                  <a:pt x="801" y="16"/>
                  <a:pt x="812" y="17"/>
                  <a:pt x="814" y="12"/>
                </a:cubicBezTo>
                <a:close/>
                <a:moveTo>
                  <a:pt x="512" y="21"/>
                </a:moveTo>
                <a:cubicBezTo>
                  <a:pt x="524" y="20"/>
                  <a:pt x="524" y="13"/>
                  <a:pt x="517" y="11"/>
                </a:cubicBezTo>
                <a:cubicBezTo>
                  <a:pt x="511" y="10"/>
                  <a:pt x="510" y="15"/>
                  <a:pt x="506" y="15"/>
                </a:cubicBezTo>
                <a:cubicBezTo>
                  <a:pt x="503" y="15"/>
                  <a:pt x="490" y="17"/>
                  <a:pt x="493" y="20"/>
                </a:cubicBezTo>
                <a:cubicBezTo>
                  <a:pt x="496" y="23"/>
                  <a:pt x="505" y="22"/>
                  <a:pt x="512" y="21"/>
                </a:cubicBezTo>
                <a:close/>
                <a:moveTo>
                  <a:pt x="840" y="45"/>
                </a:moveTo>
                <a:cubicBezTo>
                  <a:pt x="840" y="49"/>
                  <a:pt x="829" y="53"/>
                  <a:pt x="832" y="55"/>
                </a:cubicBezTo>
                <a:cubicBezTo>
                  <a:pt x="835" y="58"/>
                  <a:pt x="837" y="57"/>
                  <a:pt x="841" y="58"/>
                </a:cubicBezTo>
                <a:cubicBezTo>
                  <a:pt x="844" y="58"/>
                  <a:pt x="846" y="67"/>
                  <a:pt x="852" y="65"/>
                </a:cubicBezTo>
                <a:cubicBezTo>
                  <a:pt x="858" y="64"/>
                  <a:pt x="874" y="72"/>
                  <a:pt x="884" y="72"/>
                </a:cubicBezTo>
                <a:cubicBezTo>
                  <a:pt x="893" y="72"/>
                  <a:pt x="894" y="64"/>
                  <a:pt x="891" y="64"/>
                </a:cubicBezTo>
                <a:cubicBezTo>
                  <a:pt x="888" y="63"/>
                  <a:pt x="891" y="59"/>
                  <a:pt x="896" y="51"/>
                </a:cubicBezTo>
                <a:cubicBezTo>
                  <a:pt x="902" y="43"/>
                  <a:pt x="880" y="38"/>
                  <a:pt x="880" y="44"/>
                </a:cubicBezTo>
                <a:cubicBezTo>
                  <a:pt x="880" y="50"/>
                  <a:pt x="873" y="42"/>
                  <a:pt x="871" y="39"/>
                </a:cubicBezTo>
                <a:cubicBezTo>
                  <a:pt x="869" y="35"/>
                  <a:pt x="840" y="42"/>
                  <a:pt x="840" y="45"/>
                </a:cubicBezTo>
                <a:close/>
                <a:moveTo>
                  <a:pt x="576" y="206"/>
                </a:moveTo>
                <a:cubicBezTo>
                  <a:pt x="580" y="207"/>
                  <a:pt x="592" y="205"/>
                  <a:pt x="593" y="202"/>
                </a:cubicBezTo>
                <a:cubicBezTo>
                  <a:pt x="595" y="200"/>
                  <a:pt x="589" y="197"/>
                  <a:pt x="581" y="197"/>
                </a:cubicBezTo>
                <a:cubicBezTo>
                  <a:pt x="573" y="197"/>
                  <a:pt x="572" y="206"/>
                  <a:pt x="576" y="206"/>
                </a:cubicBezTo>
                <a:close/>
                <a:moveTo>
                  <a:pt x="673" y="211"/>
                </a:moveTo>
                <a:cubicBezTo>
                  <a:pt x="679" y="214"/>
                  <a:pt x="683" y="213"/>
                  <a:pt x="682" y="208"/>
                </a:cubicBezTo>
                <a:cubicBezTo>
                  <a:pt x="681" y="202"/>
                  <a:pt x="669" y="209"/>
                  <a:pt x="673" y="211"/>
                </a:cubicBezTo>
                <a:close/>
                <a:moveTo>
                  <a:pt x="892" y="92"/>
                </a:moveTo>
                <a:cubicBezTo>
                  <a:pt x="896" y="95"/>
                  <a:pt x="911" y="89"/>
                  <a:pt x="921" y="89"/>
                </a:cubicBezTo>
                <a:cubicBezTo>
                  <a:pt x="931" y="90"/>
                  <a:pt x="959" y="82"/>
                  <a:pt x="960" y="76"/>
                </a:cubicBezTo>
                <a:cubicBezTo>
                  <a:pt x="961" y="71"/>
                  <a:pt x="950" y="71"/>
                  <a:pt x="946" y="67"/>
                </a:cubicBezTo>
                <a:cubicBezTo>
                  <a:pt x="941" y="62"/>
                  <a:pt x="932" y="66"/>
                  <a:pt x="929" y="70"/>
                </a:cubicBezTo>
                <a:cubicBezTo>
                  <a:pt x="927" y="74"/>
                  <a:pt x="924" y="70"/>
                  <a:pt x="931" y="64"/>
                </a:cubicBezTo>
                <a:cubicBezTo>
                  <a:pt x="937" y="58"/>
                  <a:pt x="924" y="53"/>
                  <a:pt x="924" y="57"/>
                </a:cubicBezTo>
                <a:cubicBezTo>
                  <a:pt x="924" y="61"/>
                  <a:pt x="912" y="57"/>
                  <a:pt x="912" y="61"/>
                </a:cubicBezTo>
                <a:cubicBezTo>
                  <a:pt x="912" y="65"/>
                  <a:pt x="908" y="66"/>
                  <a:pt x="908" y="70"/>
                </a:cubicBezTo>
                <a:cubicBezTo>
                  <a:pt x="908" y="74"/>
                  <a:pt x="900" y="68"/>
                  <a:pt x="900" y="76"/>
                </a:cubicBezTo>
                <a:cubicBezTo>
                  <a:pt x="899" y="85"/>
                  <a:pt x="887" y="89"/>
                  <a:pt x="892" y="92"/>
                </a:cubicBezTo>
                <a:close/>
                <a:moveTo>
                  <a:pt x="822" y="36"/>
                </a:moveTo>
                <a:cubicBezTo>
                  <a:pt x="829" y="39"/>
                  <a:pt x="826" y="40"/>
                  <a:pt x="820" y="40"/>
                </a:cubicBezTo>
                <a:cubicBezTo>
                  <a:pt x="813" y="40"/>
                  <a:pt x="807" y="42"/>
                  <a:pt x="812" y="44"/>
                </a:cubicBezTo>
                <a:cubicBezTo>
                  <a:pt x="815" y="46"/>
                  <a:pt x="815" y="49"/>
                  <a:pt x="822" y="51"/>
                </a:cubicBezTo>
                <a:cubicBezTo>
                  <a:pt x="829" y="53"/>
                  <a:pt x="836" y="47"/>
                  <a:pt x="835" y="43"/>
                </a:cubicBezTo>
                <a:cubicBezTo>
                  <a:pt x="834" y="39"/>
                  <a:pt x="859" y="35"/>
                  <a:pt x="866" y="34"/>
                </a:cubicBezTo>
                <a:cubicBezTo>
                  <a:pt x="873" y="32"/>
                  <a:pt x="862" y="25"/>
                  <a:pt x="869" y="24"/>
                </a:cubicBezTo>
                <a:cubicBezTo>
                  <a:pt x="876" y="24"/>
                  <a:pt x="873" y="20"/>
                  <a:pt x="864" y="19"/>
                </a:cubicBezTo>
                <a:cubicBezTo>
                  <a:pt x="855" y="18"/>
                  <a:pt x="859" y="10"/>
                  <a:pt x="856" y="7"/>
                </a:cubicBezTo>
                <a:cubicBezTo>
                  <a:pt x="853" y="5"/>
                  <a:pt x="851" y="11"/>
                  <a:pt x="840" y="13"/>
                </a:cubicBezTo>
                <a:cubicBezTo>
                  <a:pt x="828" y="15"/>
                  <a:pt x="822" y="18"/>
                  <a:pt x="827" y="21"/>
                </a:cubicBezTo>
                <a:cubicBezTo>
                  <a:pt x="832" y="23"/>
                  <a:pt x="827" y="29"/>
                  <a:pt x="822" y="28"/>
                </a:cubicBezTo>
                <a:cubicBezTo>
                  <a:pt x="817" y="28"/>
                  <a:pt x="816" y="33"/>
                  <a:pt x="822" y="36"/>
                </a:cubicBezTo>
                <a:close/>
                <a:moveTo>
                  <a:pt x="1423" y="161"/>
                </a:moveTo>
                <a:cubicBezTo>
                  <a:pt x="1431" y="161"/>
                  <a:pt x="1435" y="169"/>
                  <a:pt x="1450" y="170"/>
                </a:cubicBezTo>
                <a:cubicBezTo>
                  <a:pt x="1465" y="171"/>
                  <a:pt x="1477" y="168"/>
                  <a:pt x="1477" y="165"/>
                </a:cubicBezTo>
                <a:cubicBezTo>
                  <a:pt x="1477" y="161"/>
                  <a:pt x="1463" y="156"/>
                  <a:pt x="1459" y="159"/>
                </a:cubicBezTo>
                <a:cubicBezTo>
                  <a:pt x="1454" y="162"/>
                  <a:pt x="1451" y="155"/>
                  <a:pt x="1446" y="156"/>
                </a:cubicBezTo>
                <a:cubicBezTo>
                  <a:pt x="1440" y="158"/>
                  <a:pt x="1433" y="158"/>
                  <a:pt x="1430" y="153"/>
                </a:cubicBezTo>
                <a:cubicBezTo>
                  <a:pt x="1428" y="148"/>
                  <a:pt x="1419" y="160"/>
                  <a:pt x="1423" y="161"/>
                </a:cubicBezTo>
                <a:close/>
                <a:moveTo>
                  <a:pt x="1795" y="254"/>
                </a:moveTo>
                <a:cubicBezTo>
                  <a:pt x="1801" y="257"/>
                  <a:pt x="1805" y="250"/>
                  <a:pt x="1811" y="254"/>
                </a:cubicBezTo>
                <a:cubicBezTo>
                  <a:pt x="1816" y="257"/>
                  <a:pt x="1829" y="252"/>
                  <a:pt x="1834" y="251"/>
                </a:cubicBezTo>
                <a:cubicBezTo>
                  <a:pt x="1840" y="250"/>
                  <a:pt x="1837" y="243"/>
                  <a:pt x="1822" y="241"/>
                </a:cubicBezTo>
                <a:cubicBezTo>
                  <a:pt x="1807" y="239"/>
                  <a:pt x="1788" y="250"/>
                  <a:pt x="1795" y="254"/>
                </a:cubicBezTo>
                <a:close/>
                <a:moveTo>
                  <a:pt x="1322" y="161"/>
                </a:moveTo>
                <a:cubicBezTo>
                  <a:pt x="1326" y="163"/>
                  <a:pt x="1328" y="166"/>
                  <a:pt x="1331" y="168"/>
                </a:cubicBezTo>
                <a:cubicBezTo>
                  <a:pt x="1333" y="171"/>
                  <a:pt x="1343" y="167"/>
                  <a:pt x="1347" y="166"/>
                </a:cubicBezTo>
                <a:cubicBezTo>
                  <a:pt x="1351" y="164"/>
                  <a:pt x="1352" y="172"/>
                  <a:pt x="1358" y="168"/>
                </a:cubicBezTo>
                <a:cubicBezTo>
                  <a:pt x="1364" y="164"/>
                  <a:pt x="1371" y="166"/>
                  <a:pt x="1378" y="166"/>
                </a:cubicBezTo>
                <a:cubicBezTo>
                  <a:pt x="1385" y="166"/>
                  <a:pt x="1377" y="157"/>
                  <a:pt x="1377" y="153"/>
                </a:cubicBezTo>
                <a:cubicBezTo>
                  <a:pt x="1377" y="149"/>
                  <a:pt x="1386" y="151"/>
                  <a:pt x="1383" y="155"/>
                </a:cubicBezTo>
                <a:cubicBezTo>
                  <a:pt x="1380" y="158"/>
                  <a:pt x="1387" y="166"/>
                  <a:pt x="1398" y="165"/>
                </a:cubicBezTo>
                <a:cubicBezTo>
                  <a:pt x="1408" y="164"/>
                  <a:pt x="1400" y="158"/>
                  <a:pt x="1406" y="155"/>
                </a:cubicBezTo>
                <a:cubicBezTo>
                  <a:pt x="1411" y="153"/>
                  <a:pt x="1410" y="150"/>
                  <a:pt x="1403" y="146"/>
                </a:cubicBezTo>
                <a:cubicBezTo>
                  <a:pt x="1395" y="141"/>
                  <a:pt x="1385" y="144"/>
                  <a:pt x="1378" y="141"/>
                </a:cubicBezTo>
                <a:cubicBezTo>
                  <a:pt x="1371" y="138"/>
                  <a:pt x="1363" y="138"/>
                  <a:pt x="1362" y="145"/>
                </a:cubicBezTo>
                <a:cubicBezTo>
                  <a:pt x="1362" y="152"/>
                  <a:pt x="1348" y="137"/>
                  <a:pt x="1341" y="135"/>
                </a:cubicBezTo>
                <a:cubicBezTo>
                  <a:pt x="1333" y="132"/>
                  <a:pt x="1311" y="155"/>
                  <a:pt x="1322" y="161"/>
                </a:cubicBezTo>
                <a:close/>
                <a:moveTo>
                  <a:pt x="1391" y="204"/>
                </a:moveTo>
                <a:cubicBezTo>
                  <a:pt x="1397" y="202"/>
                  <a:pt x="1387" y="191"/>
                  <a:pt x="1377" y="190"/>
                </a:cubicBezTo>
                <a:cubicBezTo>
                  <a:pt x="1366" y="188"/>
                  <a:pt x="1357" y="196"/>
                  <a:pt x="1358" y="198"/>
                </a:cubicBezTo>
                <a:cubicBezTo>
                  <a:pt x="1361" y="203"/>
                  <a:pt x="1385" y="205"/>
                  <a:pt x="1391" y="204"/>
                </a:cubicBezTo>
                <a:close/>
                <a:moveTo>
                  <a:pt x="1365" y="182"/>
                </a:moveTo>
                <a:cubicBezTo>
                  <a:pt x="1365" y="177"/>
                  <a:pt x="1347" y="183"/>
                  <a:pt x="1354" y="186"/>
                </a:cubicBezTo>
                <a:cubicBezTo>
                  <a:pt x="1358" y="187"/>
                  <a:pt x="1365" y="187"/>
                  <a:pt x="1365" y="182"/>
                </a:cubicBezTo>
                <a:close/>
                <a:moveTo>
                  <a:pt x="1389" y="589"/>
                </a:moveTo>
                <a:cubicBezTo>
                  <a:pt x="1385" y="579"/>
                  <a:pt x="1394" y="570"/>
                  <a:pt x="1387" y="565"/>
                </a:cubicBezTo>
                <a:cubicBezTo>
                  <a:pt x="1381" y="560"/>
                  <a:pt x="1383" y="549"/>
                  <a:pt x="1380" y="551"/>
                </a:cubicBezTo>
                <a:cubicBezTo>
                  <a:pt x="1377" y="553"/>
                  <a:pt x="1380" y="562"/>
                  <a:pt x="1375" y="563"/>
                </a:cubicBezTo>
                <a:cubicBezTo>
                  <a:pt x="1369" y="564"/>
                  <a:pt x="1374" y="569"/>
                  <a:pt x="1372" y="575"/>
                </a:cubicBezTo>
                <a:cubicBezTo>
                  <a:pt x="1370" y="582"/>
                  <a:pt x="1373" y="592"/>
                  <a:pt x="1376" y="598"/>
                </a:cubicBezTo>
                <a:cubicBezTo>
                  <a:pt x="1379" y="604"/>
                  <a:pt x="1372" y="636"/>
                  <a:pt x="1375" y="641"/>
                </a:cubicBezTo>
                <a:cubicBezTo>
                  <a:pt x="1378" y="646"/>
                  <a:pt x="1371" y="670"/>
                  <a:pt x="1373" y="673"/>
                </a:cubicBezTo>
                <a:cubicBezTo>
                  <a:pt x="1377" y="677"/>
                  <a:pt x="1374" y="666"/>
                  <a:pt x="1380" y="665"/>
                </a:cubicBezTo>
                <a:cubicBezTo>
                  <a:pt x="1386" y="664"/>
                  <a:pt x="1386" y="672"/>
                  <a:pt x="1390" y="674"/>
                </a:cubicBezTo>
                <a:cubicBezTo>
                  <a:pt x="1394" y="675"/>
                  <a:pt x="1391" y="663"/>
                  <a:pt x="1388" y="664"/>
                </a:cubicBezTo>
                <a:cubicBezTo>
                  <a:pt x="1385" y="664"/>
                  <a:pt x="1382" y="656"/>
                  <a:pt x="1380" y="650"/>
                </a:cubicBezTo>
                <a:cubicBezTo>
                  <a:pt x="1379" y="645"/>
                  <a:pt x="1384" y="639"/>
                  <a:pt x="1384" y="632"/>
                </a:cubicBezTo>
                <a:cubicBezTo>
                  <a:pt x="1384" y="625"/>
                  <a:pt x="1392" y="626"/>
                  <a:pt x="1397" y="631"/>
                </a:cubicBezTo>
                <a:cubicBezTo>
                  <a:pt x="1402" y="636"/>
                  <a:pt x="1403" y="632"/>
                  <a:pt x="1401" y="629"/>
                </a:cubicBezTo>
                <a:cubicBezTo>
                  <a:pt x="1399" y="625"/>
                  <a:pt x="1392" y="598"/>
                  <a:pt x="1389" y="589"/>
                </a:cubicBezTo>
                <a:close/>
                <a:moveTo>
                  <a:pt x="326" y="292"/>
                </a:moveTo>
                <a:cubicBezTo>
                  <a:pt x="335" y="300"/>
                  <a:pt x="343" y="288"/>
                  <a:pt x="347" y="287"/>
                </a:cubicBezTo>
                <a:cubicBezTo>
                  <a:pt x="351" y="287"/>
                  <a:pt x="344" y="282"/>
                  <a:pt x="337" y="280"/>
                </a:cubicBezTo>
                <a:cubicBezTo>
                  <a:pt x="330" y="278"/>
                  <a:pt x="319" y="285"/>
                  <a:pt x="326" y="292"/>
                </a:cubicBezTo>
                <a:close/>
                <a:moveTo>
                  <a:pt x="340" y="22"/>
                </a:moveTo>
                <a:cubicBezTo>
                  <a:pt x="345" y="26"/>
                  <a:pt x="327" y="25"/>
                  <a:pt x="325" y="28"/>
                </a:cubicBezTo>
                <a:cubicBezTo>
                  <a:pt x="323" y="31"/>
                  <a:pt x="312" y="30"/>
                  <a:pt x="314" y="34"/>
                </a:cubicBezTo>
                <a:cubicBezTo>
                  <a:pt x="316" y="38"/>
                  <a:pt x="333" y="38"/>
                  <a:pt x="333" y="35"/>
                </a:cubicBezTo>
                <a:cubicBezTo>
                  <a:pt x="333" y="32"/>
                  <a:pt x="342" y="35"/>
                  <a:pt x="342" y="32"/>
                </a:cubicBezTo>
                <a:cubicBezTo>
                  <a:pt x="342" y="29"/>
                  <a:pt x="346" y="25"/>
                  <a:pt x="355" y="25"/>
                </a:cubicBezTo>
                <a:cubicBezTo>
                  <a:pt x="365" y="24"/>
                  <a:pt x="365" y="21"/>
                  <a:pt x="356" y="17"/>
                </a:cubicBezTo>
                <a:cubicBezTo>
                  <a:pt x="347" y="13"/>
                  <a:pt x="336" y="19"/>
                  <a:pt x="340" y="22"/>
                </a:cubicBezTo>
                <a:close/>
                <a:moveTo>
                  <a:pt x="309" y="25"/>
                </a:moveTo>
                <a:cubicBezTo>
                  <a:pt x="317" y="18"/>
                  <a:pt x="327" y="25"/>
                  <a:pt x="328" y="22"/>
                </a:cubicBezTo>
                <a:cubicBezTo>
                  <a:pt x="329" y="18"/>
                  <a:pt x="314" y="17"/>
                  <a:pt x="308" y="20"/>
                </a:cubicBezTo>
                <a:cubicBezTo>
                  <a:pt x="302" y="23"/>
                  <a:pt x="289" y="21"/>
                  <a:pt x="291" y="25"/>
                </a:cubicBezTo>
                <a:cubicBezTo>
                  <a:pt x="292" y="27"/>
                  <a:pt x="301" y="32"/>
                  <a:pt x="309" y="25"/>
                </a:cubicBezTo>
                <a:close/>
                <a:moveTo>
                  <a:pt x="1036" y="176"/>
                </a:moveTo>
                <a:cubicBezTo>
                  <a:pt x="1034" y="178"/>
                  <a:pt x="1027" y="178"/>
                  <a:pt x="1029" y="181"/>
                </a:cubicBezTo>
                <a:cubicBezTo>
                  <a:pt x="1032" y="185"/>
                  <a:pt x="1049" y="183"/>
                  <a:pt x="1049" y="178"/>
                </a:cubicBezTo>
                <a:cubicBezTo>
                  <a:pt x="1050" y="172"/>
                  <a:pt x="1037" y="173"/>
                  <a:pt x="1036" y="176"/>
                </a:cubicBezTo>
                <a:close/>
                <a:moveTo>
                  <a:pt x="1923" y="348"/>
                </a:moveTo>
                <a:cubicBezTo>
                  <a:pt x="1920" y="347"/>
                  <a:pt x="1909" y="340"/>
                  <a:pt x="1906" y="337"/>
                </a:cubicBezTo>
                <a:cubicBezTo>
                  <a:pt x="1904" y="333"/>
                  <a:pt x="1891" y="331"/>
                  <a:pt x="1891" y="333"/>
                </a:cubicBezTo>
                <a:cubicBezTo>
                  <a:pt x="1891" y="335"/>
                  <a:pt x="1887" y="332"/>
                  <a:pt x="1886" y="330"/>
                </a:cubicBezTo>
                <a:cubicBezTo>
                  <a:pt x="1885" y="328"/>
                  <a:pt x="1871" y="328"/>
                  <a:pt x="1871" y="330"/>
                </a:cubicBezTo>
                <a:cubicBezTo>
                  <a:pt x="1871" y="332"/>
                  <a:pt x="1874" y="333"/>
                  <a:pt x="1876" y="335"/>
                </a:cubicBezTo>
                <a:cubicBezTo>
                  <a:pt x="1878" y="338"/>
                  <a:pt x="1873" y="339"/>
                  <a:pt x="1874" y="342"/>
                </a:cubicBezTo>
                <a:cubicBezTo>
                  <a:pt x="1875" y="345"/>
                  <a:pt x="1869" y="341"/>
                  <a:pt x="1867" y="339"/>
                </a:cubicBezTo>
                <a:cubicBezTo>
                  <a:pt x="1865" y="338"/>
                  <a:pt x="1866" y="331"/>
                  <a:pt x="1867" y="328"/>
                </a:cubicBezTo>
                <a:cubicBezTo>
                  <a:pt x="1867" y="324"/>
                  <a:pt x="1863" y="325"/>
                  <a:pt x="1862" y="322"/>
                </a:cubicBezTo>
                <a:cubicBezTo>
                  <a:pt x="1862" y="318"/>
                  <a:pt x="1847" y="312"/>
                  <a:pt x="1841" y="309"/>
                </a:cubicBezTo>
                <a:cubicBezTo>
                  <a:pt x="1834" y="306"/>
                  <a:pt x="1826" y="304"/>
                  <a:pt x="1824" y="301"/>
                </a:cubicBezTo>
                <a:cubicBezTo>
                  <a:pt x="1822" y="297"/>
                  <a:pt x="1810" y="297"/>
                  <a:pt x="1806" y="292"/>
                </a:cubicBezTo>
                <a:cubicBezTo>
                  <a:pt x="1802" y="288"/>
                  <a:pt x="1783" y="280"/>
                  <a:pt x="1775" y="279"/>
                </a:cubicBezTo>
                <a:cubicBezTo>
                  <a:pt x="1766" y="279"/>
                  <a:pt x="1768" y="274"/>
                  <a:pt x="1764" y="275"/>
                </a:cubicBezTo>
                <a:cubicBezTo>
                  <a:pt x="1760" y="276"/>
                  <a:pt x="1743" y="275"/>
                  <a:pt x="1738" y="274"/>
                </a:cubicBezTo>
                <a:cubicBezTo>
                  <a:pt x="1732" y="273"/>
                  <a:pt x="1731" y="277"/>
                  <a:pt x="1727" y="276"/>
                </a:cubicBezTo>
                <a:cubicBezTo>
                  <a:pt x="1724" y="274"/>
                  <a:pt x="1704" y="267"/>
                  <a:pt x="1701" y="270"/>
                </a:cubicBezTo>
                <a:cubicBezTo>
                  <a:pt x="1699" y="272"/>
                  <a:pt x="1700" y="276"/>
                  <a:pt x="1698" y="277"/>
                </a:cubicBezTo>
                <a:cubicBezTo>
                  <a:pt x="1695" y="278"/>
                  <a:pt x="1698" y="281"/>
                  <a:pt x="1703" y="286"/>
                </a:cubicBezTo>
                <a:cubicBezTo>
                  <a:pt x="1709" y="291"/>
                  <a:pt x="1705" y="295"/>
                  <a:pt x="1700" y="297"/>
                </a:cubicBezTo>
                <a:cubicBezTo>
                  <a:pt x="1695" y="299"/>
                  <a:pt x="1687" y="295"/>
                  <a:pt x="1685" y="291"/>
                </a:cubicBezTo>
                <a:cubicBezTo>
                  <a:pt x="1682" y="287"/>
                  <a:pt x="1676" y="289"/>
                  <a:pt x="1674" y="284"/>
                </a:cubicBezTo>
                <a:cubicBezTo>
                  <a:pt x="1672" y="279"/>
                  <a:pt x="1676" y="278"/>
                  <a:pt x="1679" y="281"/>
                </a:cubicBezTo>
                <a:cubicBezTo>
                  <a:pt x="1683" y="284"/>
                  <a:pt x="1687" y="281"/>
                  <a:pt x="1688" y="278"/>
                </a:cubicBezTo>
                <a:cubicBezTo>
                  <a:pt x="1688" y="274"/>
                  <a:pt x="1679" y="272"/>
                  <a:pt x="1673" y="272"/>
                </a:cubicBezTo>
                <a:cubicBezTo>
                  <a:pt x="1668" y="272"/>
                  <a:pt x="1665" y="279"/>
                  <a:pt x="1660" y="282"/>
                </a:cubicBezTo>
                <a:cubicBezTo>
                  <a:pt x="1655" y="285"/>
                  <a:pt x="1634" y="281"/>
                  <a:pt x="1632" y="279"/>
                </a:cubicBezTo>
                <a:cubicBezTo>
                  <a:pt x="1630" y="277"/>
                  <a:pt x="1601" y="279"/>
                  <a:pt x="1598" y="281"/>
                </a:cubicBezTo>
                <a:cubicBezTo>
                  <a:pt x="1595" y="283"/>
                  <a:pt x="1597" y="291"/>
                  <a:pt x="1596" y="292"/>
                </a:cubicBezTo>
                <a:cubicBezTo>
                  <a:pt x="1594" y="292"/>
                  <a:pt x="1593" y="283"/>
                  <a:pt x="1593" y="281"/>
                </a:cubicBezTo>
                <a:cubicBezTo>
                  <a:pt x="1593" y="279"/>
                  <a:pt x="1589" y="278"/>
                  <a:pt x="1584" y="278"/>
                </a:cubicBezTo>
                <a:cubicBezTo>
                  <a:pt x="1579" y="278"/>
                  <a:pt x="1576" y="278"/>
                  <a:pt x="1578" y="275"/>
                </a:cubicBezTo>
                <a:cubicBezTo>
                  <a:pt x="1580" y="273"/>
                  <a:pt x="1576" y="271"/>
                  <a:pt x="1580" y="268"/>
                </a:cubicBezTo>
                <a:cubicBezTo>
                  <a:pt x="1584" y="265"/>
                  <a:pt x="1573" y="257"/>
                  <a:pt x="1562" y="252"/>
                </a:cubicBezTo>
                <a:cubicBezTo>
                  <a:pt x="1551" y="248"/>
                  <a:pt x="1526" y="250"/>
                  <a:pt x="1519" y="252"/>
                </a:cubicBezTo>
                <a:cubicBezTo>
                  <a:pt x="1512" y="254"/>
                  <a:pt x="1499" y="254"/>
                  <a:pt x="1493" y="254"/>
                </a:cubicBezTo>
                <a:cubicBezTo>
                  <a:pt x="1486" y="254"/>
                  <a:pt x="1491" y="251"/>
                  <a:pt x="1490" y="248"/>
                </a:cubicBezTo>
                <a:cubicBezTo>
                  <a:pt x="1488" y="245"/>
                  <a:pt x="1477" y="242"/>
                  <a:pt x="1475" y="244"/>
                </a:cubicBezTo>
                <a:cubicBezTo>
                  <a:pt x="1474" y="247"/>
                  <a:pt x="1471" y="244"/>
                  <a:pt x="1471" y="242"/>
                </a:cubicBezTo>
                <a:cubicBezTo>
                  <a:pt x="1471" y="241"/>
                  <a:pt x="1461" y="237"/>
                  <a:pt x="1457" y="238"/>
                </a:cubicBezTo>
                <a:cubicBezTo>
                  <a:pt x="1453" y="239"/>
                  <a:pt x="1451" y="234"/>
                  <a:pt x="1456" y="234"/>
                </a:cubicBezTo>
                <a:cubicBezTo>
                  <a:pt x="1460" y="234"/>
                  <a:pt x="1468" y="235"/>
                  <a:pt x="1465" y="230"/>
                </a:cubicBezTo>
                <a:cubicBezTo>
                  <a:pt x="1461" y="224"/>
                  <a:pt x="1431" y="223"/>
                  <a:pt x="1429" y="224"/>
                </a:cubicBezTo>
                <a:cubicBezTo>
                  <a:pt x="1426" y="225"/>
                  <a:pt x="1428" y="229"/>
                  <a:pt x="1422" y="235"/>
                </a:cubicBezTo>
                <a:cubicBezTo>
                  <a:pt x="1415" y="241"/>
                  <a:pt x="1409" y="237"/>
                  <a:pt x="1410" y="234"/>
                </a:cubicBezTo>
                <a:cubicBezTo>
                  <a:pt x="1411" y="231"/>
                  <a:pt x="1419" y="231"/>
                  <a:pt x="1419" y="228"/>
                </a:cubicBezTo>
                <a:cubicBezTo>
                  <a:pt x="1419" y="225"/>
                  <a:pt x="1408" y="227"/>
                  <a:pt x="1406" y="224"/>
                </a:cubicBezTo>
                <a:cubicBezTo>
                  <a:pt x="1404" y="222"/>
                  <a:pt x="1408" y="220"/>
                  <a:pt x="1412" y="221"/>
                </a:cubicBezTo>
                <a:cubicBezTo>
                  <a:pt x="1416" y="223"/>
                  <a:pt x="1423" y="223"/>
                  <a:pt x="1424" y="221"/>
                </a:cubicBezTo>
                <a:cubicBezTo>
                  <a:pt x="1424" y="220"/>
                  <a:pt x="1420" y="219"/>
                  <a:pt x="1413" y="218"/>
                </a:cubicBezTo>
                <a:cubicBezTo>
                  <a:pt x="1406" y="217"/>
                  <a:pt x="1390" y="213"/>
                  <a:pt x="1382" y="214"/>
                </a:cubicBezTo>
                <a:cubicBezTo>
                  <a:pt x="1373" y="215"/>
                  <a:pt x="1369" y="211"/>
                  <a:pt x="1365" y="210"/>
                </a:cubicBezTo>
                <a:cubicBezTo>
                  <a:pt x="1360" y="210"/>
                  <a:pt x="1360" y="213"/>
                  <a:pt x="1362" y="216"/>
                </a:cubicBezTo>
                <a:cubicBezTo>
                  <a:pt x="1364" y="218"/>
                  <a:pt x="1358" y="220"/>
                  <a:pt x="1352" y="219"/>
                </a:cubicBezTo>
                <a:cubicBezTo>
                  <a:pt x="1347" y="218"/>
                  <a:pt x="1339" y="222"/>
                  <a:pt x="1342" y="226"/>
                </a:cubicBezTo>
                <a:cubicBezTo>
                  <a:pt x="1345" y="230"/>
                  <a:pt x="1348" y="225"/>
                  <a:pt x="1351" y="226"/>
                </a:cubicBezTo>
                <a:cubicBezTo>
                  <a:pt x="1353" y="228"/>
                  <a:pt x="1344" y="230"/>
                  <a:pt x="1348" y="232"/>
                </a:cubicBezTo>
                <a:cubicBezTo>
                  <a:pt x="1352" y="234"/>
                  <a:pt x="1351" y="238"/>
                  <a:pt x="1351" y="240"/>
                </a:cubicBezTo>
                <a:cubicBezTo>
                  <a:pt x="1351" y="242"/>
                  <a:pt x="1345" y="243"/>
                  <a:pt x="1342" y="240"/>
                </a:cubicBezTo>
                <a:cubicBezTo>
                  <a:pt x="1340" y="237"/>
                  <a:pt x="1336" y="240"/>
                  <a:pt x="1331" y="239"/>
                </a:cubicBezTo>
                <a:cubicBezTo>
                  <a:pt x="1327" y="239"/>
                  <a:pt x="1323" y="241"/>
                  <a:pt x="1328" y="242"/>
                </a:cubicBezTo>
                <a:cubicBezTo>
                  <a:pt x="1333" y="242"/>
                  <a:pt x="1335" y="246"/>
                  <a:pt x="1328" y="246"/>
                </a:cubicBezTo>
                <a:cubicBezTo>
                  <a:pt x="1322" y="247"/>
                  <a:pt x="1323" y="240"/>
                  <a:pt x="1319" y="241"/>
                </a:cubicBezTo>
                <a:cubicBezTo>
                  <a:pt x="1315" y="242"/>
                  <a:pt x="1307" y="238"/>
                  <a:pt x="1302" y="238"/>
                </a:cubicBezTo>
                <a:cubicBezTo>
                  <a:pt x="1297" y="238"/>
                  <a:pt x="1295" y="242"/>
                  <a:pt x="1289" y="242"/>
                </a:cubicBezTo>
                <a:cubicBezTo>
                  <a:pt x="1283" y="243"/>
                  <a:pt x="1274" y="239"/>
                  <a:pt x="1272" y="236"/>
                </a:cubicBezTo>
                <a:cubicBezTo>
                  <a:pt x="1269" y="232"/>
                  <a:pt x="1269" y="231"/>
                  <a:pt x="1266" y="235"/>
                </a:cubicBezTo>
                <a:cubicBezTo>
                  <a:pt x="1263" y="239"/>
                  <a:pt x="1262" y="246"/>
                  <a:pt x="1259" y="247"/>
                </a:cubicBezTo>
                <a:cubicBezTo>
                  <a:pt x="1256" y="247"/>
                  <a:pt x="1255" y="254"/>
                  <a:pt x="1252" y="256"/>
                </a:cubicBezTo>
                <a:cubicBezTo>
                  <a:pt x="1249" y="257"/>
                  <a:pt x="1249" y="253"/>
                  <a:pt x="1245" y="253"/>
                </a:cubicBezTo>
                <a:cubicBezTo>
                  <a:pt x="1241" y="254"/>
                  <a:pt x="1229" y="242"/>
                  <a:pt x="1228" y="238"/>
                </a:cubicBezTo>
                <a:cubicBezTo>
                  <a:pt x="1228" y="235"/>
                  <a:pt x="1220" y="228"/>
                  <a:pt x="1218" y="227"/>
                </a:cubicBezTo>
                <a:cubicBezTo>
                  <a:pt x="1216" y="225"/>
                  <a:pt x="1220" y="225"/>
                  <a:pt x="1223" y="227"/>
                </a:cubicBezTo>
                <a:cubicBezTo>
                  <a:pt x="1225" y="229"/>
                  <a:pt x="1228" y="229"/>
                  <a:pt x="1231" y="228"/>
                </a:cubicBezTo>
                <a:cubicBezTo>
                  <a:pt x="1233" y="226"/>
                  <a:pt x="1233" y="220"/>
                  <a:pt x="1229" y="220"/>
                </a:cubicBezTo>
                <a:cubicBezTo>
                  <a:pt x="1224" y="220"/>
                  <a:pt x="1226" y="216"/>
                  <a:pt x="1228" y="216"/>
                </a:cubicBezTo>
                <a:cubicBezTo>
                  <a:pt x="1230" y="215"/>
                  <a:pt x="1223" y="208"/>
                  <a:pt x="1226" y="208"/>
                </a:cubicBezTo>
                <a:cubicBezTo>
                  <a:pt x="1228" y="207"/>
                  <a:pt x="1227" y="204"/>
                  <a:pt x="1224" y="204"/>
                </a:cubicBezTo>
                <a:cubicBezTo>
                  <a:pt x="1220" y="203"/>
                  <a:pt x="1216" y="200"/>
                  <a:pt x="1216" y="198"/>
                </a:cubicBezTo>
                <a:cubicBezTo>
                  <a:pt x="1216" y="197"/>
                  <a:pt x="1200" y="196"/>
                  <a:pt x="1201" y="199"/>
                </a:cubicBezTo>
                <a:cubicBezTo>
                  <a:pt x="1202" y="201"/>
                  <a:pt x="1196" y="200"/>
                  <a:pt x="1197" y="198"/>
                </a:cubicBezTo>
                <a:cubicBezTo>
                  <a:pt x="1198" y="196"/>
                  <a:pt x="1191" y="197"/>
                  <a:pt x="1184" y="195"/>
                </a:cubicBezTo>
                <a:cubicBezTo>
                  <a:pt x="1177" y="193"/>
                  <a:pt x="1176" y="188"/>
                  <a:pt x="1174" y="187"/>
                </a:cubicBezTo>
                <a:cubicBezTo>
                  <a:pt x="1171" y="187"/>
                  <a:pt x="1172" y="194"/>
                  <a:pt x="1169" y="193"/>
                </a:cubicBezTo>
                <a:cubicBezTo>
                  <a:pt x="1165" y="191"/>
                  <a:pt x="1161" y="194"/>
                  <a:pt x="1163" y="199"/>
                </a:cubicBezTo>
                <a:cubicBezTo>
                  <a:pt x="1165" y="203"/>
                  <a:pt x="1163" y="204"/>
                  <a:pt x="1163" y="207"/>
                </a:cubicBezTo>
                <a:cubicBezTo>
                  <a:pt x="1162" y="211"/>
                  <a:pt x="1160" y="209"/>
                  <a:pt x="1156" y="208"/>
                </a:cubicBezTo>
                <a:cubicBezTo>
                  <a:pt x="1152" y="206"/>
                  <a:pt x="1152" y="211"/>
                  <a:pt x="1142" y="209"/>
                </a:cubicBezTo>
                <a:cubicBezTo>
                  <a:pt x="1133" y="207"/>
                  <a:pt x="1129" y="209"/>
                  <a:pt x="1127" y="206"/>
                </a:cubicBezTo>
                <a:cubicBezTo>
                  <a:pt x="1126" y="203"/>
                  <a:pt x="1123" y="203"/>
                  <a:pt x="1122" y="205"/>
                </a:cubicBezTo>
                <a:cubicBezTo>
                  <a:pt x="1122" y="208"/>
                  <a:pt x="1108" y="207"/>
                  <a:pt x="1107" y="203"/>
                </a:cubicBezTo>
                <a:cubicBezTo>
                  <a:pt x="1105" y="199"/>
                  <a:pt x="1109" y="199"/>
                  <a:pt x="1111" y="198"/>
                </a:cubicBezTo>
                <a:cubicBezTo>
                  <a:pt x="1113" y="197"/>
                  <a:pt x="1109" y="195"/>
                  <a:pt x="1101" y="196"/>
                </a:cubicBezTo>
                <a:cubicBezTo>
                  <a:pt x="1093" y="196"/>
                  <a:pt x="1088" y="192"/>
                  <a:pt x="1080" y="193"/>
                </a:cubicBezTo>
                <a:cubicBezTo>
                  <a:pt x="1072" y="193"/>
                  <a:pt x="1054" y="195"/>
                  <a:pt x="1052" y="196"/>
                </a:cubicBezTo>
                <a:cubicBezTo>
                  <a:pt x="1049" y="197"/>
                  <a:pt x="1054" y="202"/>
                  <a:pt x="1050" y="202"/>
                </a:cubicBezTo>
                <a:cubicBezTo>
                  <a:pt x="1047" y="203"/>
                  <a:pt x="1049" y="195"/>
                  <a:pt x="1049" y="191"/>
                </a:cubicBezTo>
                <a:cubicBezTo>
                  <a:pt x="1048" y="188"/>
                  <a:pt x="1042" y="187"/>
                  <a:pt x="1043" y="190"/>
                </a:cubicBezTo>
                <a:cubicBezTo>
                  <a:pt x="1044" y="193"/>
                  <a:pt x="1034" y="194"/>
                  <a:pt x="1031" y="192"/>
                </a:cubicBezTo>
                <a:cubicBezTo>
                  <a:pt x="1029" y="189"/>
                  <a:pt x="1025" y="187"/>
                  <a:pt x="1018" y="185"/>
                </a:cubicBezTo>
                <a:cubicBezTo>
                  <a:pt x="1012" y="183"/>
                  <a:pt x="1004" y="190"/>
                  <a:pt x="1006" y="192"/>
                </a:cubicBezTo>
                <a:cubicBezTo>
                  <a:pt x="1007" y="194"/>
                  <a:pt x="1012" y="193"/>
                  <a:pt x="1012" y="194"/>
                </a:cubicBezTo>
                <a:cubicBezTo>
                  <a:pt x="1013" y="197"/>
                  <a:pt x="999" y="196"/>
                  <a:pt x="999" y="198"/>
                </a:cubicBezTo>
                <a:cubicBezTo>
                  <a:pt x="999" y="200"/>
                  <a:pt x="985" y="204"/>
                  <a:pt x="981" y="204"/>
                </a:cubicBezTo>
                <a:cubicBezTo>
                  <a:pt x="970" y="205"/>
                  <a:pt x="968" y="205"/>
                  <a:pt x="963" y="210"/>
                </a:cubicBezTo>
                <a:cubicBezTo>
                  <a:pt x="958" y="214"/>
                  <a:pt x="962" y="206"/>
                  <a:pt x="966" y="202"/>
                </a:cubicBezTo>
                <a:cubicBezTo>
                  <a:pt x="970" y="198"/>
                  <a:pt x="974" y="200"/>
                  <a:pt x="976" y="196"/>
                </a:cubicBezTo>
                <a:cubicBezTo>
                  <a:pt x="979" y="193"/>
                  <a:pt x="982" y="194"/>
                  <a:pt x="989" y="193"/>
                </a:cubicBezTo>
                <a:cubicBezTo>
                  <a:pt x="995" y="192"/>
                  <a:pt x="995" y="188"/>
                  <a:pt x="998" y="187"/>
                </a:cubicBezTo>
                <a:cubicBezTo>
                  <a:pt x="1001" y="185"/>
                  <a:pt x="1008" y="182"/>
                  <a:pt x="1009" y="179"/>
                </a:cubicBezTo>
                <a:cubicBezTo>
                  <a:pt x="1011" y="176"/>
                  <a:pt x="1026" y="171"/>
                  <a:pt x="1029" y="172"/>
                </a:cubicBezTo>
                <a:cubicBezTo>
                  <a:pt x="1032" y="172"/>
                  <a:pt x="1032" y="166"/>
                  <a:pt x="1034" y="166"/>
                </a:cubicBezTo>
                <a:cubicBezTo>
                  <a:pt x="1036" y="166"/>
                  <a:pt x="1044" y="162"/>
                  <a:pt x="1048" y="160"/>
                </a:cubicBezTo>
                <a:cubicBezTo>
                  <a:pt x="1051" y="159"/>
                  <a:pt x="1053" y="156"/>
                  <a:pt x="1053" y="153"/>
                </a:cubicBezTo>
                <a:cubicBezTo>
                  <a:pt x="1053" y="151"/>
                  <a:pt x="1048" y="152"/>
                  <a:pt x="1048" y="150"/>
                </a:cubicBezTo>
                <a:cubicBezTo>
                  <a:pt x="1047" y="148"/>
                  <a:pt x="1050" y="149"/>
                  <a:pt x="1053" y="148"/>
                </a:cubicBezTo>
                <a:cubicBezTo>
                  <a:pt x="1057" y="146"/>
                  <a:pt x="1053" y="142"/>
                  <a:pt x="1051" y="142"/>
                </a:cubicBezTo>
                <a:cubicBezTo>
                  <a:pt x="1048" y="143"/>
                  <a:pt x="1052" y="140"/>
                  <a:pt x="1050" y="137"/>
                </a:cubicBezTo>
                <a:cubicBezTo>
                  <a:pt x="1047" y="134"/>
                  <a:pt x="1042" y="139"/>
                  <a:pt x="1042" y="136"/>
                </a:cubicBezTo>
                <a:cubicBezTo>
                  <a:pt x="1042" y="132"/>
                  <a:pt x="1042" y="128"/>
                  <a:pt x="1040" y="126"/>
                </a:cubicBezTo>
                <a:cubicBezTo>
                  <a:pt x="1038" y="124"/>
                  <a:pt x="1034" y="130"/>
                  <a:pt x="1030" y="127"/>
                </a:cubicBezTo>
                <a:cubicBezTo>
                  <a:pt x="1026" y="124"/>
                  <a:pt x="1014" y="122"/>
                  <a:pt x="1014" y="123"/>
                </a:cubicBezTo>
                <a:cubicBezTo>
                  <a:pt x="1014" y="124"/>
                  <a:pt x="1008" y="121"/>
                  <a:pt x="1007" y="122"/>
                </a:cubicBezTo>
                <a:cubicBezTo>
                  <a:pt x="1006" y="124"/>
                  <a:pt x="996" y="123"/>
                  <a:pt x="993" y="123"/>
                </a:cubicBezTo>
                <a:cubicBezTo>
                  <a:pt x="990" y="122"/>
                  <a:pt x="986" y="124"/>
                  <a:pt x="986" y="127"/>
                </a:cubicBezTo>
                <a:cubicBezTo>
                  <a:pt x="985" y="130"/>
                  <a:pt x="974" y="129"/>
                  <a:pt x="971" y="128"/>
                </a:cubicBezTo>
                <a:cubicBezTo>
                  <a:pt x="969" y="128"/>
                  <a:pt x="980" y="119"/>
                  <a:pt x="980" y="118"/>
                </a:cubicBezTo>
                <a:cubicBezTo>
                  <a:pt x="980" y="116"/>
                  <a:pt x="962" y="118"/>
                  <a:pt x="961" y="116"/>
                </a:cubicBezTo>
                <a:cubicBezTo>
                  <a:pt x="960" y="115"/>
                  <a:pt x="952" y="114"/>
                  <a:pt x="948" y="114"/>
                </a:cubicBezTo>
                <a:cubicBezTo>
                  <a:pt x="944" y="114"/>
                  <a:pt x="948" y="113"/>
                  <a:pt x="951" y="113"/>
                </a:cubicBezTo>
                <a:cubicBezTo>
                  <a:pt x="955" y="113"/>
                  <a:pt x="958" y="110"/>
                  <a:pt x="962" y="109"/>
                </a:cubicBezTo>
                <a:cubicBezTo>
                  <a:pt x="965" y="108"/>
                  <a:pt x="965" y="107"/>
                  <a:pt x="963" y="105"/>
                </a:cubicBezTo>
                <a:cubicBezTo>
                  <a:pt x="961" y="102"/>
                  <a:pt x="957" y="103"/>
                  <a:pt x="953" y="102"/>
                </a:cubicBezTo>
                <a:cubicBezTo>
                  <a:pt x="950" y="101"/>
                  <a:pt x="945" y="99"/>
                  <a:pt x="942" y="99"/>
                </a:cubicBezTo>
                <a:cubicBezTo>
                  <a:pt x="938" y="99"/>
                  <a:pt x="935" y="101"/>
                  <a:pt x="927" y="102"/>
                </a:cubicBezTo>
                <a:cubicBezTo>
                  <a:pt x="919" y="104"/>
                  <a:pt x="918" y="110"/>
                  <a:pt x="914" y="112"/>
                </a:cubicBezTo>
                <a:cubicBezTo>
                  <a:pt x="910" y="114"/>
                  <a:pt x="903" y="121"/>
                  <a:pt x="907" y="122"/>
                </a:cubicBezTo>
                <a:cubicBezTo>
                  <a:pt x="910" y="122"/>
                  <a:pt x="908" y="124"/>
                  <a:pt x="909" y="126"/>
                </a:cubicBezTo>
                <a:cubicBezTo>
                  <a:pt x="909" y="129"/>
                  <a:pt x="906" y="129"/>
                  <a:pt x="902" y="128"/>
                </a:cubicBezTo>
                <a:cubicBezTo>
                  <a:pt x="899" y="128"/>
                  <a:pt x="885" y="128"/>
                  <a:pt x="885" y="131"/>
                </a:cubicBezTo>
                <a:cubicBezTo>
                  <a:pt x="885" y="134"/>
                  <a:pt x="893" y="135"/>
                  <a:pt x="893" y="136"/>
                </a:cubicBezTo>
                <a:cubicBezTo>
                  <a:pt x="892" y="138"/>
                  <a:pt x="887" y="136"/>
                  <a:pt x="884" y="135"/>
                </a:cubicBezTo>
                <a:cubicBezTo>
                  <a:pt x="881" y="133"/>
                  <a:pt x="875" y="134"/>
                  <a:pt x="874" y="137"/>
                </a:cubicBezTo>
                <a:cubicBezTo>
                  <a:pt x="873" y="140"/>
                  <a:pt x="868" y="139"/>
                  <a:pt x="867" y="138"/>
                </a:cubicBezTo>
                <a:cubicBezTo>
                  <a:pt x="865" y="138"/>
                  <a:pt x="862" y="140"/>
                  <a:pt x="860" y="139"/>
                </a:cubicBezTo>
                <a:cubicBezTo>
                  <a:pt x="857" y="138"/>
                  <a:pt x="865" y="134"/>
                  <a:pt x="863" y="133"/>
                </a:cubicBezTo>
                <a:cubicBezTo>
                  <a:pt x="861" y="131"/>
                  <a:pt x="853" y="132"/>
                  <a:pt x="852" y="135"/>
                </a:cubicBezTo>
                <a:cubicBezTo>
                  <a:pt x="851" y="138"/>
                  <a:pt x="846" y="133"/>
                  <a:pt x="845" y="134"/>
                </a:cubicBezTo>
                <a:cubicBezTo>
                  <a:pt x="843" y="135"/>
                  <a:pt x="841" y="136"/>
                  <a:pt x="837" y="138"/>
                </a:cubicBezTo>
                <a:cubicBezTo>
                  <a:pt x="834" y="139"/>
                  <a:pt x="828" y="136"/>
                  <a:pt x="826" y="139"/>
                </a:cubicBezTo>
                <a:cubicBezTo>
                  <a:pt x="825" y="142"/>
                  <a:pt x="833" y="142"/>
                  <a:pt x="833" y="144"/>
                </a:cubicBezTo>
                <a:cubicBezTo>
                  <a:pt x="833" y="145"/>
                  <a:pt x="815" y="145"/>
                  <a:pt x="815" y="146"/>
                </a:cubicBezTo>
                <a:cubicBezTo>
                  <a:pt x="814" y="148"/>
                  <a:pt x="808" y="148"/>
                  <a:pt x="800" y="148"/>
                </a:cubicBezTo>
                <a:cubicBezTo>
                  <a:pt x="793" y="149"/>
                  <a:pt x="796" y="152"/>
                  <a:pt x="790" y="153"/>
                </a:cubicBezTo>
                <a:cubicBezTo>
                  <a:pt x="784" y="155"/>
                  <a:pt x="781" y="155"/>
                  <a:pt x="779" y="158"/>
                </a:cubicBezTo>
                <a:cubicBezTo>
                  <a:pt x="777" y="161"/>
                  <a:pt x="773" y="161"/>
                  <a:pt x="771" y="159"/>
                </a:cubicBezTo>
                <a:cubicBezTo>
                  <a:pt x="769" y="157"/>
                  <a:pt x="763" y="160"/>
                  <a:pt x="766" y="160"/>
                </a:cubicBezTo>
                <a:cubicBezTo>
                  <a:pt x="769" y="161"/>
                  <a:pt x="766" y="164"/>
                  <a:pt x="764" y="163"/>
                </a:cubicBezTo>
                <a:cubicBezTo>
                  <a:pt x="763" y="162"/>
                  <a:pt x="757" y="166"/>
                  <a:pt x="760" y="166"/>
                </a:cubicBezTo>
                <a:cubicBezTo>
                  <a:pt x="763" y="166"/>
                  <a:pt x="765" y="168"/>
                  <a:pt x="763" y="170"/>
                </a:cubicBezTo>
                <a:cubicBezTo>
                  <a:pt x="762" y="172"/>
                  <a:pt x="755" y="168"/>
                  <a:pt x="754" y="169"/>
                </a:cubicBezTo>
                <a:cubicBezTo>
                  <a:pt x="752" y="171"/>
                  <a:pt x="757" y="173"/>
                  <a:pt x="760" y="173"/>
                </a:cubicBezTo>
                <a:cubicBezTo>
                  <a:pt x="763" y="173"/>
                  <a:pt x="764" y="175"/>
                  <a:pt x="765" y="177"/>
                </a:cubicBezTo>
                <a:cubicBezTo>
                  <a:pt x="765" y="179"/>
                  <a:pt x="758" y="175"/>
                  <a:pt x="756" y="177"/>
                </a:cubicBezTo>
                <a:cubicBezTo>
                  <a:pt x="755" y="179"/>
                  <a:pt x="757" y="180"/>
                  <a:pt x="761" y="180"/>
                </a:cubicBezTo>
                <a:cubicBezTo>
                  <a:pt x="764" y="181"/>
                  <a:pt x="761" y="182"/>
                  <a:pt x="764" y="184"/>
                </a:cubicBezTo>
                <a:cubicBezTo>
                  <a:pt x="764" y="184"/>
                  <a:pt x="765" y="185"/>
                  <a:pt x="765" y="185"/>
                </a:cubicBezTo>
                <a:cubicBezTo>
                  <a:pt x="766" y="187"/>
                  <a:pt x="763" y="188"/>
                  <a:pt x="764" y="190"/>
                </a:cubicBezTo>
                <a:cubicBezTo>
                  <a:pt x="764" y="192"/>
                  <a:pt x="760" y="193"/>
                  <a:pt x="760" y="191"/>
                </a:cubicBezTo>
                <a:cubicBezTo>
                  <a:pt x="760" y="189"/>
                  <a:pt x="752" y="188"/>
                  <a:pt x="750" y="190"/>
                </a:cubicBezTo>
                <a:cubicBezTo>
                  <a:pt x="748" y="192"/>
                  <a:pt x="747" y="194"/>
                  <a:pt x="744" y="192"/>
                </a:cubicBezTo>
                <a:cubicBezTo>
                  <a:pt x="742" y="190"/>
                  <a:pt x="736" y="192"/>
                  <a:pt x="728" y="193"/>
                </a:cubicBezTo>
                <a:cubicBezTo>
                  <a:pt x="720" y="193"/>
                  <a:pt x="703" y="194"/>
                  <a:pt x="699" y="195"/>
                </a:cubicBezTo>
                <a:cubicBezTo>
                  <a:pt x="694" y="197"/>
                  <a:pt x="691" y="203"/>
                  <a:pt x="695" y="206"/>
                </a:cubicBezTo>
                <a:cubicBezTo>
                  <a:pt x="699" y="210"/>
                  <a:pt x="695" y="212"/>
                  <a:pt x="695" y="214"/>
                </a:cubicBezTo>
                <a:cubicBezTo>
                  <a:pt x="695" y="217"/>
                  <a:pt x="705" y="222"/>
                  <a:pt x="710" y="223"/>
                </a:cubicBezTo>
                <a:cubicBezTo>
                  <a:pt x="716" y="223"/>
                  <a:pt x="720" y="230"/>
                  <a:pt x="717" y="234"/>
                </a:cubicBezTo>
                <a:cubicBezTo>
                  <a:pt x="714" y="238"/>
                  <a:pt x="704" y="232"/>
                  <a:pt x="698" y="227"/>
                </a:cubicBezTo>
                <a:cubicBezTo>
                  <a:pt x="691" y="222"/>
                  <a:pt x="677" y="220"/>
                  <a:pt x="672" y="221"/>
                </a:cubicBezTo>
                <a:cubicBezTo>
                  <a:pt x="667" y="221"/>
                  <a:pt x="670" y="216"/>
                  <a:pt x="664" y="217"/>
                </a:cubicBezTo>
                <a:cubicBezTo>
                  <a:pt x="657" y="217"/>
                  <a:pt x="652" y="222"/>
                  <a:pt x="656" y="222"/>
                </a:cubicBezTo>
                <a:cubicBezTo>
                  <a:pt x="661" y="222"/>
                  <a:pt x="663" y="222"/>
                  <a:pt x="661" y="224"/>
                </a:cubicBezTo>
                <a:cubicBezTo>
                  <a:pt x="659" y="226"/>
                  <a:pt x="662" y="225"/>
                  <a:pt x="667" y="228"/>
                </a:cubicBezTo>
                <a:cubicBezTo>
                  <a:pt x="672" y="230"/>
                  <a:pt x="663" y="233"/>
                  <a:pt x="658" y="229"/>
                </a:cubicBezTo>
                <a:cubicBezTo>
                  <a:pt x="653" y="226"/>
                  <a:pt x="647" y="229"/>
                  <a:pt x="646" y="232"/>
                </a:cubicBezTo>
                <a:cubicBezTo>
                  <a:pt x="644" y="234"/>
                  <a:pt x="652" y="242"/>
                  <a:pt x="661" y="243"/>
                </a:cubicBezTo>
                <a:cubicBezTo>
                  <a:pt x="670" y="245"/>
                  <a:pt x="667" y="248"/>
                  <a:pt x="671" y="249"/>
                </a:cubicBezTo>
                <a:cubicBezTo>
                  <a:pt x="675" y="251"/>
                  <a:pt x="672" y="252"/>
                  <a:pt x="669" y="252"/>
                </a:cubicBezTo>
                <a:cubicBezTo>
                  <a:pt x="666" y="253"/>
                  <a:pt x="661" y="248"/>
                  <a:pt x="656" y="246"/>
                </a:cubicBezTo>
                <a:cubicBezTo>
                  <a:pt x="652" y="243"/>
                  <a:pt x="640" y="247"/>
                  <a:pt x="637" y="244"/>
                </a:cubicBezTo>
                <a:cubicBezTo>
                  <a:pt x="635" y="241"/>
                  <a:pt x="639" y="239"/>
                  <a:pt x="636" y="237"/>
                </a:cubicBezTo>
                <a:cubicBezTo>
                  <a:pt x="634" y="235"/>
                  <a:pt x="636" y="230"/>
                  <a:pt x="639" y="226"/>
                </a:cubicBezTo>
                <a:cubicBezTo>
                  <a:pt x="642" y="221"/>
                  <a:pt x="639" y="213"/>
                  <a:pt x="634" y="212"/>
                </a:cubicBezTo>
                <a:cubicBezTo>
                  <a:pt x="630" y="210"/>
                  <a:pt x="630" y="215"/>
                  <a:pt x="631" y="216"/>
                </a:cubicBezTo>
                <a:cubicBezTo>
                  <a:pt x="632" y="217"/>
                  <a:pt x="632" y="224"/>
                  <a:pt x="628" y="228"/>
                </a:cubicBezTo>
                <a:cubicBezTo>
                  <a:pt x="625" y="232"/>
                  <a:pt x="615" y="232"/>
                  <a:pt x="615" y="235"/>
                </a:cubicBezTo>
                <a:cubicBezTo>
                  <a:pt x="615" y="238"/>
                  <a:pt x="608" y="240"/>
                  <a:pt x="610" y="242"/>
                </a:cubicBezTo>
                <a:cubicBezTo>
                  <a:pt x="613" y="244"/>
                  <a:pt x="622" y="254"/>
                  <a:pt x="623" y="257"/>
                </a:cubicBezTo>
                <a:cubicBezTo>
                  <a:pt x="625" y="261"/>
                  <a:pt x="615" y="271"/>
                  <a:pt x="617" y="276"/>
                </a:cubicBezTo>
                <a:cubicBezTo>
                  <a:pt x="618" y="282"/>
                  <a:pt x="615" y="285"/>
                  <a:pt x="617" y="288"/>
                </a:cubicBezTo>
                <a:cubicBezTo>
                  <a:pt x="619" y="291"/>
                  <a:pt x="623" y="288"/>
                  <a:pt x="626" y="289"/>
                </a:cubicBezTo>
                <a:cubicBezTo>
                  <a:pt x="628" y="290"/>
                  <a:pt x="633" y="288"/>
                  <a:pt x="639" y="286"/>
                </a:cubicBezTo>
                <a:cubicBezTo>
                  <a:pt x="645" y="285"/>
                  <a:pt x="656" y="292"/>
                  <a:pt x="661" y="294"/>
                </a:cubicBezTo>
                <a:cubicBezTo>
                  <a:pt x="665" y="296"/>
                  <a:pt x="663" y="299"/>
                  <a:pt x="665" y="302"/>
                </a:cubicBezTo>
                <a:cubicBezTo>
                  <a:pt x="667" y="306"/>
                  <a:pt x="660" y="306"/>
                  <a:pt x="660" y="311"/>
                </a:cubicBezTo>
                <a:cubicBezTo>
                  <a:pt x="659" y="316"/>
                  <a:pt x="672" y="318"/>
                  <a:pt x="673" y="319"/>
                </a:cubicBezTo>
                <a:cubicBezTo>
                  <a:pt x="673" y="321"/>
                  <a:pt x="664" y="320"/>
                  <a:pt x="660" y="318"/>
                </a:cubicBezTo>
                <a:cubicBezTo>
                  <a:pt x="656" y="317"/>
                  <a:pt x="656" y="312"/>
                  <a:pt x="655" y="311"/>
                </a:cubicBezTo>
                <a:cubicBezTo>
                  <a:pt x="654" y="310"/>
                  <a:pt x="657" y="306"/>
                  <a:pt x="658" y="303"/>
                </a:cubicBezTo>
                <a:cubicBezTo>
                  <a:pt x="658" y="300"/>
                  <a:pt x="653" y="298"/>
                  <a:pt x="652" y="296"/>
                </a:cubicBezTo>
                <a:cubicBezTo>
                  <a:pt x="650" y="294"/>
                  <a:pt x="648" y="291"/>
                  <a:pt x="645" y="291"/>
                </a:cubicBezTo>
                <a:cubicBezTo>
                  <a:pt x="642" y="292"/>
                  <a:pt x="631" y="293"/>
                  <a:pt x="627" y="296"/>
                </a:cubicBezTo>
                <a:cubicBezTo>
                  <a:pt x="624" y="299"/>
                  <a:pt x="628" y="307"/>
                  <a:pt x="630" y="312"/>
                </a:cubicBezTo>
                <a:cubicBezTo>
                  <a:pt x="632" y="316"/>
                  <a:pt x="620" y="322"/>
                  <a:pt x="620" y="325"/>
                </a:cubicBezTo>
                <a:cubicBezTo>
                  <a:pt x="621" y="328"/>
                  <a:pt x="617" y="330"/>
                  <a:pt x="612" y="332"/>
                </a:cubicBezTo>
                <a:cubicBezTo>
                  <a:pt x="607" y="335"/>
                  <a:pt x="601" y="337"/>
                  <a:pt x="602" y="341"/>
                </a:cubicBezTo>
                <a:cubicBezTo>
                  <a:pt x="602" y="346"/>
                  <a:pt x="595" y="343"/>
                  <a:pt x="591" y="341"/>
                </a:cubicBezTo>
                <a:cubicBezTo>
                  <a:pt x="588" y="339"/>
                  <a:pt x="583" y="343"/>
                  <a:pt x="578" y="342"/>
                </a:cubicBezTo>
                <a:cubicBezTo>
                  <a:pt x="573" y="342"/>
                  <a:pt x="573" y="338"/>
                  <a:pt x="569" y="340"/>
                </a:cubicBezTo>
                <a:cubicBezTo>
                  <a:pt x="565" y="341"/>
                  <a:pt x="563" y="338"/>
                  <a:pt x="564" y="335"/>
                </a:cubicBezTo>
                <a:cubicBezTo>
                  <a:pt x="565" y="332"/>
                  <a:pt x="570" y="334"/>
                  <a:pt x="570" y="336"/>
                </a:cubicBezTo>
                <a:cubicBezTo>
                  <a:pt x="570" y="338"/>
                  <a:pt x="573" y="337"/>
                  <a:pt x="576" y="336"/>
                </a:cubicBezTo>
                <a:cubicBezTo>
                  <a:pt x="580" y="334"/>
                  <a:pt x="578" y="338"/>
                  <a:pt x="583" y="338"/>
                </a:cubicBezTo>
                <a:cubicBezTo>
                  <a:pt x="588" y="339"/>
                  <a:pt x="585" y="336"/>
                  <a:pt x="589" y="336"/>
                </a:cubicBezTo>
                <a:cubicBezTo>
                  <a:pt x="592" y="336"/>
                  <a:pt x="593" y="335"/>
                  <a:pt x="591" y="333"/>
                </a:cubicBezTo>
                <a:cubicBezTo>
                  <a:pt x="590" y="332"/>
                  <a:pt x="594" y="330"/>
                  <a:pt x="596" y="329"/>
                </a:cubicBezTo>
                <a:cubicBezTo>
                  <a:pt x="599" y="328"/>
                  <a:pt x="598" y="324"/>
                  <a:pt x="600" y="323"/>
                </a:cubicBezTo>
                <a:cubicBezTo>
                  <a:pt x="602" y="322"/>
                  <a:pt x="601" y="320"/>
                  <a:pt x="603" y="320"/>
                </a:cubicBezTo>
                <a:cubicBezTo>
                  <a:pt x="605" y="319"/>
                  <a:pt x="606" y="316"/>
                  <a:pt x="608" y="316"/>
                </a:cubicBezTo>
                <a:cubicBezTo>
                  <a:pt x="611" y="316"/>
                  <a:pt x="612" y="312"/>
                  <a:pt x="610" y="311"/>
                </a:cubicBezTo>
                <a:cubicBezTo>
                  <a:pt x="609" y="309"/>
                  <a:pt x="611" y="304"/>
                  <a:pt x="613" y="303"/>
                </a:cubicBezTo>
                <a:cubicBezTo>
                  <a:pt x="616" y="302"/>
                  <a:pt x="616" y="300"/>
                  <a:pt x="614" y="299"/>
                </a:cubicBezTo>
                <a:cubicBezTo>
                  <a:pt x="612" y="297"/>
                  <a:pt x="604" y="292"/>
                  <a:pt x="605" y="289"/>
                </a:cubicBezTo>
                <a:cubicBezTo>
                  <a:pt x="605" y="286"/>
                  <a:pt x="604" y="280"/>
                  <a:pt x="605" y="278"/>
                </a:cubicBezTo>
                <a:cubicBezTo>
                  <a:pt x="606" y="275"/>
                  <a:pt x="605" y="270"/>
                  <a:pt x="604" y="267"/>
                </a:cubicBezTo>
                <a:cubicBezTo>
                  <a:pt x="604" y="264"/>
                  <a:pt x="606" y="261"/>
                  <a:pt x="607" y="255"/>
                </a:cubicBezTo>
                <a:cubicBezTo>
                  <a:pt x="608" y="250"/>
                  <a:pt x="601" y="244"/>
                  <a:pt x="598" y="242"/>
                </a:cubicBezTo>
                <a:cubicBezTo>
                  <a:pt x="595" y="241"/>
                  <a:pt x="597" y="238"/>
                  <a:pt x="602" y="234"/>
                </a:cubicBezTo>
                <a:cubicBezTo>
                  <a:pt x="607" y="230"/>
                  <a:pt x="607" y="217"/>
                  <a:pt x="607" y="215"/>
                </a:cubicBezTo>
                <a:cubicBezTo>
                  <a:pt x="606" y="212"/>
                  <a:pt x="596" y="210"/>
                  <a:pt x="593" y="210"/>
                </a:cubicBezTo>
                <a:cubicBezTo>
                  <a:pt x="589" y="210"/>
                  <a:pt x="575" y="210"/>
                  <a:pt x="571" y="209"/>
                </a:cubicBezTo>
                <a:cubicBezTo>
                  <a:pt x="568" y="208"/>
                  <a:pt x="566" y="212"/>
                  <a:pt x="565" y="215"/>
                </a:cubicBezTo>
                <a:cubicBezTo>
                  <a:pt x="563" y="219"/>
                  <a:pt x="559" y="224"/>
                  <a:pt x="557" y="231"/>
                </a:cubicBezTo>
                <a:cubicBezTo>
                  <a:pt x="555" y="239"/>
                  <a:pt x="546" y="241"/>
                  <a:pt x="542" y="243"/>
                </a:cubicBezTo>
                <a:cubicBezTo>
                  <a:pt x="538" y="245"/>
                  <a:pt x="536" y="250"/>
                  <a:pt x="538" y="253"/>
                </a:cubicBezTo>
                <a:cubicBezTo>
                  <a:pt x="539" y="255"/>
                  <a:pt x="542" y="253"/>
                  <a:pt x="544" y="254"/>
                </a:cubicBezTo>
                <a:cubicBezTo>
                  <a:pt x="546" y="255"/>
                  <a:pt x="544" y="262"/>
                  <a:pt x="543" y="263"/>
                </a:cubicBezTo>
                <a:cubicBezTo>
                  <a:pt x="541" y="264"/>
                  <a:pt x="545" y="267"/>
                  <a:pt x="542" y="269"/>
                </a:cubicBezTo>
                <a:cubicBezTo>
                  <a:pt x="539" y="270"/>
                  <a:pt x="536" y="274"/>
                  <a:pt x="538" y="276"/>
                </a:cubicBezTo>
                <a:cubicBezTo>
                  <a:pt x="540" y="278"/>
                  <a:pt x="548" y="279"/>
                  <a:pt x="551" y="281"/>
                </a:cubicBezTo>
                <a:cubicBezTo>
                  <a:pt x="555" y="283"/>
                  <a:pt x="554" y="287"/>
                  <a:pt x="556" y="290"/>
                </a:cubicBezTo>
                <a:cubicBezTo>
                  <a:pt x="559" y="294"/>
                  <a:pt x="562" y="292"/>
                  <a:pt x="563" y="294"/>
                </a:cubicBezTo>
                <a:cubicBezTo>
                  <a:pt x="564" y="296"/>
                  <a:pt x="558" y="305"/>
                  <a:pt x="556" y="305"/>
                </a:cubicBezTo>
                <a:cubicBezTo>
                  <a:pt x="554" y="305"/>
                  <a:pt x="545" y="296"/>
                  <a:pt x="542" y="294"/>
                </a:cubicBezTo>
                <a:cubicBezTo>
                  <a:pt x="540" y="292"/>
                  <a:pt x="529" y="289"/>
                  <a:pt x="524" y="286"/>
                </a:cubicBezTo>
                <a:cubicBezTo>
                  <a:pt x="519" y="284"/>
                  <a:pt x="515" y="284"/>
                  <a:pt x="509" y="280"/>
                </a:cubicBezTo>
                <a:cubicBezTo>
                  <a:pt x="504" y="276"/>
                  <a:pt x="499" y="275"/>
                  <a:pt x="488" y="275"/>
                </a:cubicBezTo>
                <a:cubicBezTo>
                  <a:pt x="478" y="275"/>
                  <a:pt x="471" y="272"/>
                  <a:pt x="468" y="273"/>
                </a:cubicBezTo>
                <a:cubicBezTo>
                  <a:pt x="464" y="273"/>
                  <a:pt x="466" y="269"/>
                  <a:pt x="460" y="267"/>
                </a:cubicBezTo>
                <a:cubicBezTo>
                  <a:pt x="453" y="264"/>
                  <a:pt x="449" y="260"/>
                  <a:pt x="446" y="262"/>
                </a:cubicBezTo>
                <a:cubicBezTo>
                  <a:pt x="442" y="264"/>
                  <a:pt x="444" y="271"/>
                  <a:pt x="449" y="272"/>
                </a:cubicBezTo>
                <a:cubicBezTo>
                  <a:pt x="454" y="272"/>
                  <a:pt x="452" y="275"/>
                  <a:pt x="457" y="275"/>
                </a:cubicBezTo>
                <a:cubicBezTo>
                  <a:pt x="463" y="275"/>
                  <a:pt x="465" y="277"/>
                  <a:pt x="465" y="280"/>
                </a:cubicBezTo>
                <a:cubicBezTo>
                  <a:pt x="464" y="284"/>
                  <a:pt x="467" y="287"/>
                  <a:pt x="470" y="289"/>
                </a:cubicBezTo>
                <a:cubicBezTo>
                  <a:pt x="472" y="292"/>
                  <a:pt x="471" y="296"/>
                  <a:pt x="466" y="296"/>
                </a:cubicBezTo>
                <a:cubicBezTo>
                  <a:pt x="462" y="296"/>
                  <a:pt x="457" y="296"/>
                  <a:pt x="459" y="299"/>
                </a:cubicBezTo>
                <a:cubicBezTo>
                  <a:pt x="461" y="303"/>
                  <a:pt x="457" y="303"/>
                  <a:pt x="453" y="302"/>
                </a:cubicBezTo>
                <a:cubicBezTo>
                  <a:pt x="448" y="300"/>
                  <a:pt x="451" y="297"/>
                  <a:pt x="453" y="295"/>
                </a:cubicBezTo>
                <a:cubicBezTo>
                  <a:pt x="455" y="293"/>
                  <a:pt x="449" y="291"/>
                  <a:pt x="446" y="290"/>
                </a:cubicBezTo>
                <a:cubicBezTo>
                  <a:pt x="443" y="289"/>
                  <a:pt x="432" y="297"/>
                  <a:pt x="429" y="299"/>
                </a:cubicBezTo>
                <a:cubicBezTo>
                  <a:pt x="425" y="300"/>
                  <a:pt x="418" y="297"/>
                  <a:pt x="410" y="299"/>
                </a:cubicBezTo>
                <a:cubicBezTo>
                  <a:pt x="402" y="301"/>
                  <a:pt x="402" y="307"/>
                  <a:pt x="399" y="306"/>
                </a:cubicBezTo>
                <a:cubicBezTo>
                  <a:pt x="396" y="306"/>
                  <a:pt x="387" y="307"/>
                  <a:pt x="384" y="305"/>
                </a:cubicBezTo>
                <a:cubicBezTo>
                  <a:pt x="381" y="303"/>
                  <a:pt x="383" y="302"/>
                  <a:pt x="387" y="302"/>
                </a:cubicBezTo>
                <a:cubicBezTo>
                  <a:pt x="390" y="302"/>
                  <a:pt x="391" y="301"/>
                  <a:pt x="389" y="299"/>
                </a:cubicBezTo>
                <a:cubicBezTo>
                  <a:pt x="387" y="296"/>
                  <a:pt x="392" y="293"/>
                  <a:pt x="392" y="291"/>
                </a:cubicBezTo>
                <a:cubicBezTo>
                  <a:pt x="392" y="289"/>
                  <a:pt x="379" y="294"/>
                  <a:pt x="377" y="296"/>
                </a:cubicBezTo>
                <a:cubicBezTo>
                  <a:pt x="374" y="297"/>
                  <a:pt x="377" y="301"/>
                  <a:pt x="374" y="302"/>
                </a:cubicBezTo>
                <a:cubicBezTo>
                  <a:pt x="372" y="303"/>
                  <a:pt x="372" y="300"/>
                  <a:pt x="369" y="299"/>
                </a:cubicBezTo>
                <a:cubicBezTo>
                  <a:pt x="367" y="298"/>
                  <a:pt x="347" y="302"/>
                  <a:pt x="344" y="307"/>
                </a:cubicBezTo>
                <a:cubicBezTo>
                  <a:pt x="340" y="311"/>
                  <a:pt x="333" y="311"/>
                  <a:pt x="333" y="313"/>
                </a:cubicBezTo>
                <a:cubicBezTo>
                  <a:pt x="333" y="316"/>
                  <a:pt x="324" y="315"/>
                  <a:pt x="320" y="317"/>
                </a:cubicBezTo>
                <a:cubicBezTo>
                  <a:pt x="317" y="319"/>
                  <a:pt x="319" y="326"/>
                  <a:pt x="318" y="329"/>
                </a:cubicBezTo>
                <a:cubicBezTo>
                  <a:pt x="317" y="332"/>
                  <a:pt x="303" y="331"/>
                  <a:pt x="299" y="331"/>
                </a:cubicBezTo>
                <a:cubicBezTo>
                  <a:pt x="295" y="332"/>
                  <a:pt x="293" y="323"/>
                  <a:pt x="290" y="323"/>
                </a:cubicBezTo>
                <a:cubicBezTo>
                  <a:pt x="286" y="322"/>
                  <a:pt x="288" y="318"/>
                  <a:pt x="289" y="316"/>
                </a:cubicBezTo>
                <a:cubicBezTo>
                  <a:pt x="290" y="314"/>
                  <a:pt x="293" y="315"/>
                  <a:pt x="297" y="313"/>
                </a:cubicBezTo>
                <a:cubicBezTo>
                  <a:pt x="301" y="310"/>
                  <a:pt x="306" y="314"/>
                  <a:pt x="307" y="312"/>
                </a:cubicBezTo>
                <a:cubicBezTo>
                  <a:pt x="309" y="310"/>
                  <a:pt x="301" y="306"/>
                  <a:pt x="300" y="301"/>
                </a:cubicBezTo>
                <a:cubicBezTo>
                  <a:pt x="300" y="297"/>
                  <a:pt x="291" y="296"/>
                  <a:pt x="286" y="297"/>
                </a:cubicBezTo>
                <a:cubicBezTo>
                  <a:pt x="281" y="299"/>
                  <a:pt x="276" y="298"/>
                  <a:pt x="272" y="296"/>
                </a:cubicBezTo>
                <a:cubicBezTo>
                  <a:pt x="269" y="294"/>
                  <a:pt x="269" y="299"/>
                  <a:pt x="274" y="300"/>
                </a:cubicBezTo>
                <a:cubicBezTo>
                  <a:pt x="279" y="302"/>
                  <a:pt x="277" y="306"/>
                  <a:pt x="277" y="308"/>
                </a:cubicBezTo>
                <a:cubicBezTo>
                  <a:pt x="278" y="311"/>
                  <a:pt x="276" y="316"/>
                  <a:pt x="273" y="321"/>
                </a:cubicBezTo>
                <a:cubicBezTo>
                  <a:pt x="270" y="325"/>
                  <a:pt x="272" y="325"/>
                  <a:pt x="277" y="325"/>
                </a:cubicBezTo>
                <a:cubicBezTo>
                  <a:pt x="281" y="324"/>
                  <a:pt x="281" y="330"/>
                  <a:pt x="281" y="335"/>
                </a:cubicBezTo>
                <a:cubicBezTo>
                  <a:pt x="281" y="339"/>
                  <a:pt x="277" y="340"/>
                  <a:pt x="277" y="343"/>
                </a:cubicBezTo>
                <a:cubicBezTo>
                  <a:pt x="277" y="346"/>
                  <a:pt x="274" y="342"/>
                  <a:pt x="273" y="343"/>
                </a:cubicBezTo>
                <a:cubicBezTo>
                  <a:pt x="271" y="344"/>
                  <a:pt x="270" y="342"/>
                  <a:pt x="269" y="340"/>
                </a:cubicBezTo>
                <a:cubicBezTo>
                  <a:pt x="269" y="337"/>
                  <a:pt x="262" y="339"/>
                  <a:pt x="258" y="338"/>
                </a:cubicBezTo>
                <a:cubicBezTo>
                  <a:pt x="254" y="337"/>
                  <a:pt x="253" y="338"/>
                  <a:pt x="251" y="341"/>
                </a:cubicBezTo>
                <a:cubicBezTo>
                  <a:pt x="249" y="344"/>
                  <a:pt x="244" y="345"/>
                  <a:pt x="241" y="345"/>
                </a:cubicBezTo>
                <a:cubicBezTo>
                  <a:pt x="238" y="346"/>
                  <a:pt x="233" y="351"/>
                  <a:pt x="230" y="353"/>
                </a:cubicBezTo>
                <a:cubicBezTo>
                  <a:pt x="227" y="355"/>
                  <a:pt x="226" y="359"/>
                  <a:pt x="231" y="363"/>
                </a:cubicBezTo>
                <a:cubicBezTo>
                  <a:pt x="235" y="367"/>
                  <a:pt x="236" y="370"/>
                  <a:pt x="235" y="372"/>
                </a:cubicBezTo>
                <a:cubicBezTo>
                  <a:pt x="235" y="374"/>
                  <a:pt x="224" y="373"/>
                  <a:pt x="222" y="371"/>
                </a:cubicBezTo>
                <a:cubicBezTo>
                  <a:pt x="220" y="369"/>
                  <a:pt x="213" y="368"/>
                  <a:pt x="210" y="368"/>
                </a:cubicBezTo>
                <a:cubicBezTo>
                  <a:pt x="208" y="369"/>
                  <a:pt x="201" y="361"/>
                  <a:pt x="197" y="361"/>
                </a:cubicBezTo>
                <a:cubicBezTo>
                  <a:pt x="194" y="361"/>
                  <a:pt x="192" y="365"/>
                  <a:pt x="190" y="367"/>
                </a:cubicBezTo>
                <a:cubicBezTo>
                  <a:pt x="189" y="369"/>
                  <a:pt x="192" y="370"/>
                  <a:pt x="194" y="374"/>
                </a:cubicBezTo>
                <a:cubicBezTo>
                  <a:pt x="195" y="377"/>
                  <a:pt x="202" y="377"/>
                  <a:pt x="205" y="377"/>
                </a:cubicBezTo>
                <a:cubicBezTo>
                  <a:pt x="208" y="377"/>
                  <a:pt x="207" y="382"/>
                  <a:pt x="206" y="384"/>
                </a:cubicBezTo>
                <a:cubicBezTo>
                  <a:pt x="205" y="386"/>
                  <a:pt x="199" y="388"/>
                  <a:pt x="197" y="386"/>
                </a:cubicBezTo>
                <a:cubicBezTo>
                  <a:pt x="196" y="383"/>
                  <a:pt x="189" y="386"/>
                  <a:pt x="188" y="383"/>
                </a:cubicBezTo>
                <a:cubicBezTo>
                  <a:pt x="188" y="380"/>
                  <a:pt x="183" y="376"/>
                  <a:pt x="178" y="377"/>
                </a:cubicBezTo>
                <a:cubicBezTo>
                  <a:pt x="173" y="378"/>
                  <a:pt x="172" y="375"/>
                  <a:pt x="172" y="371"/>
                </a:cubicBezTo>
                <a:cubicBezTo>
                  <a:pt x="173" y="367"/>
                  <a:pt x="169" y="364"/>
                  <a:pt x="170" y="362"/>
                </a:cubicBezTo>
                <a:cubicBezTo>
                  <a:pt x="170" y="361"/>
                  <a:pt x="167" y="357"/>
                  <a:pt x="170" y="355"/>
                </a:cubicBezTo>
                <a:cubicBezTo>
                  <a:pt x="173" y="353"/>
                  <a:pt x="171" y="350"/>
                  <a:pt x="171" y="348"/>
                </a:cubicBezTo>
                <a:cubicBezTo>
                  <a:pt x="171" y="345"/>
                  <a:pt x="166" y="342"/>
                  <a:pt x="162" y="342"/>
                </a:cubicBezTo>
                <a:cubicBezTo>
                  <a:pt x="158" y="342"/>
                  <a:pt x="159" y="337"/>
                  <a:pt x="155" y="337"/>
                </a:cubicBezTo>
                <a:cubicBezTo>
                  <a:pt x="152" y="336"/>
                  <a:pt x="145" y="330"/>
                  <a:pt x="144" y="327"/>
                </a:cubicBezTo>
                <a:cubicBezTo>
                  <a:pt x="144" y="325"/>
                  <a:pt x="138" y="325"/>
                  <a:pt x="140" y="324"/>
                </a:cubicBezTo>
                <a:cubicBezTo>
                  <a:pt x="142" y="323"/>
                  <a:pt x="146" y="324"/>
                  <a:pt x="149" y="327"/>
                </a:cubicBezTo>
                <a:cubicBezTo>
                  <a:pt x="152" y="330"/>
                  <a:pt x="157" y="333"/>
                  <a:pt x="165" y="334"/>
                </a:cubicBezTo>
                <a:cubicBezTo>
                  <a:pt x="173" y="335"/>
                  <a:pt x="176" y="338"/>
                  <a:pt x="185" y="340"/>
                </a:cubicBezTo>
                <a:cubicBezTo>
                  <a:pt x="193" y="341"/>
                  <a:pt x="198" y="342"/>
                  <a:pt x="211" y="344"/>
                </a:cubicBezTo>
                <a:cubicBezTo>
                  <a:pt x="223" y="346"/>
                  <a:pt x="240" y="333"/>
                  <a:pt x="244" y="330"/>
                </a:cubicBezTo>
                <a:cubicBezTo>
                  <a:pt x="247" y="326"/>
                  <a:pt x="243" y="319"/>
                  <a:pt x="243" y="317"/>
                </a:cubicBezTo>
                <a:cubicBezTo>
                  <a:pt x="243" y="314"/>
                  <a:pt x="237" y="314"/>
                  <a:pt x="236" y="312"/>
                </a:cubicBezTo>
                <a:cubicBezTo>
                  <a:pt x="235" y="310"/>
                  <a:pt x="232" y="306"/>
                  <a:pt x="227" y="306"/>
                </a:cubicBezTo>
                <a:cubicBezTo>
                  <a:pt x="222" y="306"/>
                  <a:pt x="221" y="300"/>
                  <a:pt x="217" y="301"/>
                </a:cubicBezTo>
                <a:cubicBezTo>
                  <a:pt x="214" y="301"/>
                  <a:pt x="211" y="299"/>
                  <a:pt x="201" y="292"/>
                </a:cubicBezTo>
                <a:cubicBezTo>
                  <a:pt x="191" y="286"/>
                  <a:pt x="177" y="281"/>
                  <a:pt x="175" y="282"/>
                </a:cubicBezTo>
                <a:cubicBezTo>
                  <a:pt x="172" y="283"/>
                  <a:pt x="170" y="284"/>
                  <a:pt x="169" y="281"/>
                </a:cubicBezTo>
                <a:cubicBezTo>
                  <a:pt x="167" y="279"/>
                  <a:pt x="163" y="279"/>
                  <a:pt x="161" y="281"/>
                </a:cubicBezTo>
                <a:cubicBezTo>
                  <a:pt x="158" y="283"/>
                  <a:pt x="155" y="279"/>
                  <a:pt x="150" y="281"/>
                </a:cubicBezTo>
                <a:cubicBezTo>
                  <a:pt x="145" y="282"/>
                  <a:pt x="143" y="278"/>
                  <a:pt x="144" y="277"/>
                </a:cubicBezTo>
                <a:cubicBezTo>
                  <a:pt x="145" y="275"/>
                  <a:pt x="153" y="277"/>
                  <a:pt x="152" y="274"/>
                </a:cubicBezTo>
                <a:cubicBezTo>
                  <a:pt x="152" y="272"/>
                  <a:pt x="149" y="274"/>
                  <a:pt x="145" y="271"/>
                </a:cubicBezTo>
                <a:cubicBezTo>
                  <a:pt x="140" y="268"/>
                  <a:pt x="138" y="270"/>
                  <a:pt x="137" y="273"/>
                </a:cubicBezTo>
                <a:cubicBezTo>
                  <a:pt x="136" y="275"/>
                  <a:pt x="132" y="275"/>
                  <a:pt x="130" y="272"/>
                </a:cubicBezTo>
                <a:cubicBezTo>
                  <a:pt x="130" y="272"/>
                  <a:pt x="129" y="272"/>
                  <a:pt x="129" y="272"/>
                </a:cubicBezTo>
                <a:cubicBezTo>
                  <a:pt x="128" y="276"/>
                  <a:pt x="126" y="276"/>
                  <a:pt x="123" y="276"/>
                </a:cubicBezTo>
                <a:cubicBezTo>
                  <a:pt x="120" y="275"/>
                  <a:pt x="117" y="280"/>
                  <a:pt x="114" y="280"/>
                </a:cubicBezTo>
                <a:cubicBezTo>
                  <a:pt x="111" y="280"/>
                  <a:pt x="107" y="284"/>
                  <a:pt x="106" y="287"/>
                </a:cubicBezTo>
                <a:cubicBezTo>
                  <a:pt x="106" y="290"/>
                  <a:pt x="102" y="288"/>
                  <a:pt x="102" y="290"/>
                </a:cubicBezTo>
                <a:cubicBezTo>
                  <a:pt x="102" y="292"/>
                  <a:pt x="102" y="294"/>
                  <a:pt x="100" y="296"/>
                </a:cubicBezTo>
                <a:cubicBezTo>
                  <a:pt x="99" y="298"/>
                  <a:pt x="100" y="299"/>
                  <a:pt x="102" y="303"/>
                </a:cubicBezTo>
                <a:cubicBezTo>
                  <a:pt x="104" y="306"/>
                  <a:pt x="107" y="306"/>
                  <a:pt x="109" y="307"/>
                </a:cubicBezTo>
                <a:cubicBezTo>
                  <a:pt x="111" y="308"/>
                  <a:pt x="117" y="313"/>
                  <a:pt x="117" y="315"/>
                </a:cubicBezTo>
                <a:cubicBezTo>
                  <a:pt x="117" y="317"/>
                  <a:pt x="112" y="322"/>
                  <a:pt x="110" y="323"/>
                </a:cubicBezTo>
                <a:cubicBezTo>
                  <a:pt x="108" y="325"/>
                  <a:pt x="105" y="328"/>
                  <a:pt x="107" y="330"/>
                </a:cubicBezTo>
                <a:cubicBezTo>
                  <a:pt x="108" y="332"/>
                  <a:pt x="114" y="340"/>
                  <a:pt x="117" y="347"/>
                </a:cubicBezTo>
                <a:cubicBezTo>
                  <a:pt x="121" y="354"/>
                  <a:pt x="116" y="351"/>
                  <a:pt x="114" y="354"/>
                </a:cubicBezTo>
                <a:cubicBezTo>
                  <a:pt x="111" y="357"/>
                  <a:pt x="115" y="360"/>
                  <a:pt x="115" y="362"/>
                </a:cubicBezTo>
                <a:cubicBezTo>
                  <a:pt x="116" y="364"/>
                  <a:pt x="112" y="364"/>
                  <a:pt x="113" y="366"/>
                </a:cubicBezTo>
                <a:cubicBezTo>
                  <a:pt x="113" y="367"/>
                  <a:pt x="118" y="368"/>
                  <a:pt x="118" y="369"/>
                </a:cubicBezTo>
                <a:cubicBezTo>
                  <a:pt x="119" y="371"/>
                  <a:pt x="115" y="372"/>
                  <a:pt x="117" y="375"/>
                </a:cubicBezTo>
                <a:cubicBezTo>
                  <a:pt x="118" y="378"/>
                  <a:pt x="122" y="378"/>
                  <a:pt x="123" y="381"/>
                </a:cubicBezTo>
                <a:cubicBezTo>
                  <a:pt x="123" y="384"/>
                  <a:pt x="115" y="385"/>
                  <a:pt x="116" y="387"/>
                </a:cubicBezTo>
                <a:cubicBezTo>
                  <a:pt x="116" y="390"/>
                  <a:pt x="126" y="393"/>
                  <a:pt x="130" y="398"/>
                </a:cubicBezTo>
                <a:cubicBezTo>
                  <a:pt x="134" y="403"/>
                  <a:pt x="134" y="405"/>
                  <a:pt x="133" y="407"/>
                </a:cubicBezTo>
                <a:cubicBezTo>
                  <a:pt x="131" y="413"/>
                  <a:pt x="119" y="417"/>
                  <a:pt x="116" y="423"/>
                </a:cubicBezTo>
                <a:cubicBezTo>
                  <a:pt x="114" y="429"/>
                  <a:pt x="104" y="433"/>
                  <a:pt x="99" y="437"/>
                </a:cubicBezTo>
                <a:cubicBezTo>
                  <a:pt x="97" y="439"/>
                  <a:pt x="95" y="442"/>
                  <a:pt x="94" y="444"/>
                </a:cubicBezTo>
                <a:cubicBezTo>
                  <a:pt x="96" y="444"/>
                  <a:pt x="97" y="443"/>
                  <a:pt x="98" y="442"/>
                </a:cubicBezTo>
                <a:cubicBezTo>
                  <a:pt x="101" y="441"/>
                  <a:pt x="103" y="448"/>
                  <a:pt x="106" y="450"/>
                </a:cubicBezTo>
                <a:cubicBezTo>
                  <a:pt x="108" y="452"/>
                  <a:pt x="114" y="450"/>
                  <a:pt x="115" y="452"/>
                </a:cubicBezTo>
                <a:cubicBezTo>
                  <a:pt x="117" y="454"/>
                  <a:pt x="114" y="454"/>
                  <a:pt x="110" y="453"/>
                </a:cubicBezTo>
                <a:cubicBezTo>
                  <a:pt x="106" y="453"/>
                  <a:pt x="105" y="455"/>
                  <a:pt x="99" y="457"/>
                </a:cubicBezTo>
                <a:cubicBezTo>
                  <a:pt x="95" y="459"/>
                  <a:pt x="95" y="460"/>
                  <a:pt x="94" y="461"/>
                </a:cubicBezTo>
                <a:cubicBezTo>
                  <a:pt x="96" y="465"/>
                  <a:pt x="93" y="466"/>
                  <a:pt x="91" y="469"/>
                </a:cubicBezTo>
                <a:cubicBezTo>
                  <a:pt x="90" y="472"/>
                  <a:pt x="88" y="473"/>
                  <a:pt x="88" y="475"/>
                </a:cubicBezTo>
                <a:cubicBezTo>
                  <a:pt x="87" y="477"/>
                  <a:pt x="88" y="478"/>
                  <a:pt x="88" y="481"/>
                </a:cubicBezTo>
                <a:cubicBezTo>
                  <a:pt x="89" y="484"/>
                  <a:pt x="89" y="485"/>
                  <a:pt x="91" y="487"/>
                </a:cubicBezTo>
                <a:cubicBezTo>
                  <a:pt x="93" y="490"/>
                  <a:pt x="89" y="490"/>
                  <a:pt x="88" y="491"/>
                </a:cubicBezTo>
                <a:cubicBezTo>
                  <a:pt x="86" y="492"/>
                  <a:pt x="87" y="495"/>
                  <a:pt x="89" y="497"/>
                </a:cubicBezTo>
                <a:cubicBezTo>
                  <a:pt x="91" y="499"/>
                  <a:pt x="91" y="501"/>
                  <a:pt x="91" y="503"/>
                </a:cubicBezTo>
                <a:cubicBezTo>
                  <a:pt x="90" y="505"/>
                  <a:pt x="92" y="508"/>
                  <a:pt x="94" y="510"/>
                </a:cubicBezTo>
                <a:cubicBezTo>
                  <a:pt x="96" y="511"/>
                  <a:pt x="96" y="516"/>
                  <a:pt x="97" y="517"/>
                </a:cubicBezTo>
                <a:cubicBezTo>
                  <a:pt x="99" y="519"/>
                  <a:pt x="100" y="520"/>
                  <a:pt x="103" y="519"/>
                </a:cubicBezTo>
                <a:cubicBezTo>
                  <a:pt x="106" y="518"/>
                  <a:pt x="108" y="520"/>
                  <a:pt x="109" y="522"/>
                </a:cubicBezTo>
                <a:cubicBezTo>
                  <a:pt x="110" y="524"/>
                  <a:pt x="112" y="523"/>
                  <a:pt x="115" y="522"/>
                </a:cubicBezTo>
                <a:cubicBezTo>
                  <a:pt x="118" y="521"/>
                  <a:pt x="124" y="524"/>
                  <a:pt x="125" y="525"/>
                </a:cubicBezTo>
                <a:cubicBezTo>
                  <a:pt x="127" y="526"/>
                  <a:pt x="126" y="530"/>
                  <a:pt x="126" y="533"/>
                </a:cubicBezTo>
                <a:cubicBezTo>
                  <a:pt x="127" y="535"/>
                  <a:pt x="125" y="539"/>
                  <a:pt x="128" y="541"/>
                </a:cubicBezTo>
                <a:cubicBezTo>
                  <a:pt x="130" y="542"/>
                  <a:pt x="130" y="546"/>
                  <a:pt x="133" y="548"/>
                </a:cubicBezTo>
                <a:cubicBezTo>
                  <a:pt x="136" y="549"/>
                  <a:pt x="137" y="553"/>
                  <a:pt x="139" y="554"/>
                </a:cubicBezTo>
                <a:cubicBezTo>
                  <a:pt x="141" y="554"/>
                  <a:pt x="145" y="557"/>
                  <a:pt x="146" y="560"/>
                </a:cubicBezTo>
                <a:cubicBezTo>
                  <a:pt x="146" y="562"/>
                  <a:pt x="142" y="564"/>
                  <a:pt x="140" y="565"/>
                </a:cubicBezTo>
                <a:cubicBezTo>
                  <a:pt x="138" y="566"/>
                  <a:pt x="133" y="562"/>
                  <a:pt x="132" y="564"/>
                </a:cubicBezTo>
                <a:cubicBezTo>
                  <a:pt x="130" y="565"/>
                  <a:pt x="132" y="569"/>
                  <a:pt x="134" y="574"/>
                </a:cubicBezTo>
                <a:cubicBezTo>
                  <a:pt x="135" y="580"/>
                  <a:pt x="136" y="580"/>
                  <a:pt x="138" y="580"/>
                </a:cubicBezTo>
                <a:cubicBezTo>
                  <a:pt x="141" y="580"/>
                  <a:pt x="142" y="578"/>
                  <a:pt x="144" y="577"/>
                </a:cubicBezTo>
                <a:cubicBezTo>
                  <a:pt x="145" y="576"/>
                  <a:pt x="149" y="578"/>
                  <a:pt x="151" y="577"/>
                </a:cubicBezTo>
                <a:cubicBezTo>
                  <a:pt x="153" y="576"/>
                  <a:pt x="159" y="576"/>
                  <a:pt x="160" y="578"/>
                </a:cubicBezTo>
                <a:cubicBezTo>
                  <a:pt x="162" y="580"/>
                  <a:pt x="163" y="585"/>
                  <a:pt x="162" y="587"/>
                </a:cubicBezTo>
                <a:cubicBezTo>
                  <a:pt x="161" y="588"/>
                  <a:pt x="163" y="590"/>
                  <a:pt x="164" y="593"/>
                </a:cubicBezTo>
                <a:cubicBezTo>
                  <a:pt x="166" y="595"/>
                  <a:pt x="171" y="594"/>
                  <a:pt x="173" y="595"/>
                </a:cubicBezTo>
                <a:cubicBezTo>
                  <a:pt x="174" y="596"/>
                  <a:pt x="178" y="601"/>
                  <a:pt x="178" y="604"/>
                </a:cubicBezTo>
                <a:cubicBezTo>
                  <a:pt x="177" y="606"/>
                  <a:pt x="180" y="607"/>
                  <a:pt x="182" y="606"/>
                </a:cubicBezTo>
                <a:cubicBezTo>
                  <a:pt x="184" y="605"/>
                  <a:pt x="185" y="607"/>
                  <a:pt x="187" y="608"/>
                </a:cubicBezTo>
                <a:cubicBezTo>
                  <a:pt x="189" y="610"/>
                  <a:pt x="191" y="609"/>
                  <a:pt x="193" y="608"/>
                </a:cubicBezTo>
                <a:cubicBezTo>
                  <a:pt x="195" y="607"/>
                  <a:pt x="198" y="606"/>
                  <a:pt x="199" y="607"/>
                </a:cubicBezTo>
                <a:cubicBezTo>
                  <a:pt x="200" y="609"/>
                  <a:pt x="204" y="612"/>
                  <a:pt x="204" y="613"/>
                </a:cubicBezTo>
                <a:cubicBezTo>
                  <a:pt x="204" y="614"/>
                  <a:pt x="211" y="613"/>
                  <a:pt x="214" y="615"/>
                </a:cubicBezTo>
                <a:cubicBezTo>
                  <a:pt x="217" y="616"/>
                  <a:pt x="220" y="616"/>
                  <a:pt x="223" y="617"/>
                </a:cubicBezTo>
                <a:cubicBezTo>
                  <a:pt x="226" y="619"/>
                  <a:pt x="229" y="619"/>
                  <a:pt x="230" y="621"/>
                </a:cubicBezTo>
                <a:cubicBezTo>
                  <a:pt x="230" y="623"/>
                  <a:pt x="226" y="625"/>
                  <a:pt x="226" y="626"/>
                </a:cubicBezTo>
                <a:cubicBezTo>
                  <a:pt x="226" y="627"/>
                  <a:pt x="229" y="628"/>
                  <a:pt x="229" y="629"/>
                </a:cubicBezTo>
                <a:cubicBezTo>
                  <a:pt x="229" y="631"/>
                  <a:pt x="226" y="631"/>
                  <a:pt x="225" y="632"/>
                </a:cubicBezTo>
                <a:cubicBezTo>
                  <a:pt x="225" y="633"/>
                  <a:pt x="227" y="635"/>
                  <a:pt x="228" y="636"/>
                </a:cubicBezTo>
                <a:cubicBezTo>
                  <a:pt x="228" y="638"/>
                  <a:pt x="226" y="642"/>
                  <a:pt x="226" y="643"/>
                </a:cubicBezTo>
                <a:cubicBezTo>
                  <a:pt x="226" y="644"/>
                  <a:pt x="218" y="643"/>
                  <a:pt x="216" y="643"/>
                </a:cubicBezTo>
                <a:cubicBezTo>
                  <a:pt x="215" y="643"/>
                  <a:pt x="209" y="649"/>
                  <a:pt x="208" y="649"/>
                </a:cubicBezTo>
                <a:cubicBezTo>
                  <a:pt x="206" y="649"/>
                  <a:pt x="207" y="652"/>
                  <a:pt x="207" y="654"/>
                </a:cubicBezTo>
                <a:cubicBezTo>
                  <a:pt x="213" y="653"/>
                  <a:pt x="218" y="653"/>
                  <a:pt x="219" y="654"/>
                </a:cubicBezTo>
                <a:cubicBezTo>
                  <a:pt x="220" y="656"/>
                  <a:pt x="207" y="661"/>
                  <a:pt x="205" y="662"/>
                </a:cubicBezTo>
                <a:cubicBezTo>
                  <a:pt x="203" y="663"/>
                  <a:pt x="209" y="666"/>
                  <a:pt x="209" y="668"/>
                </a:cubicBezTo>
                <a:cubicBezTo>
                  <a:pt x="209" y="670"/>
                  <a:pt x="202" y="671"/>
                  <a:pt x="203" y="675"/>
                </a:cubicBezTo>
                <a:cubicBezTo>
                  <a:pt x="203" y="679"/>
                  <a:pt x="200" y="680"/>
                  <a:pt x="196" y="680"/>
                </a:cubicBezTo>
                <a:cubicBezTo>
                  <a:pt x="193" y="680"/>
                  <a:pt x="192" y="682"/>
                  <a:pt x="193" y="682"/>
                </a:cubicBezTo>
                <a:cubicBezTo>
                  <a:pt x="195" y="683"/>
                  <a:pt x="195" y="688"/>
                  <a:pt x="202" y="690"/>
                </a:cubicBezTo>
                <a:cubicBezTo>
                  <a:pt x="209" y="691"/>
                  <a:pt x="217" y="698"/>
                  <a:pt x="223" y="705"/>
                </a:cubicBezTo>
                <a:cubicBezTo>
                  <a:pt x="224" y="706"/>
                  <a:pt x="225" y="706"/>
                  <a:pt x="226" y="707"/>
                </a:cubicBezTo>
                <a:cubicBezTo>
                  <a:pt x="228" y="706"/>
                  <a:pt x="229" y="705"/>
                  <a:pt x="230" y="705"/>
                </a:cubicBezTo>
                <a:cubicBezTo>
                  <a:pt x="234" y="705"/>
                  <a:pt x="240" y="707"/>
                  <a:pt x="244" y="709"/>
                </a:cubicBezTo>
                <a:cubicBezTo>
                  <a:pt x="247" y="712"/>
                  <a:pt x="260" y="709"/>
                  <a:pt x="261" y="711"/>
                </a:cubicBezTo>
                <a:cubicBezTo>
                  <a:pt x="263" y="713"/>
                  <a:pt x="266" y="715"/>
                  <a:pt x="268" y="715"/>
                </a:cubicBezTo>
                <a:cubicBezTo>
                  <a:pt x="271" y="715"/>
                  <a:pt x="273" y="720"/>
                  <a:pt x="275" y="719"/>
                </a:cubicBezTo>
                <a:cubicBezTo>
                  <a:pt x="277" y="717"/>
                  <a:pt x="285" y="717"/>
                  <a:pt x="287" y="717"/>
                </a:cubicBezTo>
                <a:cubicBezTo>
                  <a:pt x="289" y="717"/>
                  <a:pt x="289" y="719"/>
                  <a:pt x="291" y="719"/>
                </a:cubicBezTo>
                <a:cubicBezTo>
                  <a:pt x="293" y="719"/>
                  <a:pt x="293" y="726"/>
                  <a:pt x="294" y="726"/>
                </a:cubicBezTo>
                <a:cubicBezTo>
                  <a:pt x="296" y="725"/>
                  <a:pt x="301" y="730"/>
                  <a:pt x="305" y="731"/>
                </a:cubicBezTo>
                <a:cubicBezTo>
                  <a:pt x="308" y="731"/>
                  <a:pt x="312" y="737"/>
                  <a:pt x="313" y="737"/>
                </a:cubicBezTo>
                <a:cubicBezTo>
                  <a:pt x="315" y="736"/>
                  <a:pt x="317" y="739"/>
                  <a:pt x="318" y="737"/>
                </a:cubicBezTo>
                <a:cubicBezTo>
                  <a:pt x="319" y="734"/>
                  <a:pt x="324" y="735"/>
                  <a:pt x="326" y="731"/>
                </a:cubicBezTo>
                <a:cubicBezTo>
                  <a:pt x="319" y="723"/>
                  <a:pt x="312" y="715"/>
                  <a:pt x="313" y="712"/>
                </a:cubicBezTo>
                <a:cubicBezTo>
                  <a:pt x="313" y="706"/>
                  <a:pt x="315" y="702"/>
                  <a:pt x="308" y="696"/>
                </a:cubicBezTo>
                <a:cubicBezTo>
                  <a:pt x="301" y="690"/>
                  <a:pt x="309" y="686"/>
                  <a:pt x="314" y="680"/>
                </a:cubicBezTo>
                <a:cubicBezTo>
                  <a:pt x="318" y="674"/>
                  <a:pt x="328" y="672"/>
                  <a:pt x="334" y="668"/>
                </a:cubicBezTo>
                <a:cubicBezTo>
                  <a:pt x="333" y="667"/>
                  <a:pt x="332" y="666"/>
                  <a:pt x="330" y="666"/>
                </a:cubicBezTo>
                <a:cubicBezTo>
                  <a:pt x="326" y="664"/>
                  <a:pt x="324" y="662"/>
                  <a:pt x="328" y="661"/>
                </a:cubicBezTo>
                <a:cubicBezTo>
                  <a:pt x="331" y="660"/>
                  <a:pt x="330" y="658"/>
                  <a:pt x="326" y="654"/>
                </a:cubicBezTo>
                <a:cubicBezTo>
                  <a:pt x="323" y="650"/>
                  <a:pt x="321" y="646"/>
                  <a:pt x="319" y="646"/>
                </a:cubicBezTo>
                <a:cubicBezTo>
                  <a:pt x="317" y="646"/>
                  <a:pt x="314" y="645"/>
                  <a:pt x="311" y="646"/>
                </a:cubicBezTo>
                <a:cubicBezTo>
                  <a:pt x="308" y="647"/>
                  <a:pt x="309" y="644"/>
                  <a:pt x="309" y="640"/>
                </a:cubicBezTo>
                <a:cubicBezTo>
                  <a:pt x="310" y="637"/>
                  <a:pt x="304" y="637"/>
                  <a:pt x="303" y="636"/>
                </a:cubicBezTo>
                <a:cubicBezTo>
                  <a:pt x="302" y="634"/>
                  <a:pt x="304" y="629"/>
                  <a:pt x="305" y="629"/>
                </a:cubicBezTo>
                <a:cubicBezTo>
                  <a:pt x="306" y="628"/>
                  <a:pt x="309" y="627"/>
                  <a:pt x="309" y="625"/>
                </a:cubicBezTo>
                <a:cubicBezTo>
                  <a:pt x="309" y="624"/>
                  <a:pt x="304" y="623"/>
                  <a:pt x="306" y="620"/>
                </a:cubicBezTo>
                <a:cubicBezTo>
                  <a:pt x="308" y="616"/>
                  <a:pt x="312" y="616"/>
                  <a:pt x="312" y="613"/>
                </a:cubicBezTo>
                <a:cubicBezTo>
                  <a:pt x="312" y="609"/>
                  <a:pt x="315" y="606"/>
                  <a:pt x="318" y="609"/>
                </a:cubicBezTo>
                <a:cubicBezTo>
                  <a:pt x="322" y="611"/>
                  <a:pt x="323" y="618"/>
                  <a:pt x="327" y="616"/>
                </a:cubicBezTo>
                <a:cubicBezTo>
                  <a:pt x="331" y="615"/>
                  <a:pt x="329" y="611"/>
                  <a:pt x="328" y="609"/>
                </a:cubicBezTo>
                <a:cubicBezTo>
                  <a:pt x="328" y="607"/>
                  <a:pt x="327" y="604"/>
                  <a:pt x="331" y="603"/>
                </a:cubicBezTo>
                <a:cubicBezTo>
                  <a:pt x="336" y="602"/>
                  <a:pt x="334" y="598"/>
                  <a:pt x="337" y="598"/>
                </a:cubicBezTo>
                <a:cubicBezTo>
                  <a:pt x="341" y="598"/>
                  <a:pt x="347" y="593"/>
                  <a:pt x="349" y="592"/>
                </a:cubicBezTo>
                <a:cubicBezTo>
                  <a:pt x="351" y="591"/>
                  <a:pt x="356" y="589"/>
                  <a:pt x="358" y="590"/>
                </a:cubicBezTo>
                <a:cubicBezTo>
                  <a:pt x="360" y="591"/>
                  <a:pt x="362" y="593"/>
                  <a:pt x="364" y="590"/>
                </a:cubicBezTo>
                <a:cubicBezTo>
                  <a:pt x="365" y="586"/>
                  <a:pt x="371" y="588"/>
                  <a:pt x="372" y="590"/>
                </a:cubicBezTo>
                <a:cubicBezTo>
                  <a:pt x="372" y="592"/>
                  <a:pt x="382" y="592"/>
                  <a:pt x="385" y="594"/>
                </a:cubicBezTo>
                <a:cubicBezTo>
                  <a:pt x="388" y="596"/>
                  <a:pt x="394" y="600"/>
                  <a:pt x="394" y="602"/>
                </a:cubicBezTo>
                <a:cubicBezTo>
                  <a:pt x="394" y="604"/>
                  <a:pt x="397" y="607"/>
                  <a:pt x="397" y="603"/>
                </a:cubicBezTo>
                <a:cubicBezTo>
                  <a:pt x="397" y="600"/>
                  <a:pt x="400" y="601"/>
                  <a:pt x="404" y="603"/>
                </a:cubicBezTo>
                <a:cubicBezTo>
                  <a:pt x="408" y="606"/>
                  <a:pt x="413" y="605"/>
                  <a:pt x="414" y="602"/>
                </a:cubicBezTo>
                <a:cubicBezTo>
                  <a:pt x="415" y="600"/>
                  <a:pt x="423" y="597"/>
                  <a:pt x="425" y="599"/>
                </a:cubicBezTo>
                <a:cubicBezTo>
                  <a:pt x="428" y="601"/>
                  <a:pt x="429" y="602"/>
                  <a:pt x="432" y="599"/>
                </a:cubicBezTo>
                <a:cubicBezTo>
                  <a:pt x="435" y="596"/>
                  <a:pt x="442" y="597"/>
                  <a:pt x="443" y="600"/>
                </a:cubicBezTo>
                <a:cubicBezTo>
                  <a:pt x="444" y="603"/>
                  <a:pt x="447" y="603"/>
                  <a:pt x="450" y="603"/>
                </a:cubicBezTo>
                <a:cubicBezTo>
                  <a:pt x="453" y="603"/>
                  <a:pt x="454" y="608"/>
                  <a:pt x="456" y="607"/>
                </a:cubicBezTo>
                <a:cubicBezTo>
                  <a:pt x="458" y="606"/>
                  <a:pt x="457" y="601"/>
                  <a:pt x="460" y="601"/>
                </a:cubicBezTo>
                <a:cubicBezTo>
                  <a:pt x="462" y="602"/>
                  <a:pt x="464" y="605"/>
                  <a:pt x="468" y="605"/>
                </a:cubicBezTo>
                <a:cubicBezTo>
                  <a:pt x="472" y="605"/>
                  <a:pt x="475" y="604"/>
                  <a:pt x="475" y="601"/>
                </a:cubicBezTo>
                <a:cubicBezTo>
                  <a:pt x="475" y="598"/>
                  <a:pt x="475" y="593"/>
                  <a:pt x="472" y="593"/>
                </a:cubicBezTo>
                <a:cubicBezTo>
                  <a:pt x="470" y="593"/>
                  <a:pt x="467" y="590"/>
                  <a:pt x="464" y="590"/>
                </a:cubicBezTo>
                <a:cubicBezTo>
                  <a:pt x="461" y="590"/>
                  <a:pt x="458" y="585"/>
                  <a:pt x="461" y="584"/>
                </a:cubicBezTo>
                <a:cubicBezTo>
                  <a:pt x="464" y="583"/>
                  <a:pt x="469" y="581"/>
                  <a:pt x="468" y="578"/>
                </a:cubicBezTo>
                <a:cubicBezTo>
                  <a:pt x="467" y="576"/>
                  <a:pt x="466" y="571"/>
                  <a:pt x="470" y="570"/>
                </a:cubicBezTo>
                <a:cubicBezTo>
                  <a:pt x="474" y="570"/>
                  <a:pt x="483" y="570"/>
                  <a:pt x="482" y="568"/>
                </a:cubicBezTo>
                <a:cubicBezTo>
                  <a:pt x="482" y="567"/>
                  <a:pt x="474" y="566"/>
                  <a:pt x="472" y="563"/>
                </a:cubicBezTo>
                <a:cubicBezTo>
                  <a:pt x="471" y="561"/>
                  <a:pt x="470" y="555"/>
                  <a:pt x="472" y="554"/>
                </a:cubicBezTo>
                <a:cubicBezTo>
                  <a:pt x="473" y="553"/>
                  <a:pt x="478" y="554"/>
                  <a:pt x="481" y="553"/>
                </a:cubicBezTo>
                <a:cubicBezTo>
                  <a:pt x="484" y="552"/>
                  <a:pt x="491" y="555"/>
                  <a:pt x="495" y="552"/>
                </a:cubicBezTo>
                <a:cubicBezTo>
                  <a:pt x="499" y="549"/>
                  <a:pt x="507" y="548"/>
                  <a:pt x="512" y="548"/>
                </a:cubicBezTo>
                <a:cubicBezTo>
                  <a:pt x="516" y="548"/>
                  <a:pt x="520" y="545"/>
                  <a:pt x="523" y="545"/>
                </a:cubicBezTo>
                <a:cubicBezTo>
                  <a:pt x="527" y="544"/>
                  <a:pt x="537" y="543"/>
                  <a:pt x="539" y="542"/>
                </a:cubicBezTo>
                <a:cubicBezTo>
                  <a:pt x="542" y="541"/>
                  <a:pt x="555" y="539"/>
                  <a:pt x="556" y="536"/>
                </a:cubicBezTo>
                <a:cubicBezTo>
                  <a:pt x="556" y="534"/>
                  <a:pt x="567" y="532"/>
                  <a:pt x="570" y="533"/>
                </a:cubicBezTo>
                <a:cubicBezTo>
                  <a:pt x="573" y="534"/>
                  <a:pt x="576" y="535"/>
                  <a:pt x="579" y="534"/>
                </a:cubicBezTo>
                <a:cubicBezTo>
                  <a:pt x="581" y="533"/>
                  <a:pt x="586" y="536"/>
                  <a:pt x="586" y="539"/>
                </a:cubicBezTo>
                <a:cubicBezTo>
                  <a:pt x="585" y="541"/>
                  <a:pt x="588" y="544"/>
                  <a:pt x="588" y="547"/>
                </a:cubicBezTo>
                <a:cubicBezTo>
                  <a:pt x="588" y="549"/>
                  <a:pt x="585" y="550"/>
                  <a:pt x="587" y="551"/>
                </a:cubicBezTo>
                <a:cubicBezTo>
                  <a:pt x="588" y="553"/>
                  <a:pt x="595" y="552"/>
                  <a:pt x="597" y="550"/>
                </a:cubicBezTo>
                <a:cubicBezTo>
                  <a:pt x="599" y="547"/>
                  <a:pt x="601" y="551"/>
                  <a:pt x="601" y="552"/>
                </a:cubicBezTo>
                <a:cubicBezTo>
                  <a:pt x="601" y="554"/>
                  <a:pt x="604" y="555"/>
                  <a:pt x="604" y="553"/>
                </a:cubicBezTo>
                <a:cubicBezTo>
                  <a:pt x="604" y="551"/>
                  <a:pt x="608" y="552"/>
                  <a:pt x="610" y="554"/>
                </a:cubicBezTo>
                <a:cubicBezTo>
                  <a:pt x="611" y="555"/>
                  <a:pt x="616" y="552"/>
                  <a:pt x="616" y="555"/>
                </a:cubicBezTo>
                <a:cubicBezTo>
                  <a:pt x="616" y="557"/>
                  <a:pt x="609" y="559"/>
                  <a:pt x="612" y="562"/>
                </a:cubicBezTo>
                <a:cubicBezTo>
                  <a:pt x="615" y="565"/>
                  <a:pt x="616" y="559"/>
                  <a:pt x="620" y="560"/>
                </a:cubicBezTo>
                <a:cubicBezTo>
                  <a:pt x="624" y="561"/>
                  <a:pt x="629" y="556"/>
                  <a:pt x="632" y="555"/>
                </a:cubicBezTo>
                <a:cubicBezTo>
                  <a:pt x="636" y="554"/>
                  <a:pt x="640" y="551"/>
                  <a:pt x="643" y="549"/>
                </a:cubicBezTo>
                <a:cubicBezTo>
                  <a:pt x="646" y="547"/>
                  <a:pt x="652" y="548"/>
                  <a:pt x="650" y="550"/>
                </a:cubicBezTo>
                <a:cubicBezTo>
                  <a:pt x="648" y="552"/>
                  <a:pt x="646" y="556"/>
                  <a:pt x="653" y="558"/>
                </a:cubicBezTo>
                <a:cubicBezTo>
                  <a:pt x="661" y="561"/>
                  <a:pt x="669" y="576"/>
                  <a:pt x="674" y="583"/>
                </a:cubicBezTo>
                <a:cubicBezTo>
                  <a:pt x="679" y="590"/>
                  <a:pt x="683" y="603"/>
                  <a:pt x="686" y="603"/>
                </a:cubicBezTo>
                <a:cubicBezTo>
                  <a:pt x="688" y="603"/>
                  <a:pt x="689" y="597"/>
                  <a:pt x="692" y="596"/>
                </a:cubicBezTo>
                <a:cubicBezTo>
                  <a:pt x="696" y="595"/>
                  <a:pt x="698" y="601"/>
                  <a:pt x="701" y="602"/>
                </a:cubicBezTo>
                <a:cubicBezTo>
                  <a:pt x="705" y="603"/>
                  <a:pt x="709" y="605"/>
                  <a:pt x="712" y="604"/>
                </a:cubicBezTo>
                <a:cubicBezTo>
                  <a:pt x="715" y="603"/>
                  <a:pt x="721" y="599"/>
                  <a:pt x="723" y="601"/>
                </a:cubicBezTo>
                <a:cubicBezTo>
                  <a:pt x="726" y="602"/>
                  <a:pt x="729" y="602"/>
                  <a:pt x="731" y="607"/>
                </a:cubicBezTo>
                <a:cubicBezTo>
                  <a:pt x="733" y="611"/>
                  <a:pt x="736" y="612"/>
                  <a:pt x="738" y="612"/>
                </a:cubicBezTo>
                <a:cubicBezTo>
                  <a:pt x="740" y="612"/>
                  <a:pt x="740" y="615"/>
                  <a:pt x="740" y="617"/>
                </a:cubicBezTo>
                <a:cubicBezTo>
                  <a:pt x="740" y="619"/>
                  <a:pt x="744" y="621"/>
                  <a:pt x="746" y="621"/>
                </a:cubicBezTo>
                <a:cubicBezTo>
                  <a:pt x="748" y="621"/>
                  <a:pt x="753" y="621"/>
                  <a:pt x="755" y="620"/>
                </a:cubicBezTo>
                <a:cubicBezTo>
                  <a:pt x="756" y="619"/>
                  <a:pt x="758" y="618"/>
                  <a:pt x="759" y="620"/>
                </a:cubicBezTo>
                <a:cubicBezTo>
                  <a:pt x="759" y="622"/>
                  <a:pt x="762" y="626"/>
                  <a:pt x="764" y="626"/>
                </a:cubicBezTo>
                <a:cubicBezTo>
                  <a:pt x="766" y="626"/>
                  <a:pt x="770" y="628"/>
                  <a:pt x="770" y="626"/>
                </a:cubicBezTo>
                <a:cubicBezTo>
                  <a:pt x="771" y="624"/>
                  <a:pt x="776" y="623"/>
                  <a:pt x="778" y="623"/>
                </a:cubicBezTo>
                <a:cubicBezTo>
                  <a:pt x="780" y="623"/>
                  <a:pt x="787" y="621"/>
                  <a:pt x="788" y="618"/>
                </a:cubicBezTo>
                <a:cubicBezTo>
                  <a:pt x="790" y="615"/>
                  <a:pt x="795" y="615"/>
                  <a:pt x="797" y="613"/>
                </a:cubicBezTo>
                <a:cubicBezTo>
                  <a:pt x="799" y="611"/>
                  <a:pt x="803" y="610"/>
                  <a:pt x="804" y="608"/>
                </a:cubicBezTo>
                <a:cubicBezTo>
                  <a:pt x="805" y="606"/>
                  <a:pt x="811" y="607"/>
                  <a:pt x="812" y="605"/>
                </a:cubicBezTo>
                <a:cubicBezTo>
                  <a:pt x="813" y="603"/>
                  <a:pt x="818" y="603"/>
                  <a:pt x="820" y="604"/>
                </a:cubicBezTo>
                <a:cubicBezTo>
                  <a:pt x="822" y="604"/>
                  <a:pt x="834" y="607"/>
                  <a:pt x="836" y="606"/>
                </a:cubicBezTo>
                <a:cubicBezTo>
                  <a:pt x="837" y="606"/>
                  <a:pt x="838" y="612"/>
                  <a:pt x="839" y="613"/>
                </a:cubicBezTo>
                <a:cubicBezTo>
                  <a:pt x="841" y="613"/>
                  <a:pt x="847" y="618"/>
                  <a:pt x="849" y="616"/>
                </a:cubicBezTo>
                <a:cubicBezTo>
                  <a:pt x="850" y="615"/>
                  <a:pt x="854" y="614"/>
                  <a:pt x="858" y="616"/>
                </a:cubicBezTo>
                <a:cubicBezTo>
                  <a:pt x="861" y="618"/>
                  <a:pt x="864" y="620"/>
                  <a:pt x="866" y="618"/>
                </a:cubicBezTo>
                <a:cubicBezTo>
                  <a:pt x="867" y="616"/>
                  <a:pt x="874" y="615"/>
                  <a:pt x="875" y="613"/>
                </a:cubicBezTo>
                <a:cubicBezTo>
                  <a:pt x="876" y="612"/>
                  <a:pt x="877" y="608"/>
                  <a:pt x="875" y="607"/>
                </a:cubicBezTo>
                <a:cubicBezTo>
                  <a:pt x="874" y="605"/>
                  <a:pt x="872" y="600"/>
                  <a:pt x="871" y="597"/>
                </a:cubicBezTo>
                <a:cubicBezTo>
                  <a:pt x="871" y="595"/>
                  <a:pt x="875" y="594"/>
                  <a:pt x="876" y="592"/>
                </a:cubicBezTo>
                <a:cubicBezTo>
                  <a:pt x="877" y="589"/>
                  <a:pt x="881" y="589"/>
                  <a:pt x="882" y="588"/>
                </a:cubicBezTo>
                <a:cubicBezTo>
                  <a:pt x="883" y="586"/>
                  <a:pt x="884" y="583"/>
                  <a:pt x="886" y="584"/>
                </a:cubicBezTo>
                <a:cubicBezTo>
                  <a:pt x="888" y="585"/>
                  <a:pt x="893" y="586"/>
                  <a:pt x="894" y="587"/>
                </a:cubicBezTo>
                <a:cubicBezTo>
                  <a:pt x="895" y="588"/>
                  <a:pt x="899" y="589"/>
                  <a:pt x="901" y="589"/>
                </a:cubicBezTo>
                <a:cubicBezTo>
                  <a:pt x="904" y="589"/>
                  <a:pt x="907" y="591"/>
                  <a:pt x="910" y="592"/>
                </a:cubicBezTo>
                <a:cubicBezTo>
                  <a:pt x="912" y="594"/>
                  <a:pt x="919" y="594"/>
                  <a:pt x="921" y="596"/>
                </a:cubicBezTo>
                <a:cubicBezTo>
                  <a:pt x="922" y="598"/>
                  <a:pt x="920" y="603"/>
                  <a:pt x="922" y="605"/>
                </a:cubicBezTo>
                <a:cubicBezTo>
                  <a:pt x="924" y="607"/>
                  <a:pt x="928" y="612"/>
                  <a:pt x="929" y="611"/>
                </a:cubicBezTo>
                <a:cubicBezTo>
                  <a:pt x="930" y="610"/>
                  <a:pt x="937" y="614"/>
                  <a:pt x="939" y="614"/>
                </a:cubicBezTo>
                <a:cubicBezTo>
                  <a:pt x="941" y="613"/>
                  <a:pt x="945" y="610"/>
                  <a:pt x="947" y="610"/>
                </a:cubicBezTo>
                <a:cubicBezTo>
                  <a:pt x="949" y="610"/>
                  <a:pt x="955" y="608"/>
                  <a:pt x="957" y="608"/>
                </a:cubicBezTo>
                <a:cubicBezTo>
                  <a:pt x="959" y="609"/>
                  <a:pt x="967" y="611"/>
                  <a:pt x="968" y="611"/>
                </a:cubicBezTo>
                <a:cubicBezTo>
                  <a:pt x="969" y="610"/>
                  <a:pt x="975" y="611"/>
                  <a:pt x="976" y="613"/>
                </a:cubicBezTo>
                <a:cubicBezTo>
                  <a:pt x="977" y="615"/>
                  <a:pt x="986" y="615"/>
                  <a:pt x="986" y="617"/>
                </a:cubicBezTo>
                <a:cubicBezTo>
                  <a:pt x="986" y="620"/>
                  <a:pt x="990" y="621"/>
                  <a:pt x="992" y="624"/>
                </a:cubicBezTo>
                <a:cubicBezTo>
                  <a:pt x="993" y="626"/>
                  <a:pt x="1004" y="625"/>
                  <a:pt x="1006" y="626"/>
                </a:cubicBezTo>
                <a:cubicBezTo>
                  <a:pt x="1008" y="628"/>
                  <a:pt x="1021" y="628"/>
                  <a:pt x="1021" y="626"/>
                </a:cubicBezTo>
                <a:cubicBezTo>
                  <a:pt x="1021" y="625"/>
                  <a:pt x="1033" y="624"/>
                  <a:pt x="1036" y="623"/>
                </a:cubicBezTo>
                <a:cubicBezTo>
                  <a:pt x="1038" y="621"/>
                  <a:pt x="1044" y="622"/>
                  <a:pt x="1045" y="619"/>
                </a:cubicBezTo>
                <a:cubicBezTo>
                  <a:pt x="1045" y="617"/>
                  <a:pt x="1051" y="615"/>
                  <a:pt x="1054" y="613"/>
                </a:cubicBezTo>
                <a:cubicBezTo>
                  <a:pt x="1056" y="611"/>
                  <a:pt x="1067" y="612"/>
                  <a:pt x="1068" y="614"/>
                </a:cubicBezTo>
                <a:cubicBezTo>
                  <a:pt x="1068" y="616"/>
                  <a:pt x="1075" y="617"/>
                  <a:pt x="1077" y="616"/>
                </a:cubicBezTo>
                <a:cubicBezTo>
                  <a:pt x="1080" y="615"/>
                  <a:pt x="1087" y="616"/>
                  <a:pt x="1088" y="619"/>
                </a:cubicBezTo>
                <a:cubicBezTo>
                  <a:pt x="1089" y="621"/>
                  <a:pt x="1097" y="622"/>
                  <a:pt x="1099" y="622"/>
                </a:cubicBezTo>
                <a:cubicBezTo>
                  <a:pt x="1101" y="621"/>
                  <a:pt x="1107" y="616"/>
                  <a:pt x="1110" y="616"/>
                </a:cubicBezTo>
                <a:cubicBezTo>
                  <a:pt x="1112" y="616"/>
                  <a:pt x="1115" y="613"/>
                  <a:pt x="1115" y="611"/>
                </a:cubicBezTo>
                <a:cubicBezTo>
                  <a:pt x="1114" y="609"/>
                  <a:pt x="1119" y="602"/>
                  <a:pt x="1120" y="599"/>
                </a:cubicBezTo>
                <a:cubicBezTo>
                  <a:pt x="1121" y="597"/>
                  <a:pt x="1125" y="589"/>
                  <a:pt x="1127" y="589"/>
                </a:cubicBezTo>
                <a:cubicBezTo>
                  <a:pt x="1129" y="588"/>
                  <a:pt x="1132" y="585"/>
                  <a:pt x="1132" y="583"/>
                </a:cubicBezTo>
                <a:cubicBezTo>
                  <a:pt x="1132" y="581"/>
                  <a:pt x="1131" y="575"/>
                  <a:pt x="1129" y="575"/>
                </a:cubicBezTo>
                <a:cubicBezTo>
                  <a:pt x="1127" y="575"/>
                  <a:pt x="1123" y="575"/>
                  <a:pt x="1128" y="569"/>
                </a:cubicBezTo>
                <a:cubicBezTo>
                  <a:pt x="1132" y="563"/>
                  <a:pt x="1141" y="564"/>
                  <a:pt x="1142" y="564"/>
                </a:cubicBezTo>
                <a:cubicBezTo>
                  <a:pt x="1143" y="564"/>
                  <a:pt x="1154" y="562"/>
                  <a:pt x="1159" y="563"/>
                </a:cubicBezTo>
                <a:cubicBezTo>
                  <a:pt x="1163" y="564"/>
                  <a:pt x="1166" y="562"/>
                  <a:pt x="1171" y="565"/>
                </a:cubicBezTo>
                <a:cubicBezTo>
                  <a:pt x="1176" y="568"/>
                  <a:pt x="1183" y="567"/>
                  <a:pt x="1185" y="569"/>
                </a:cubicBezTo>
                <a:cubicBezTo>
                  <a:pt x="1187" y="571"/>
                  <a:pt x="1193" y="573"/>
                  <a:pt x="1192" y="577"/>
                </a:cubicBezTo>
                <a:cubicBezTo>
                  <a:pt x="1191" y="581"/>
                  <a:pt x="1196" y="579"/>
                  <a:pt x="1198" y="588"/>
                </a:cubicBezTo>
                <a:cubicBezTo>
                  <a:pt x="1199" y="596"/>
                  <a:pt x="1203" y="597"/>
                  <a:pt x="1204" y="601"/>
                </a:cubicBezTo>
                <a:cubicBezTo>
                  <a:pt x="1205" y="605"/>
                  <a:pt x="1211" y="612"/>
                  <a:pt x="1210" y="615"/>
                </a:cubicBezTo>
                <a:cubicBezTo>
                  <a:pt x="1209" y="617"/>
                  <a:pt x="1209" y="621"/>
                  <a:pt x="1214" y="621"/>
                </a:cubicBezTo>
                <a:cubicBezTo>
                  <a:pt x="1220" y="621"/>
                  <a:pt x="1224" y="626"/>
                  <a:pt x="1225" y="625"/>
                </a:cubicBezTo>
                <a:cubicBezTo>
                  <a:pt x="1227" y="624"/>
                  <a:pt x="1233" y="627"/>
                  <a:pt x="1237" y="630"/>
                </a:cubicBezTo>
                <a:cubicBezTo>
                  <a:pt x="1240" y="633"/>
                  <a:pt x="1245" y="632"/>
                  <a:pt x="1245" y="635"/>
                </a:cubicBezTo>
                <a:cubicBezTo>
                  <a:pt x="1244" y="639"/>
                  <a:pt x="1247" y="642"/>
                  <a:pt x="1247" y="645"/>
                </a:cubicBezTo>
                <a:cubicBezTo>
                  <a:pt x="1247" y="648"/>
                  <a:pt x="1253" y="650"/>
                  <a:pt x="1258" y="649"/>
                </a:cubicBezTo>
                <a:cubicBezTo>
                  <a:pt x="1263" y="649"/>
                  <a:pt x="1266" y="651"/>
                  <a:pt x="1268" y="647"/>
                </a:cubicBezTo>
                <a:cubicBezTo>
                  <a:pt x="1270" y="643"/>
                  <a:pt x="1277" y="645"/>
                  <a:pt x="1279" y="643"/>
                </a:cubicBezTo>
                <a:cubicBezTo>
                  <a:pt x="1281" y="641"/>
                  <a:pt x="1288" y="639"/>
                  <a:pt x="1288" y="645"/>
                </a:cubicBezTo>
                <a:cubicBezTo>
                  <a:pt x="1288" y="651"/>
                  <a:pt x="1292" y="653"/>
                  <a:pt x="1288" y="655"/>
                </a:cubicBezTo>
                <a:cubicBezTo>
                  <a:pt x="1285" y="657"/>
                  <a:pt x="1283" y="665"/>
                  <a:pt x="1282" y="669"/>
                </a:cubicBezTo>
                <a:cubicBezTo>
                  <a:pt x="1281" y="673"/>
                  <a:pt x="1276" y="674"/>
                  <a:pt x="1276" y="678"/>
                </a:cubicBezTo>
                <a:cubicBezTo>
                  <a:pt x="1275" y="682"/>
                  <a:pt x="1270" y="682"/>
                  <a:pt x="1270" y="685"/>
                </a:cubicBezTo>
                <a:cubicBezTo>
                  <a:pt x="1270" y="688"/>
                  <a:pt x="1264" y="687"/>
                  <a:pt x="1260" y="685"/>
                </a:cubicBezTo>
                <a:cubicBezTo>
                  <a:pt x="1257" y="683"/>
                  <a:pt x="1254" y="689"/>
                  <a:pt x="1251" y="689"/>
                </a:cubicBezTo>
                <a:cubicBezTo>
                  <a:pt x="1248" y="689"/>
                  <a:pt x="1249" y="695"/>
                  <a:pt x="1249" y="697"/>
                </a:cubicBezTo>
                <a:cubicBezTo>
                  <a:pt x="1250" y="700"/>
                  <a:pt x="1248" y="703"/>
                  <a:pt x="1250" y="707"/>
                </a:cubicBezTo>
                <a:cubicBezTo>
                  <a:pt x="1251" y="709"/>
                  <a:pt x="1250" y="713"/>
                  <a:pt x="1251" y="717"/>
                </a:cubicBezTo>
                <a:cubicBezTo>
                  <a:pt x="1255" y="714"/>
                  <a:pt x="1259" y="712"/>
                  <a:pt x="1260" y="712"/>
                </a:cubicBezTo>
                <a:cubicBezTo>
                  <a:pt x="1264" y="712"/>
                  <a:pt x="1269" y="719"/>
                  <a:pt x="1273" y="720"/>
                </a:cubicBezTo>
                <a:cubicBezTo>
                  <a:pt x="1278" y="720"/>
                  <a:pt x="1299" y="706"/>
                  <a:pt x="1299" y="703"/>
                </a:cubicBezTo>
                <a:cubicBezTo>
                  <a:pt x="1299" y="701"/>
                  <a:pt x="1312" y="689"/>
                  <a:pt x="1318" y="683"/>
                </a:cubicBezTo>
                <a:cubicBezTo>
                  <a:pt x="1323" y="677"/>
                  <a:pt x="1331" y="668"/>
                  <a:pt x="1334" y="661"/>
                </a:cubicBezTo>
                <a:cubicBezTo>
                  <a:pt x="1336" y="656"/>
                  <a:pt x="1344" y="648"/>
                  <a:pt x="1346" y="645"/>
                </a:cubicBezTo>
                <a:cubicBezTo>
                  <a:pt x="1348" y="641"/>
                  <a:pt x="1349" y="641"/>
                  <a:pt x="1353" y="633"/>
                </a:cubicBezTo>
                <a:cubicBezTo>
                  <a:pt x="1357" y="625"/>
                  <a:pt x="1357" y="605"/>
                  <a:pt x="1358" y="604"/>
                </a:cubicBezTo>
                <a:cubicBezTo>
                  <a:pt x="1359" y="602"/>
                  <a:pt x="1358" y="599"/>
                  <a:pt x="1360" y="597"/>
                </a:cubicBezTo>
                <a:cubicBezTo>
                  <a:pt x="1362" y="594"/>
                  <a:pt x="1361" y="591"/>
                  <a:pt x="1364" y="589"/>
                </a:cubicBezTo>
                <a:cubicBezTo>
                  <a:pt x="1368" y="586"/>
                  <a:pt x="1367" y="583"/>
                  <a:pt x="1366" y="581"/>
                </a:cubicBezTo>
                <a:cubicBezTo>
                  <a:pt x="1365" y="579"/>
                  <a:pt x="1366" y="574"/>
                  <a:pt x="1365" y="573"/>
                </a:cubicBezTo>
                <a:cubicBezTo>
                  <a:pt x="1365" y="571"/>
                  <a:pt x="1365" y="570"/>
                  <a:pt x="1367" y="569"/>
                </a:cubicBezTo>
                <a:cubicBezTo>
                  <a:pt x="1369" y="568"/>
                  <a:pt x="1365" y="565"/>
                  <a:pt x="1363" y="564"/>
                </a:cubicBezTo>
                <a:cubicBezTo>
                  <a:pt x="1360" y="562"/>
                  <a:pt x="1356" y="561"/>
                  <a:pt x="1356" y="558"/>
                </a:cubicBezTo>
                <a:cubicBezTo>
                  <a:pt x="1355" y="555"/>
                  <a:pt x="1351" y="551"/>
                  <a:pt x="1347" y="551"/>
                </a:cubicBezTo>
                <a:cubicBezTo>
                  <a:pt x="1343" y="552"/>
                  <a:pt x="1336" y="549"/>
                  <a:pt x="1337" y="552"/>
                </a:cubicBezTo>
                <a:cubicBezTo>
                  <a:pt x="1338" y="554"/>
                  <a:pt x="1337" y="556"/>
                  <a:pt x="1335" y="556"/>
                </a:cubicBezTo>
                <a:cubicBezTo>
                  <a:pt x="1333" y="555"/>
                  <a:pt x="1332" y="557"/>
                  <a:pt x="1330" y="560"/>
                </a:cubicBezTo>
                <a:cubicBezTo>
                  <a:pt x="1328" y="563"/>
                  <a:pt x="1320" y="564"/>
                  <a:pt x="1324" y="560"/>
                </a:cubicBezTo>
                <a:cubicBezTo>
                  <a:pt x="1327" y="557"/>
                  <a:pt x="1323" y="557"/>
                  <a:pt x="1323" y="554"/>
                </a:cubicBezTo>
                <a:cubicBezTo>
                  <a:pt x="1324" y="550"/>
                  <a:pt x="1327" y="547"/>
                  <a:pt x="1323" y="549"/>
                </a:cubicBezTo>
                <a:cubicBezTo>
                  <a:pt x="1319" y="551"/>
                  <a:pt x="1319" y="557"/>
                  <a:pt x="1316" y="557"/>
                </a:cubicBezTo>
                <a:cubicBezTo>
                  <a:pt x="1313" y="558"/>
                  <a:pt x="1314" y="548"/>
                  <a:pt x="1315" y="546"/>
                </a:cubicBezTo>
                <a:cubicBezTo>
                  <a:pt x="1316" y="543"/>
                  <a:pt x="1309" y="546"/>
                  <a:pt x="1302" y="545"/>
                </a:cubicBezTo>
                <a:cubicBezTo>
                  <a:pt x="1295" y="545"/>
                  <a:pt x="1297" y="540"/>
                  <a:pt x="1302" y="537"/>
                </a:cubicBezTo>
                <a:cubicBezTo>
                  <a:pt x="1308" y="534"/>
                  <a:pt x="1307" y="531"/>
                  <a:pt x="1310" y="530"/>
                </a:cubicBezTo>
                <a:cubicBezTo>
                  <a:pt x="1313" y="529"/>
                  <a:pt x="1320" y="524"/>
                  <a:pt x="1324" y="522"/>
                </a:cubicBezTo>
                <a:cubicBezTo>
                  <a:pt x="1329" y="519"/>
                  <a:pt x="1330" y="516"/>
                  <a:pt x="1331" y="513"/>
                </a:cubicBezTo>
                <a:cubicBezTo>
                  <a:pt x="1332" y="511"/>
                  <a:pt x="1340" y="507"/>
                  <a:pt x="1347" y="501"/>
                </a:cubicBezTo>
                <a:cubicBezTo>
                  <a:pt x="1354" y="495"/>
                  <a:pt x="1357" y="492"/>
                  <a:pt x="1359" y="489"/>
                </a:cubicBezTo>
                <a:cubicBezTo>
                  <a:pt x="1361" y="485"/>
                  <a:pt x="1371" y="481"/>
                  <a:pt x="1372" y="478"/>
                </a:cubicBezTo>
                <a:cubicBezTo>
                  <a:pt x="1372" y="475"/>
                  <a:pt x="1384" y="469"/>
                  <a:pt x="1393" y="467"/>
                </a:cubicBezTo>
                <a:cubicBezTo>
                  <a:pt x="1401" y="465"/>
                  <a:pt x="1415" y="468"/>
                  <a:pt x="1417" y="470"/>
                </a:cubicBezTo>
                <a:cubicBezTo>
                  <a:pt x="1420" y="473"/>
                  <a:pt x="1422" y="472"/>
                  <a:pt x="1423" y="470"/>
                </a:cubicBezTo>
                <a:cubicBezTo>
                  <a:pt x="1425" y="468"/>
                  <a:pt x="1428" y="469"/>
                  <a:pt x="1434" y="470"/>
                </a:cubicBezTo>
                <a:cubicBezTo>
                  <a:pt x="1439" y="470"/>
                  <a:pt x="1441" y="467"/>
                  <a:pt x="1444" y="468"/>
                </a:cubicBezTo>
                <a:cubicBezTo>
                  <a:pt x="1448" y="469"/>
                  <a:pt x="1451" y="470"/>
                  <a:pt x="1454" y="466"/>
                </a:cubicBezTo>
                <a:cubicBezTo>
                  <a:pt x="1456" y="461"/>
                  <a:pt x="1467" y="462"/>
                  <a:pt x="1470" y="464"/>
                </a:cubicBezTo>
                <a:cubicBezTo>
                  <a:pt x="1472" y="466"/>
                  <a:pt x="1474" y="468"/>
                  <a:pt x="1478" y="465"/>
                </a:cubicBezTo>
                <a:cubicBezTo>
                  <a:pt x="1482" y="463"/>
                  <a:pt x="1482" y="469"/>
                  <a:pt x="1486" y="469"/>
                </a:cubicBezTo>
                <a:cubicBezTo>
                  <a:pt x="1490" y="470"/>
                  <a:pt x="1487" y="473"/>
                  <a:pt x="1484" y="473"/>
                </a:cubicBezTo>
                <a:cubicBezTo>
                  <a:pt x="1481" y="473"/>
                  <a:pt x="1476" y="475"/>
                  <a:pt x="1480" y="477"/>
                </a:cubicBezTo>
                <a:cubicBezTo>
                  <a:pt x="1484" y="479"/>
                  <a:pt x="1489" y="475"/>
                  <a:pt x="1492" y="475"/>
                </a:cubicBezTo>
                <a:cubicBezTo>
                  <a:pt x="1495" y="475"/>
                  <a:pt x="1499" y="476"/>
                  <a:pt x="1503" y="473"/>
                </a:cubicBezTo>
                <a:cubicBezTo>
                  <a:pt x="1508" y="470"/>
                  <a:pt x="1509" y="475"/>
                  <a:pt x="1511" y="473"/>
                </a:cubicBezTo>
                <a:cubicBezTo>
                  <a:pt x="1514" y="471"/>
                  <a:pt x="1520" y="470"/>
                  <a:pt x="1523" y="470"/>
                </a:cubicBezTo>
                <a:cubicBezTo>
                  <a:pt x="1526" y="470"/>
                  <a:pt x="1524" y="467"/>
                  <a:pt x="1519" y="467"/>
                </a:cubicBezTo>
                <a:cubicBezTo>
                  <a:pt x="1514" y="467"/>
                  <a:pt x="1514" y="464"/>
                  <a:pt x="1518" y="457"/>
                </a:cubicBezTo>
                <a:cubicBezTo>
                  <a:pt x="1522" y="450"/>
                  <a:pt x="1529" y="447"/>
                  <a:pt x="1534" y="442"/>
                </a:cubicBezTo>
                <a:cubicBezTo>
                  <a:pt x="1539" y="438"/>
                  <a:pt x="1543" y="440"/>
                  <a:pt x="1543" y="438"/>
                </a:cubicBezTo>
                <a:cubicBezTo>
                  <a:pt x="1543" y="435"/>
                  <a:pt x="1545" y="427"/>
                  <a:pt x="1549" y="427"/>
                </a:cubicBezTo>
                <a:cubicBezTo>
                  <a:pt x="1552" y="427"/>
                  <a:pt x="1561" y="429"/>
                  <a:pt x="1567" y="426"/>
                </a:cubicBezTo>
                <a:cubicBezTo>
                  <a:pt x="1573" y="422"/>
                  <a:pt x="1572" y="428"/>
                  <a:pt x="1575" y="429"/>
                </a:cubicBezTo>
                <a:cubicBezTo>
                  <a:pt x="1577" y="430"/>
                  <a:pt x="1580" y="424"/>
                  <a:pt x="1583" y="426"/>
                </a:cubicBezTo>
                <a:cubicBezTo>
                  <a:pt x="1585" y="427"/>
                  <a:pt x="1579" y="431"/>
                  <a:pt x="1577" y="436"/>
                </a:cubicBezTo>
                <a:cubicBezTo>
                  <a:pt x="1576" y="441"/>
                  <a:pt x="1581" y="439"/>
                  <a:pt x="1584" y="440"/>
                </a:cubicBezTo>
                <a:cubicBezTo>
                  <a:pt x="1586" y="442"/>
                  <a:pt x="1580" y="444"/>
                  <a:pt x="1581" y="445"/>
                </a:cubicBezTo>
                <a:cubicBezTo>
                  <a:pt x="1581" y="446"/>
                  <a:pt x="1587" y="446"/>
                  <a:pt x="1594" y="439"/>
                </a:cubicBezTo>
                <a:cubicBezTo>
                  <a:pt x="1602" y="432"/>
                  <a:pt x="1608" y="430"/>
                  <a:pt x="1613" y="430"/>
                </a:cubicBezTo>
                <a:cubicBezTo>
                  <a:pt x="1618" y="431"/>
                  <a:pt x="1615" y="426"/>
                  <a:pt x="1615" y="419"/>
                </a:cubicBezTo>
                <a:cubicBezTo>
                  <a:pt x="1616" y="412"/>
                  <a:pt x="1630" y="410"/>
                  <a:pt x="1635" y="412"/>
                </a:cubicBezTo>
                <a:cubicBezTo>
                  <a:pt x="1639" y="414"/>
                  <a:pt x="1639" y="416"/>
                  <a:pt x="1634" y="415"/>
                </a:cubicBezTo>
                <a:cubicBezTo>
                  <a:pt x="1630" y="414"/>
                  <a:pt x="1626" y="418"/>
                  <a:pt x="1626" y="424"/>
                </a:cubicBezTo>
                <a:cubicBezTo>
                  <a:pt x="1626" y="429"/>
                  <a:pt x="1622" y="431"/>
                  <a:pt x="1624" y="433"/>
                </a:cubicBezTo>
                <a:cubicBezTo>
                  <a:pt x="1626" y="435"/>
                  <a:pt x="1621" y="436"/>
                  <a:pt x="1621" y="438"/>
                </a:cubicBezTo>
                <a:cubicBezTo>
                  <a:pt x="1621" y="441"/>
                  <a:pt x="1621" y="442"/>
                  <a:pt x="1617" y="443"/>
                </a:cubicBezTo>
                <a:cubicBezTo>
                  <a:pt x="1614" y="444"/>
                  <a:pt x="1603" y="446"/>
                  <a:pt x="1603" y="450"/>
                </a:cubicBezTo>
                <a:cubicBezTo>
                  <a:pt x="1602" y="454"/>
                  <a:pt x="1596" y="455"/>
                  <a:pt x="1593" y="460"/>
                </a:cubicBezTo>
                <a:cubicBezTo>
                  <a:pt x="1591" y="465"/>
                  <a:pt x="1580" y="469"/>
                  <a:pt x="1573" y="479"/>
                </a:cubicBezTo>
                <a:cubicBezTo>
                  <a:pt x="1565" y="490"/>
                  <a:pt x="1554" y="490"/>
                  <a:pt x="1554" y="492"/>
                </a:cubicBezTo>
                <a:cubicBezTo>
                  <a:pt x="1554" y="494"/>
                  <a:pt x="1546" y="494"/>
                  <a:pt x="1544" y="494"/>
                </a:cubicBezTo>
                <a:cubicBezTo>
                  <a:pt x="1541" y="494"/>
                  <a:pt x="1546" y="501"/>
                  <a:pt x="1540" y="508"/>
                </a:cubicBezTo>
                <a:cubicBezTo>
                  <a:pt x="1533" y="515"/>
                  <a:pt x="1529" y="524"/>
                  <a:pt x="1529" y="534"/>
                </a:cubicBezTo>
                <a:cubicBezTo>
                  <a:pt x="1530" y="543"/>
                  <a:pt x="1533" y="570"/>
                  <a:pt x="1536" y="575"/>
                </a:cubicBezTo>
                <a:cubicBezTo>
                  <a:pt x="1538" y="580"/>
                  <a:pt x="1537" y="592"/>
                  <a:pt x="1539" y="594"/>
                </a:cubicBezTo>
                <a:cubicBezTo>
                  <a:pt x="1541" y="597"/>
                  <a:pt x="1541" y="601"/>
                  <a:pt x="1542" y="603"/>
                </a:cubicBezTo>
                <a:cubicBezTo>
                  <a:pt x="1544" y="604"/>
                  <a:pt x="1550" y="596"/>
                  <a:pt x="1554" y="592"/>
                </a:cubicBezTo>
                <a:cubicBezTo>
                  <a:pt x="1558" y="589"/>
                  <a:pt x="1557" y="588"/>
                  <a:pt x="1560" y="586"/>
                </a:cubicBezTo>
                <a:cubicBezTo>
                  <a:pt x="1562" y="584"/>
                  <a:pt x="1561" y="576"/>
                  <a:pt x="1562" y="574"/>
                </a:cubicBezTo>
                <a:cubicBezTo>
                  <a:pt x="1563" y="572"/>
                  <a:pt x="1568" y="571"/>
                  <a:pt x="1570" y="569"/>
                </a:cubicBezTo>
                <a:cubicBezTo>
                  <a:pt x="1571" y="567"/>
                  <a:pt x="1576" y="568"/>
                  <a:pt x="1578" y="568"/>
                </a:cubicBezTo>
                <a:cubicBezTo>
                  <a:pt x="1580" y="567"/>
                  <a:pt x="1578" y="561"/>
                  <a:pt x="1577" y="558"/>
                </a:cubicBezTo>
                <a:cubicBezTo>
                  <a:pt x="1576" y="555"/>
                  <a:pt x="1584" y="551"/>
                  <a:pt x="1588" y="548"/>
                </a:cubicBezTo>
                <a:cubicBezTo>
                  <a:pt x="1592" y="545"/>
                  <a:pt x="1597" y="550"/>
                  <a:pt x="1601" y="545"/>
                </a:cubicBezTo>
                <a:cubicBezTo>
                  <a:pt x="1606" y="541"/>
                  <a:pt x="1601" y="536"/>
                  <a:pt x="1599" y="534"/>
                </a:cubicBezTo>
                <a:cubicBezTo>
                  <a:pt x="1598" y="532"/>
                  <a:pt x="1604" y="522"/>
                  <a:pt x="1607" y="521"/>
                </a:cubicBezTo>
                <a:cubicBezTo>
                  <a:pt x="1611" y="520"/>
                  <a:pt x="1613" y="523"/>
                  <a:pt x="1616" y="520"/>
                </a:cubicBezTo>
                <a:cubicBezTo>
                  <a:pt x="1619" y="517"/>
                  <a:pt x="1613" y="512"/>
                  <a:pt x="1611" y="513"/>
                </a:cubicBezTo>
                <a:cubicBezTo>
                  <a:pt x="1608" y="513"/>
                  <a:pt x="1608" y="504"/>
                  <a:pt x="1613" y="500"/>
                </a:cubicBezTo>
                <a:cubicBezTo>
                  <a:pt x="1619" y="496"/>
                  <a:pt x="1616" y="495"/>
                  <a:pt x="1613" y="494"/>
                </a:cubicBezTo>
                <a:cubicBezTo>
                  <a:pt x="1609" y="493"/>
                  <a:pt x="1608" y="494"/>
                  <a:pt x="1606" y="494"/>
                </a:cubicBezTo>
                <a:cubicBezTo>
                  <a:pt x="1603" y="495"/>
                  <a:pt x="1600" y="489"/>
                  <a:pt x="1604" y="483"/>
                </a:cubicBezTo>
                <a:cubicBezTo>
                  <a:pt x="1609" y="477"/>
                  <a:pt x="1613" y="478"/>
                  <a:pt x="1614" y="473"/>
                </a:cubicBezTo>
                <a:cubicBezTo>
                  <a:pt x="1615" y="468"/>
                  <a:pt x="1621" y="461"/>
                  <a:pt x="1622" y="459"/>
                </a:cubicBezTo>
                <a:cubicBezTo>
                  <a:pt x="1624" y="456"/>
                  <a:pt x="1630" y="459"/>
                  <a:pt x="1632" y="458"/>
                </a:cubicBezTo>
                <a:cubicBezTo>
                  <a:pt x="1634" y="458"/>
                  <a:pt x="1634" y="463"/>
                  <a:pt x="1636" y="460"/>
                </a:cubicBezTo>
                <a:cubicBezTo>
                  <a:pt x="1639" y="458"/>
                  <a:pt x="1644" y="449"/>
                  <a:pt x="1648" y="449"/>
                </a:cubicBezTo>
                <a:cubicBezTo>
                  <a:pt x="1652" y="449"/>
                  <a:pt x="1649" y="455"/>
                  <a:pt x="1650" y="459"/>
                </a:cubicBezTo>
                <a:cubicBezTo>
                  <a:pt x="1651" y="463"/>
                  <a:pt x="1653" y="458"/>
                  <a:pt x="1661" y="453"/>
                </a:cubicBezTo>
                <a:cubicBezTo>
                  <a:pt x="1668" y="448"/>
                  <a:pt x="1684" y="449"/>
                  <a:pt x="1689" y="451"/>
                </a:cubicBezTo>
                <a:cubicBezTo>
                  <a:pt x="1694" y="453"/>
                  <a:pt x="1694" y="459"/>
                  <a:pt x="1697" y="458"/>
                </a:cubicBezTo>
                <a:cubicBezTo>
                  <a:pt x="1701" y="457"/>
                  <a:pt x="1698" y="453"/>
                  <a:pt x="1702" y="451"/>
                </a:cubicBezTo>
                <a:cubicBezTo>
                  <a:pt x="1706" y="450"/>
                  <a:pt x="1713" y="446"/>
                  <a:pt x="1718" y="442"/>
                </a:cubicBezTo>
                <a:cubicBezTo>
                  <a:pt x="1723" y="438"/>
                  <a:pt x="1722" y="441"/>
                  <a:pt x="1725" y="438"/>
                </a:cubicBezTo>
                <a:cubicBezTo>
                  <a:pt x="1728" y="434"/>
                  <a:pt x="1730" y="436"/>
                  <a:pt x="1731" y="433"/>
                </a:cubicBezTo>
                <a:cubicBezTo>
                  <a:pt x="1732" y="431"/>
                  <a:pt x="1740" y="427"/>
                  <a:pt x="1750" y="425"/>
                </a:cubicBezTo>
                <a:cubicBezTo>
                  <a:pt x="1761" y="423"/>
                  <a:pt x="1774" y="416"/>
                  <a:pt x="1774" y="413"/>
                </a:cubicBezTo>
                <a:cubicBezTo>
                  <a:pt x="1773" y="411"/>
                  <a:pt x="1778" y="410"/>
                  <a:pt x="1778" y="412"/>
                </a:cubicBezTo>
                <a:cubicBezTo>
                  <a:pt x="1779" y="415"/>
                  <a:pt x="1783" y="414"/>
                  <a:pt x="1788" y="415"/>
                </a:cubicBezTo>
                <a:cubicBezTo>
                  <a:pt x="1794" y="416"/>
                  <a:pt x="1796" y="418"/>
                  <a:pt x="1801" y="414"/>
                </a:cubicBezTo>
                <a:cubicBezTo>
                  <a:pt x="1805" y="410"/>
                  <a:pt x="1800" y="408"/>
                  <a:pt x="1800" y="405"/>
                </a:cubicBezTo>
                <a:cubicBezTo>
                  <a:pt x="1800" y="401"/>
                  <a:pt x="1793" y="398"/>
                  <a:pt x="1794" y="394"/>
                </a:cubicBezTo>
                <a:cubicBezTo>
                  <a:pt x="1795" y="391"/>
                  <a:pt x="1788" y="382"/>
                  <a:pt x="1786" y="383"/>
                </a:cubicBezTo>
                <a:cubicBezTo>
                  <a:pt x="1784" y="385"/>
                  <a:pt x="1779" y="382"/>
                  <a:pt x="1779" y="379"/>
                </a:cubicBezTo>
                <a:cubicBezTo>
                  <a:pt x="1779" y="377"/>
                  <a:pt x="1779" y="373"/>
                  <a:pt x="1776" y="375"/>
                </a:cubicBezTo>
                <a:cubicBezTo>
                  <a:pt x="1773" y="377"/>
                  <a:pt x="1767" y="376"/>
                  <a:pt x="1766" y="373"/>
                </a:cubicBezTo>
                <a:cubicBezTo>
                  <a:pt x="1765" y="370"/>
                  <a:pt x="1773" y="368"/>
                  <a:pt x="1778" y="370"/>
                </a:cubicBezTo>
                <a:cubicBezTo>
                  <a:pt x="1783" y="372"/>
                  <a:pt x="1781" y="374"/>
                  <a:pt x="1784" y="376"/>
                </a:cubicBezTo>
                <a:cubicBezTo>
                  <a:pt x="1786" y="377"/>
                  <a:pt x="1793" y="377"/>
                  <a:pt x="1796" y="375"/>
                </a:cubicBezTo>
                <a:cubicBezTo>
                  <a:pt x="1800" y="373"/>
                  <a:pt x="1810" y="370"/>
                  <a:pt x="1811" y="367"/>
                </a:cubicBezTo>
                <a:cubicBezTo>
                  <a:pt x="1813" y="364"/>
                  <a:pt x="1811" y="363"/>
                  <a:pt x="1815" y="361"/>
                </a:cubicBezTo>
                <a:cubicBezTo>
                  <a:pt x="1818" y="360"/>
                  <a:pt x="1815" y="356"/>
                  <a:pt x="1813" y="355"/>
                </a:cubicBezTo>
                <a:cubicBezTo>
                  <a:pt x="1810" y="353"/>
                  <a:pt x="1810" y="349"/>
                  <a:pt x="1813" y="349"/>
                </a:cubicBezTo>
                <a:cubicBezTo>
                  <a:pt x="1816" y="349"/>
                  <a:pt x="1816" y="346"/>
                  <a:pt x="1818" y="346"/>
                </a:cubicBezTo>
                <a:cubicBezTo>
                  <a:pt x="1820" y="345"/>
                  <a:pt x="1820" y="347"/>
                  <a:pt x="1824" y="345"/>
                </a:cubicBezTo>
                <a:cubicBezTo>
                  <a:pt x="1827" y="343"/>
                  <a:pt x="1824" y="348"/>
                  <a:pt x="1822" y="351"/>
                </a:cubicBezTo>
                <a:cubicBezTo>
                  <a:pt x="1820" y="354"/>
                  <a:pt x="1826" y="357"/>
                  <a:pt x="1826" y="359"/>
                </a:cubicBezTo>
                <a:cubicBezTo>
                  <a:pt x="1827" y="361"/>
                  <a:pt x="1834" y="361"/>
                  <a:pt x="1838" y="359"/>
                </a:cubicBezTo>
                <a:cubicBezTo>
                  <a:pt x="1842" y="357"/>
                  <a:pt x="1855" y="362"/>
                  <a:pt x="1855" y="365"/>
                </a:cubicBezTo>
                <a:cubicBezTo>
                  <a:pt x="1856" y="368"/>
                  <a:pt x="1858" y="372"/>
                  <a:pt x="1863" y="375"/>
                </a:cubicBezTo>
                <a:cubicBezTo>
                  <a:pt x="1869" y="377"/>
                  <a:pt x="1874" y="376"/>
                  <a:pt x="1875" y="379"/>
                </a:cubicBezTo>
                <a:cubicBezTo>
                  <a:pt x="1876" y="381"/>
                  <a:pt x="1878" y="383"/>
                  <a:pt x="1881" y="382"/>
                </a:cubicBezTo>
                <a:cubicBezTo>
                  <a:pt x="1884" y="381"/>
                  <a:pt x="1885" y="385"/>
                  <a:pt x="1887" y="383"/>
                </a:cubicBezTo>
                <a:cubicBezTo>
                  <a:pt x="1890" y="381"/>
                  <a:pt x="1891" y="384"/>
                  <a:pt x="1894" y="381"/>
                </a:cubicBezTo>
                <a:cubicBezTo>
                  <a:pt x="1896" y="379"/>
                  <a:pt x="1887" y="377"/>
                  <a:pt x="1889" y="375"/>
                </a:cubicBezTo>
                <a:cubicBezTo>
                  <a:pt x="1890" y="373"/>
                  <a:pt x="1892" y="377"/>
                  <a:pt x="1894" y="376"/>
                </a:cubicBezTo>
                <a:cubicBezTo>
                  <a:pt x="1897" y="376"/>
                  <a:pt x="1893" y="371"/>
                  <a:pt x="1895" y="371"/>
                </a:cubicBezTo>
                <a:cubicBezTo>
                  <a:pt x="1897" y="370"/>
                  <a:pt x="1896" y="360"/>
                  <a:pt x="1894" y="360"/>
                </a:cubicBezTo>
                <a:cubicBezTo>
                  <a:pt x="1892" y="359"/>
                  <a:pt x="1893" y="356"/>
                  <a:pt x="1897" y="358"/>
                </a:cubicBezTo>
                <a:cubicBezTo>
                  <a:pt x="1901" y="361"/>
                  <a:pt x="1907" y="361"/>
                  <a:pt x="1910" y="361"/>
                </a:cubicBezTo>
                <a:cubicBezTo>
                  <a:pt x="1913" y="361"/>
                  <a:pt x="1910" y="358"/>
                  <a:pt x="1907" y="358"/>
                </a:cubicBezTo>
                <a:cubicBezTo>
                  <a:pt x="1904" y="357"/>
                  <a:pt x="1908" y="355"/>
                  <a:pt x="1910" y="357"/>
                </a:cubicBezTo>
                <a:cubicBezTo>
                  <a:pt x="1912" y="359"/>
                  <a:pt x="1915" y="360"/>
                  <a:pt x="1916" y="358"/>
                </a:cubicBezTo>
                <a:cubicBezTo>
                  <a:pt x="1916" y="356"/>
                  <a:pt x="1918" y="351"/>
                  <a:pt x="1922" y="351"/>
                </a:cubicBezTo>
                <a:cubicBezTo>
                  <a:pt x="1925" y="352"/>
                  <a:pt x="1926" y="350"/>
                  <a:pt x="1923" y="348"/>
                </a:cubicBezTo>
                <a:close/>
                <a:moveTo>
                  <a:pt x="993" y="567"/>
                </a:moveTo>
                <a:cubicBezTo>
                  <a:pt x="984" y="576"/>
                  <a:pt x="965" y="578"/>
                  <a:pt x="965" y="585"/>
                </a:cubicBezTo>
                <a:cubicBezTo>
                  <a:pt x="965" y="592"/>
                  <a:pt x="942" y="595"/>
                  <a:pt x="940" y="592"/>
                </a:cubicBezTo>
                <a:cubicBezTo>
                  <a:pt x="938" y="589"/>
                  <a:pt x="957" y="589"/>
                  <a:pt x="961" y="579"/>
                </a:cubicBezTo>
                <a:cubicBezTo>
                  <a:pt x="966" y="569"/>
                  <a:pt x="983" y="563"/>
                  <a:pt x="991" y="550"/>
                </a:cubicBezTo>
                <a:cubicBezTo>
                  <a:pt x="997" y="541"/>
                  <a:pt x="1002" y="526"/>
                  <a:pt x="1006" y="527"/>
                </a:cubicBezTo>
                <a:cubicBezTo>
                  <a:pt x="1009" y="528"/>
                  <a:pt x="1003" y="559"/>
                  <a:pt x="993" y="567"/>
                </a:cubicBezTo>
                <a:close/>
                <a:moveTo>
                  <a:pt x="385" y="202"/>
                </a:moveTo>
                <a:cubicBezTo>
                  <a:pt x="385" y="206"/>
                  <a:pt x="383" y="208"/>
                  <a:pt x="377" y="208"/>
                </a:cubicBezTo>
                <a:cubicBezTo>
                  <a:pt x="370" y="208"/>
                  <a:pt x="380" y="212"/>
                  <a:pt x="380" y="216"/>
                </a:cubicBezTo>
                <a:cubicBezTo>
                  <a:pt x="381" y="219"/>
                  <a:pt x="374" y="217"/>
                  <a:pt x="374" y="222"/>
                </a:cubicBezTo>
                <a:cubicBezTo>
                  <a:pt x="373" y="228"/>
                  <a:pt x="361" y="222"/>
                  <a:pt x="360" y="230"/>
                </a:cubicBezTo>
                <a:cubicBezTo>
                  <a:pt x="358" y="237"/>
                  <a:pt x="366" y="236"/>
                  <a:pt x="371" y="236"/>
                </a:cubicBezTo>
                <a:cubicBezTo>
                  <a:pt x="376" y="237"/>
                  <a:pt x="369" y="242"/>
                  <a:pt x="373" y="245"/>
                </a:cubicBezTo>
                <a:cubicBezTo>
                  <a:pt x="377" y="248"/>
                  <a:pt x="380" y="247"/>
                  <a:pt x="377" y="241"/>
                </a:cubicBezTo>
                <a:cubicBezTo>
                  <a:pt x="375" y="235"/>
                  <a:pt x="391" y="243"/>
                  <a:pt x="386" y="247"/>
                </a:cubicBezTo>
                <a:cubicBezTo>
                  <a:pt x="381" y="252"/>
                  <a:pt x="394" y="255"/>
                  <a:pt x="401" y="255"/>
                </a:cubicBezTo>
                <a:cubicBezTo>
                  <a:pt x="407" y="256"/>
                  <a:pt x="429" y="260"/>
                  <a:pt x="430" y="255"/>
                </a:cubicBezTo>
                <a:cubicBezTo>
                  <a:pt x="430" y="252"/>
                  <a:pt x="422" y="249"/>
                  <a:pt x="415" y="242"/>
                </a:cubicBezTo>
                <a:cubicBezTo>
                  <a:pt x="408" y="234"/>
                  <a:pt x="403" y="222"/>
                  <a:pt x="411" y="217"/>
                </a:cubicBezTo>
                <a:cubicBezTo>
                  <a:pt x="419" y="212"/>
                  <a:pt x="412" y="210"/>
                  <a:pt x="420" y="204"/>
                </a:cubicBezTo>
                <a:cubicBezTo>
                  <a:pt x="428" y="199"/>
                  <a:pt x="423" y="193"/>
                  <a:pt x="430" y="193"/>
                </a:cubicBezTo>
                <a:cubicBezTo>
                  <a:pt x="436" y="192"/>
                  <a:pt x="429" y="186"/>
                  <a:pt x="436" y="185"/>
                </a:cubicBezTo>
                <a:cubicBezTo>
                  <a:pt x="442" y="184"/>
                  <a:pt x="444" y="177"/>
                  <a:pt x="443" y="174"/>
                </a:cubicBezTo>
                <a:cubicBezTo>
                  <a:pt x="442" y="171"/>
                  <a:pt x="450" y="174"/>
                  <a:pt x="453" y="170"/>
                </a:cubicBezTo>
                <a:cubicBezTo>
                  <a:pt x="457" y="166"/>
                  <a:pt x="466" y="169"/>
                  <a:pt x="468" y="163"/>
                </a:cubicBezTo>
                <a:cubicBezTo>
                  <a:pt x="471" y="158"/>
                  <a:pt x="509" y="145"/>
                  <a:pt x="531" y="140"/>
                </a:cubicBezTo>
                <a:cubicBezTo>
                  <a:pt x="553" y="135"/>
                  <a:pt x="568" y="126"/>
                  <a:pt x="560" y="120"/>
                </a:cubicBezTo>
                <a:cubicBezTo>
                  <a:pt x="552" y="114"/>
                  <a:pt x="531" y="122"/>
                  <a:pt x="525" y="126"/>
                </a:cubicBezTo>
                <a:cubicBezTo>
                  <a:pt x="520" y="131"/>
                  <a:pt x="512" y="128"/>
                  <a:pt x="507" y="131"/>
                </a:cubicBezTo>
                <a:cubicBezTo>
                  <a:pt x="502" y="134"/>
                  <a:pt x="490" y="136"/>
                  <a:pt x="485" y="133"/>
                </a:cubicBezTo>
                <a:cubicBezTo>
                  <a:pt x="479" y="129"/>
                  <a:pt x="472" y="137"/>
                  <a:pt x="468" y="137"/>
                </a:cubicBezTo>
                <a:cubicBezTo>
                  <a:pt x="464" y="136"/>
                  <a:pt x="459" y="141"/>
                  <a:pt x="454" y="141"/>
                </a:cubicBezTo>
                <a:cubicBezTo>
                  <a:pt x="449" y="140"/>
                  <a:pt x="440" y="144"/>
                  <a:pt x="439" y="147"/>
                </a:cubicBezTo>
                <a:cubicBezTo>
                  <a:pt x="439" y="150"/>
                  <a:pt x="431" y="149"/>
                  <a:pt x="431" y="152"/>
                </a:cubicBezTo>
                <a:cubicBezTo>
                  <a:pt x="431" y="156"/>
                  <a:pt x="424" y="159"/>
                  <a:pt x="421" y="156"/>
                </a:cubicBezTo>
                <a:cubicBezTo>
                  <a:pt x="418" y="153"/>
                  <a:pt x="414" y="159"/>
                  <a:pt x="418" y="163"/>
                </a:cubicBezTo>
                <a:cubicBezTo>
                  <a:pt x="423" y="168"/>
                  <a:pt x="410" y="168"/>
                  <a:pt x="412" y="171"/>
                </a:cubicBezTo>
                <a:cubicBezTo>
                  <a:pt x="414" y="173"/>
                  <a:pt x="407" y="175"/>
                  <a:pt x="409" y="178"/>
                </a:cubicBezTo>
                <a:cubicBezTo>
                  <a:pt x="410" y="181"/>
                  <a:pt x="404" y="182"/>
                  <a:pt x="399" y="183"/>
                </a:cubicBezTo>
                <a:cubicBezTo>
                  <a:pt x="394" y="184"/>
                  <a:pt x="391" y="191"/>
                  <a:pt x="398" y="191"/>
                </a:cubicBezTo>
                <a:cubicBezTo>
                  <a:pt x="404" y="191"/>
                  <a:pt x="394" y="192"/>
                  <a:pt x="395" y="197"/>
                </a:cubicBezTo>
                <a:cubicBezTo>
                  <a:pt x="395" y="202"/>
                  <a:pt x="384" y="199"/>
                  <a:pt x="385" y="202"/>
                </a:cubicBezTo>
                <a:close/>
                <a:moveTo>
                  <a:pt x="430" y="29"/>
                </a:moveTo>
                <a:cubicBezTo>
                  <a:pt x="431" y="32"/>
                  <a:pt x="429" y="32"/>
                  <a:pt x="422" y="32"/>
                </a:cubicBezTo>
                <a:cubicBezTo>
                  <a:pt x="415" y="32"/>
                  <a:pt x="412" y="36"/>
                  <a:pt x="415" y="39"/>
                </a:cubicBezTo>
                <a:cubicBezTo>
                  <a:pt x="419" y="42"/>
                  <a:pt x="437" y="41"/>
                  <a:pt x="440" y="37"/>
                </a:cubicBezTo>
                <a:cubicBezTo>
                  <a:pt x="443" y="33"/>
                  <a:pt x="451" y="36"/>
                  <a:pt x="452" y="32"/>
                </a:cubicBezTo>
                <a:cubicBezTo>
                  <a:pt x="453" y="28"/>
                  <a:pt x="429" y="26"/>
                  <a:pt x="430" y="29"/>
                </a:cubicBezTo>
                <a:close/>
                <a:moveTo>
                  <a:pt x="387" y="33"/>
                </a:moveTo>
                <a:cubicBezTo>
                  <a:pt x="387" y="28"/>
                  <a:pt x="370" y="34"/>
                  <a:pt x="373" y="35"/>
                </a:cubicBezTo>
                <a:cubicBezTo>
                  <a:pt x="376" y="36"/>
                  <a:pt x="387" y="39"/>
                  <a:pt x="387" y="33"/>
                </a:cubicBezTo>
                <a:close/>
                <a:moveTo>
                  <a:pt x="429" y="11"/>
                </a:moveTo>
                <a:cubicBezTo>
                  <a:pt x="437" y="11"/>
                  <a:pt x="434" y="6"/>
                  <a:pt x="440" y="7"/>
                </a:cubicBezTo>
                <a:cubicBezTo>
                  <a:pt x="445" y="7"/>
                  <a:pt x="452" y="7"/>
                  <a:pt x="449" y="4"/>
                </a:cubicBezTo>
                <a:cubicBezTo>
                  <a:pt x="447" y="0"/>
                  <a:pt x="427" y="2"/>
                  <a:pt x="429" y="4"/>
                </a:cubicBezTo>
                <a:cubicBezTo>
                  <a:pt x="431" y="7"/>
                  <a:pt x="414" y="6"/>
                  <a:pt x="414" y="7"/>
                </a:cubicBezTo>
                <a:cubicBezTo>
                  <a:pt x="415" y="9"/>
                  <a:pt x="421" y="11"/>
                  <a:pt x="429" y="11"/>
                </a:cubicBezTo>
                <a:close/>
                <a:moveTo>
                  <a:pt x="487" y="23"/>
                </a:moveTo>
                <a:cubicBezTo>
                  <a:pt x="490" y="20"/>
                  <a:pt x="483" y="20"/>
                  <a:pt x="482" y="17"/>
                </a:cubicBezTo>
                <a:cubicBezTo>
                  <a:pt x="482" y="14"/>
                  <a:pt x="463" y="13"/>
                  <a:pt x="464" y="16"/>
                </a:cubicBezTo>
                <a:cubicBezTo>
                  <a:pt x="465" y="20"/>
                  <a:pt x="451" y="23"/>
                  <a:pt x="455" y="27"/>
                </a:cubicBezTo>
                <a:cubicBezTo>
                  <a:pt x="463" y="33"/>
                  <a:pt x="485" y="26"/>
                  <a:pt x="487" y="23"/>
                </a:cubicBezTo>
                <a:close/>
                <a:moveTo>
                  <a:pt x="434" y="17"/>
                </a:moveTo>
                <a:cubicBezTo>
                  <a:pt x="435" y="10"/>
                  <a:pt x="424" y="16"/>
                  <a:pt x="415" y="12"/>
                </a:cubicBezTo>
                <a:cubicBezTo>
                  <a:pt x="406" y="9"/>
                  <a:pt x="401" y="9"/>
                  <a:pt x="407" y="14"/>
                </a:cubicBezTo>
                <a:cubicBezTo>
                  <a:pt x="410" y="16"/>
                  <a:pt x="392" y="18"/>
                  <a:pt x="395" y="21"/>
                </a:cubicBezTo>
                <a:cubicBezTo>
                  <a:pt x="401" y="27"/>
                  <a:pt x="433" y="24"/>
                  <a:pt x="434" y="17"/>
                </a:cubicBezTo>
                <a:close/>
              </a:path>
            </a:pathLst>
          </a:custGeom>
          <a:solidFill>
            <a:srgbClr val="ED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56" name="Freeform 158"/>
          <p:cNvSpPr>
            <a:spLocks/>
          </p:cNvSpPr>
          <p:nvPr/>
        </p:nvSpPr>
        <p:spPr bwMode="auto">
          <a:xfrm>
            <a:off x="5936348" y="3979645"/>
            <a:ext cx="427154" cy="449455"/>
          </a:xfrm>
          <a:custGeom>
            <a:avLst/>
            <a:gdLst/>
            <a:ahLst/>
            <a:cxnLst>
              <a:cxn ang="0">
                <a:pos x="184" y="102"/>
              </a:cxn>
              <a:cxn ang="0">
                <a:pos x="184" y="95"/>
              </a:cxn>
              <a:cxn ang="0">
                <a:pos x="181" y="91"/>
              </a:cxn>
              <a:cxn ang="0">
                <a:pos x="186" y="81"/>
              </a:cxn>
              <a:cxn ang="0">
                <a:pos x="189" y="71"/>
              </a:cxn>
              <a:cxn ang="0">
                <a:pos x="194" y="54"/>
              </a:cxn>
              <a:cxn ang="0">
                <a:pos x="203" y="44"/>
              </a:cxn>
              <a:cxn ang="0">
                <a:pos x="203" y="33"/>
              </a:cxn>
              <a:cxn ang="0">
                <a:pos x="204" y="23"/>
              </a:cxn>
              <a:cxn ang="0">
                <a:pos x="185" y="13"/>
              </a:cxn>
              <a:cxn ang="0">
                <a:pos x="172" y="13"/>
              </a:cxn>
              <a:cxn ang="0">
                <a:pos x="164" y="4"/>
              </a:cxn>
              <a:cxn ang="0">
                <a:pos x="156" y="6"/>
              </a:cxn>
              <a:cxn ang="0">
                <a:pos x="134" y="6"/>
              </a:cxn>
              <a:cxn ang="0">
                <a:pos x="114" y="9"/>
              </a:cxn>
              <a:cxn ang="0">
                <a:pos x="89" y="13"/>
              </a:cxn>
              <a:cxn ang="0">
                <a:pos x="68" y="16"/>
              </a:cxn>
              <a:cxn ang="0">
                <a:pos x="66" y="35"/>
              </a:cxn>
              <a:cxn ang="0">
                <a:pos x="53" y="71"/>
              </a:cxn>
              <a:cxn ang="0">
                <a:pos x="43" y="102"/>
              </a:cxn>
              <a:cxn ang="0">
                <a:pos x="32" y="117"/>
              </a:cxn>
              <a:cxn ang="0">
                <a:pos x="18" y="117"/>
              </a:cxn>
              <a:cxn ang="0">
                <a:pos x="0" y="121"/>
              </a:cxn>
              <a:cxn ang="0">
                <a:pos x="4" y="135"/>
              </a:cxn>
              <a:cxn ang="0">
                <a:pos x="47" y="132"/>
              </a:cxn>
              <a:cxn ang="0">
                <a:pos x="53" y="150"/>
              </a:cxn>
              <a:cxn ang="0">
                <a:pos x="76" y="155"/>
              </a:cxn>
              <a:cxn ang="0">
                <a:pos x="89" y="145"/>
              </a:cxn>
              <a:cxn ang="0">
                <a:pos x="102" y="149"/>
              </a:cxn>
              <a:cxn ang="0">
                <a:pos x="103" y="174"/>
              </a:cxn>
              <a:cxn ang="0">
                <a:pos x="108" y="192"/>
              </a:cxn>
              <a:cxn ang="0">
                <a:pos x="124" y="188"/>
              </a:cxn>
              <a:cxn ang="0">
                <a:pos x="130" y="191"/>
              </a:cxn>
              <a:cxn ang="0">
                <a:pos x="140" y="193"/>
              </a:cxn>
              <a:cxn ang="0">
                <a:pos x="153" y="201"/>
              </a:cxn>
              <a:cxn ang="0">
                <a:pos x="162" y="198"/>
              </a:cxn>
              <a:cxn ang="0">
                <a:pos x="177" y="206"/>
              </a:cxn>
              <a:cxn ang="0">
                <a:pos x="189" y="216"/>
              </a:cxn>
              <a:cxn ang="0">
                <a:pos x="190" y="203"/>
              </a:cxn>
              <a:cxn ang="0">
                <a:pos x="175" y="196"/>
              </a:cxn>
              <a:cxn ang="0">
                <a:pos x="178" y="173"/>
              </a:cxn>
              <a:cxn ang="0">
                <a:pos x="182" y="160"/>
              </a:cxn>
              <a:cxn ang="0">
                <a:pos x="196" y="157"/>
              </a:cxn>
              <a:cxn ang="0">
                <a:pos x="189" y="144"/>
              </a:cxn>
            </a:cxnLst>
            <a:rect l="0" t="0" r="r" b="b"/>
            <a:pathLst>
              <a:path w="206" h="218">
                <a:moveTo>
                  <a:pt x="189" y="144"/>
                </a:moveTo>
                <a:cubicBezTo>
                  <a:pt x="183" y="141"/>
                  <a:pt x="181" y="103"/>
                  <a:pt x="184" y="102"/>
                </a:cubicBezTo>
                <a:cubicBezTo>
                  <a:pt x="184" y="102"/>
                  <a:pt x="185" y="102"/>
                  <a:pt x="185" y="103"/>
                </a:cubicBezTo>
                <a:cubicBezTo>
                  <a:pt x="184" y="95"/>
                  <a:pt x="184" y="95"/>
                  <a:pt x="184" y="95"/>
                </a:cubicBezTo>
                <a:cubicBezTo>
                  <a:pt x="184" y="95"/>
                  <a:pt x="184" y="94"/>
                  <a:pt x="184" y="94"/>
                </a:cubicBezTo>
                <a:cubicBezTo>
                  <a:pt x="183" y="94"/>
                  <a:pt x="181" y="93"/>
                  <a:pt x="181" y="91"/>
                </a:cubicBezTo>
                <a:cubicBezTo>
                  <a:pt x="181" y="88"/>
                  <a:pt x="184" y="88"/>
                  <a:pt x="184" y="88"/>
                </a:cubicBezTo>
                <a:cubicBezTo>
                  <a:pt x="184" y="88"/>
                  <a:pt x="183" y="82"/>
                  <a:pt x="186" y="81"/>
                </a:cubicBezTo>
                <a:cubicBezTo>
                  <a:pt x="187" y="80"/>
                  <a:pt x="187" y="80"/>
                  <a:pt x="187" y="79"/>
                </a:cubicBezTo>
                <a:cubicBezTo>
                  <a:pt x="189" y="78"/>
                  <a:pt x="189" y="74"/>
                  <a:pt x="189" y="71"/>
                </a:cubicBezTo>
                <a:cubicBezTo>
                  <a:pt x="189" y="68"/>
                  <a:pt x="190" y="64"/>
                  <a:pt x="191" y="62"/>
                </a:cubicBezTo>
                <a:cubicBezTo>
                  <a:pt x="193" y="59"/>
                  <a:pt x="192" y="55"/>
                  <a:pt x="194" y="54"/>
                </a:cubicBezTo>
                <a:cubicBezTo>
                  <a:pt x="196" y="52"/>
                  <a:pt x="196" y="48"/>
                  <a:pt x="198" y="47"/>
                </a:cubicBezTo>
                <a:cubicBezTo>
                  <a:pt x="201" y="47"/>
                  <a:pt x="203" y="46"/>
                  <a:pt x="203" y="44"/>
                </a:cubicBezTo>
                <a:cubicBezTo>
                  <a:pt x="203" y="43"/>
                  <a:pt x="206" y="41"/>
                  <a:pt x="206" y="38"/>
                </a:cubicBezTo>
                <a:cubicBezTo>
                  <a:pt x="206" y="36"/>
                  <a:pt x="203" y="36"/>
                  <a:pt x="203" y="33"/>
                </a:cubicBezTo>
                <a:cubicBezTo>
                  <a:pt x="203" y="30"/>
                  <a:pt x="204" y="23"/>
                  <a:pt x="204" y="23"/>
                </a:cubicBezTo>
                <a:cubicBezTo>
                  <a:pt x="204" y="23"/>
                  <a:pt x="204" y="23"/>
                  <a:pt x="204" y="23"/>
                </a:cubicBezTo>
                <a:cubicBezTo>
                  <a:pt x="198" y="18"/>
                  <a:pt x="192" y="13"/>
                  <a:pt x="191" y="12"/>
                </a:cubicBezTo>
                <a:cubicBezTo>
                  <a:pt x="189" y="11"/>
                  <a:pt x="185" y="13"/>
                  <a:pt x="185" y="13"/>
                </a:cubicBezTo>
                <a:cubicBezTo>
                  <a:pt x="185" y="13"/>
                  <a:pt x="182" y="10"/>
                  <a:pt x="179" y="13"/>
                </a:cubicBezTo>
                <a:cubicBezTo>
                  <a:pt x="176" y="15"/>
                  <a:pt x="172" y="13"/>
                  <a:pt x="172" y="13"/>
                </a:cubicBezTo>
                <a:cubicBezTo>
                  <a:pt x="172" y="13"/>
                  <a:pt x="168" y="11"/>
                  <a:pt x="167" y="7"/>
                </a:cubicBezTo>
                <a:cubicBezTo>
                  <a:pt x="166" y="6"/>
                  <a:pt x="165" y="5"/>
                  <a:pt x="164" y="4"/>
                </a:cubicBezTo>
                <a:cubicBezTo>
                  <a:pt x="164" y="5"/>
                  <a:pt x="164" y="5"/>
                  <a:pt x="164" y="5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6"/>
                  <a:pt x="146" y="0"/>
                  <a:pt x="143" y="5"/>
                </a:cubicBezTo>
                <a:cubicBezTo>
                  <a:pt x="141" y="9"/>
                  <a:pt x="139" y="6"/>
                  <a:pt x="134" y="6"/>
                </a:cubicBezTo>
                <a:cubicBezTo>
                  <a:pt x="130" y="6"/>
                  <a:pt x="125" y="8"/>
                  <a:pt x="123" y="9"/>
                </a:cubicBezTo>
                <a:cubicBezTo>
                  <a:pt x="120" y="11"/>
                  <a:pt x="116" y="8"/>
                  <a:pt x="114" y="9"/>
                </a:cubicBezTo>
                <a:cubicBezTo>
                  <a:pt x="111" y="11"/>
                  <a:pt x="110" y="17"/>
                  <a:pt x="110" y="17"/>
                </a:cubicBez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4" y="7"/>
                  <a:pt x="79" y="7"/>
                </a:cubicBezTo>
                <a:cubicBezTo>
                  <a:pt x="75" y="7"/>
                  <a:pt x="68" y="16"/>
                  <a:pt x="68" y="16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8"/>
                  <a:pt x="67" y="33"/>
                  <a:pt x="66" y="35"/>
                </a:cubicBezTo>
                <a:cubicBezTo>
                  <a:pt x="64" y="38"/>
                  <a:pt x="62" y="40"/>
                  <a:pt x="62" y="47"/>
                </a:cubicBezTo>
                <a:cubicBezTo>
                  <a:pt x="62" y="54"/>
                  <a:pt x="53" y="65"/>
                  <a:pt x="53" y="71"/>
                </a:cubicBezTo>
                <a:cubicBezTo>
                  <a:pt x="53" y="76"/>
                  <a:pt x="44" y="80"/>
                  <a:pt x="44" y="83"/>
                </a:cubicBezTo>
                <a:cubicBezTo>
                  <a:pt x="44" y="87"/>
                  <a:pt x="43" y="94"/>
                  <a:pt x="43" y="102"/>
                </a:cubicBezTo>
                <a:cubicBezTo>
                  <a:pt x="43" y="110"/>
                  <a:pt x="39" y="103"/>
                  <a:pt x="39" y="110"/>
                </a:cubicBezTo>
                <a:cubicBezTo>
                  <a:pt x="39" y="117"/>
                  <a:pt x="35" y="113"/>
                  <a:pt x="32" y="117"/>
                </a:cubicBezTo>
                <a:cubicBezTo>
                  <a:pt x="28" y="120"/>
                  <a:pt x="27" y="121"/>
                  <a:pt x="27" y="117"/>
                </a:cubicBezTo>
                <a:cubicBezTo>
                  <a:pt x="27" y="114"/>
                  <a:pt x="22" y="113"/>
                  <a:pt x="18" y="117"/>
                </a:cubicBezTo>
                <a:cubicBezTo>
                  <a:pt x="14" y="120"/>
                  <a:pt x="12" y="117"/>
                  <a:pt x="10" y="116"/>
                </a:cubicBezTo>
                <a:cubicBezTo>
                  <a:pt x="9" y="115"/>
                  <a:pt x="4" y="118"/>
                  <a:pt x="0" y="121"/>
                </a:cubicBezTo>
                <a:cubicBezTo>
                  <a:pt x="2" y="126"/>
                  <a:pt x="3" y="130"/>
                  <a:pt x="4" y="134"/>
                </a:cubicBezTo>
                <a:cubicBezTo>
                  <a:pt x="4" y="134"/>
                  <a:pt x="4" y="135"/>
                  <a:pt x="4" y="135"/>
                </a:cubicBezTo>
                <a:cubicBezTo>
                  <a:pt x="6" y="133"/>
                  <a:pt x="9" y="132"/>
                  <a:pt x="10" y="132"/>
                </a:cubicBezTo>
                <a:cubicBezTo>
                  <a:pt x="14" y="131"/>
                  <a:pt x="47" y="132"/>
                  <a:pt x="47" y="132"/>
                </a:cubicBezTo>
                <a:cubicBezTo>
                  <a:pt x="47" y="132"/>
                  <a:pt x="50" y="137"/>
                  <a:pt x="49" y="141"/>
                </a:cubicBezTo>
                <a:cubicBezTo>
                  <a:pt x="48" y="146"/>
                  <a:pt x="51" y="144"/>
                  <a:pt x="53" y="150"/>
                </a:cubicBezTo>
                <a:cubicBezTo>
                  <a:pt x="56" y="156"/>
                  <a:pt x="58" y="158"/>
                  <a:pt x="63" y="157"/>
                </a:cubicBezTo>
                <a:cubicBezTo>
                  <a:pt x="68" y="155"/>
                  <a:pt x="74" y="154"/>
                  <a:pt x="76" y="155"/>
                </a:cubicBezTo>
                <a:cubicBezTo>
                  <a:pt x="78" y="155"/>
                  <a:pt x="77" y="146"/>
                  <a:pt x="80" y="145"/>
                </a:cubicBezTo>
                <a:cubicBezTo>
                  <a:pt x="83" y="143"/>
                  <a:pt x="89" y="145"/>
                  <a:pt x="89" y="145"/>
                </a:cubicBezTo>
                <a:cubicBezTo>
                  <a:pt x="89" y="145"/>
                  <a:pt x="90" y="147"/>
                  <a:pt x="95" y="147"/>
                </a:cubicBezTo>
                <a:cubicBezTo>
                  <a:pt x="100" y="147"/>
                  <a:pt x="102" y="145"/>
                  <a:pt x="102" y="149"/>
                </a:cubicBezTo>
                <a:cubicBezTo>
                  <a:pt x="102" y="152"/>
                  <a:pt x="103" y="156"/>
                  <a:pt x="104" y="158"/>
                </a:cubicBezTo>
                <a:cubicBezTo>
                  <a:pt x="106" y="159"/>
                  <a:pt x="100" y="172"/>
                  <a:pt x="103" y="174"/>
                </a:cubicBezTo>
                <a:cubicBezTo>
                  <a:pt x="105" y="176"/>
                  <a:pt x="109" y="180"/>
                  <a:pt x="108" y="183"/>
                </a:cubicBezTo>
                <a:cubicBezTo>
                  <a:pt x="108" y="185"/>
                  <a:pt x="106" y="191"/>
                  <a:pt x="108" y="192"/>
                </a:cubicBezTo>
                <a:cubicBezTo>
                  <a:pt x="110" y="192"/>
                  <a:pt x="111" y="189"/>
                  <a:pt x="114" y="189"/>
                </a:cubicBezTo>
                <a:cubicBezTo>
                  <a:pt x="118" y="189"/>
                  <a:pt x="121" y="189"/>
                  <a:pt x="124" y="188"/>
                </a:cubicBezTo>
                <a:cubicBezTo>
                  <a:pt x="126" y="187"/>
                  <a:pt x="127" y="187"/>
                  <a:pt x="127" y="188"/>
                </a:cubicBezTo>
                <a:cubicBezTo>
                  <a:pt x="129" y="189"/>
                  <a:pt x="130" y="191"/>
                  <a:pt x="130" y="191"/>
                </a:cubicBezTo>
                <a:cubicBezTo>
                  <a:pt x="130" y="191"/>
                  <a:pt x="131" y="194"/>
                  <a:pt x="133" y="193"/>
                </a:cubicBezTo>
                <a:cubicBezTo>
                  <a:pt x="135" y="192"/>
                  <a:pt x="141" y="191"/>
                  <a:pt x="140" y="193"/>
                </a:cubicBezTo>
                <a:cubicBezTo>
                  <a:pt x="140" y="195"/>
                  <a:pt x="142" y="199"/>
                  <a:pt x="144" y="198"/>
                </a:cubicBezTo>
                <a:cubicBezTo>
                  <a:pt x="146" y="197"/>
                  <a:pt x="151" y="201"/>
                  <a:pt x="153" y="201"/>
                </a:cubicBezTo>
                <a:cubicBezTo>
                  <a:pt x="156" y="201"/>
                  <a:pt x="158" y="201"/>
                  <a:pt x="158" y="200"/>
                </a:cubicBezTo>
                <a:cubicBezTo>
                  <a:pt x="158" y="198"/>
                  <a:pt x="161" y="196"/>
                  <a:pt x="162" y="198"/>
                </a:cubicBezTo>
                <a:cubicBezTo>
                  <a:pt x="163" y="200"/>
                  <a:pt x="166" y="204"/>
                  <a:pt x="168" y="204"/>
                </a:cubicBezTo>
                <a:cubicBezTo>
                  <a:pt x="171" y="204"/>
                  <a:pt x="177" y="204"/>
                  <a:pt x="177" y="206"/>
                </a:cubicBezTo>
                <a:cubicBezTo>
                  <a:pt x="177" y="208"/>
                  <a:pt x="179" y="214"/>
                  <a:pt x="181" y="216"/>
                </a:cubicBezTo>
                <a:cubicBezTo>
                  <a:pt x="184" y="218"/>
                  <a:pt x="189" y="216"/>
                  <a:pt x="189" y="216"/>
                </a:cubicBezTo>
                <a:cubicBezTo>
                  <a:pt x="189" y="216"/>
                  <a:pt x="191" y="214"/>
                  <a:pt x="191" y="211"/>
                </a:cubicBezTo>
                <a:cubicBezTo>
                  <a:pt x="191" y="207"/>
                  <a:pt x="191" y="203"/>
                  <a:pt x="190" y="203"/>
                </a:cubicBezTo>
                <a:cubicBezTo>
                  <a:pt x="188" y="203"/>
                  <a:pt x="186" y="206"/>
                  <a:pt x="182" y="205"/>
                </a:cubicBezTo>
                <a:cubicBezTo>
                  <a:pt x="179" y="204"/>
                  <a:pt x="176" y="197"/>
                  <a:pt x="175" y="196"/>
                </a:cubicBezTo>
                <a:cubicBezTo>
                  <a:pt x="173" y="195"/>
                  <a:pt x="177" y="189"/>
                  <a:pt x="177" y="186"/>
                </a:cubicBezTo>
                <a:cubicBezTo>
                  <a:pt x="177" y="183"/>
                  <a:pt x="180" y="174"/>
                  <a:pt x="178" y="173"/>
                </a:cubicBezTo>
                <a:cubicBezTo>
                  <a:pt x="176" y="172"/>
                  <a:pt x="177" y="169"/>
                  <a:pt x="179" y="167"/>
                </a:cubicBezTo>
                <a:cubicBezTo>
                  <a:pt x="182" y="165"/>
                  <a:pt x="178" y="160"/>
                  <a:pt x="182" y="160"/>
                </a:cubicBezTo>
                <a:cubicBezTo>
                  <a:pt x="186" y="160"/>
                  <a:pt x="194" y="160"/>
                  <a:pt x="196" y="157"/>
                </a:cubicBezTo>
                <a:cubicBezTo>
                  <a:pt x="196" y="157"/>
                  <a:pt x="196" y="157"/>
                  <a:pt x="196" y="157"/>
                </a:cubicBezTo>
                <a:cubicBezTo>
                  <a:pt x="197" y="156"/>
                  <a:pt x="197" y="156"/>
                  <a:pt x="197" y="155"/>
                </a:cubicBezTo>
                <a:cubicBezTo>
                  <a:pt x="195" y="151"/>
                  <a:pt x="192" y="145"/>
                  <a:pt x="189" y="1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7" name="Freeform 159"/>
          <p:cNvSpPr>
            <a:spLocks/>
          </p:cNvSpPr>
          <p:nvPr/>
        </p:nvSpPr>
        <p:spPr bwMode="auto">
          <a:xfrm>
            <a:off x="6317184" y="4166632"/>
            <a:ext cx="37741" cy="49750"/>
          </a:xfrm>
          <a:custGeom>
            <a:avLst/>
            <a:gdLst/>
            <a:ahLst/>
            <a:cxnLst>
              <a:cxn ang="0">
                <a:pos x="1" y="12"/>
              </a:cxn>
              <a:cxn ang="0">
                <a:pos x="4" y="24"/>
              </a:cxn>
              <a:cxn ang="0">
                <a:pos x="9" y="21"/>
              </a:cxn>
              <a:cxn ang="0">
                <a:pos x="18" y="8"/>
              </a:cxn>
              <a:cxn ang="0">
                <a:pos x="15" y="6"/>
              </a:cxn>
              <a:cxn ang="0">
                <a:pos x="14" y="0"/>
              </a:cxn>
              <a:cxn ang="0">
                <a:pos x="9" y="0"/>
              </a:cxn>
              <a:cxn ang="0">
                <a:pos x="3" y="4"/>
              </a:cxn>
              <a:cxn ang="0">
                <a:pos x="0" y="3"/>
              </a:cxn>
              <a:cxn ang="0">
                <a:pos x="0" y="4"/>
              </a:cxn>
              <a:cxn ang="0">
                <a:pos x="1" y="12"/>
              </a:cxn>
            </a:cxnLst>
            <a:rect l="0" t="0" r="r" b="b"/>
            <a:pathLst>
              <a:path w="18" h="24">
                <a:moveTo>
                  <a:pt x="1" y="12"/>
                </a:moveTo>
                <a:cubicBezTo>
                  <a:pt x="2" y="14"/>
                  <a:pt x="3" y="19"/>
                  <a:pt x="4" y="24"/>
                </a:cubicBezTo>
                <a:cubicBezTo>
                  <a:pt x="6" y="22"/>
                  <a:pt x="8" y="21"/>
                  <a:pt x="9" y="21"/>
                </a:cubicBezTo>
                <a:cubicBezTo>
                  <a:pt x="11" y="20"/>
                  <a:pt x="18" y="8"/>
                  <a:pt x="18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3"/>
                  <a:pt x="14" y="0"/>
                </a:cubicBezTo>
                <a:cubicBezTo>
                  <a:pt x="12" y="0"/>
                  <a:pt x="9" y="0"/>
                  <a:pt x="9" y="0"/>
                </a:cubicBezTo>
                <a:cubicBezTo>
                  <a:pt x="9" y="0"/>
                  <a:pt x="10" y="5"/>
                  <a:pt x="3" y="4"/>
                </a:cubicBezTo>
                <a:cubicBezTo>
                  <a:pt x="2" y="3"/>
                  <a:pt x="1" y="3"/>
                  <a:pt x="0" y="3"/>
                </a:cubicBezTo>
                <a:cubicBezTo>
                  <a:pt x="0" y="3"/>
                  <a:pt x="0" y="4"/>
                  <a:pt x="0" y="4"/>
                </a:cubicBezTo>
                <a:lnTo>
                  <a:pt x="1" y="1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8" name="Freeform 160"/>
          <p:cNvSpPr>
            <a:spLocks/>
          </p:cNvSpPr>
          <p:nvPr/>
        </p:nvSpPr>
        <p:spPr bwMode="auto">
          <a:xfrm>
            <a:off x="6339486" y="4358765"/>
            <a:ext cx="248745" cy="397990"/>
          </a:xfrm>
          <a:custGeom>
            <a:avLst/>
            <a:gdLst/>
            <a:ahLst/>
            <a:cxnLst>
              <a:cxn ang="0">
                <a:pos x="119" y="50"/>
              </a:cxn>
              <a:cxn ang="0">
                <a:pos x="116" y="28"/>
              </a:cxn>
              <a:cxn ang="0">
                <a:pos x="115" y="1"/>
              </a:cxn>
              <a:cxn ang="0">
                <a:pos x="115" y="0"/>
              </a:cxn>
              <a:cxn ang="0">
                <a:pos x="103" y="7"/>
              </a:cxn>
              <a:cxn ang="0">
                <a:pos x="95" y="9"/>
              </a:cxn>
              <a:cxn ang="0">
                <a:pos x="89" y="8"/>
              </a:cxn>
              <a:cxn ang="0">
                <a:pos x="85" y="13"/>
              </a:cxn>
              <a:cxn ang="0">
                <a:pos x="78" y="13"/>
              </a:cxn>
              <a:cxn ang="0">
                <a:pos x="69" y="15"/>
              </a:cxn>
              <a:cxn ang="0">
                <a:pos x="65" y="11"/>
              </a:cxn>
              <a:cxn ang="0">
                <a:pos x="58" y="13"/>
              </a:cxn>
              <a:cxn ang="0">
                <a:pos x="52" y="12"/>
              </a:cxn>
              <a:cxn ang="0">
                <a:pos x="51" y="16"/>
              </a:cxn>
              <a:cxn ang="0">
                <a:pos x="56" y="40"/>
              </a:cxn>
              <a:cxn ang="0">
                <a:pos x="63" y="46"/>
              </a:cxn>
              <a:cxn ang="0">
                <a:pos x="63" y="58"/>
              </a:cxn>
              <a:cxn ang="0">
                <a:pos x="57" y="65"/>
              </a:cxn>
              <a:cxn ang="0">
                <a:pos x="56" y="75"/>
              </a:cxn>
              <a:cxn ang="0">
                <a:pos x="46" y="62"/>
              </a:cxn>
              <a:cxn ang="0">
                <a:pos x="48" y="47"/>
              </a:cxn>
              <a:cxn ang="0">
                <a:pos x="39" y="46"/>
              </a:cxn>
              <a:cxn ang="0">
                <a:pos x="31" y="40"/>
              </a:cxn>
              <a:cxn ang="0">
                <a:pos x="0" y="52"/>
              </a:cxn>
              <a:cxn ang="0">
                <a:pos x="2" y="60"/>
              </a:cxn>
              <a:cxn ang="0">
                <a:pos x="2" y="60"/>
              </a:cxn>
              <a:cxn ang="0">
                <a:pos x="3" y="64"/>
              </a:cxn>
              <a:cxn ang="0">
                <a:pos x="18" y="67"/>
              </a:cxn>
              <a:cxn ang="0">
                <a:pos x="31" y="72"/>
              </a:cxn>
              <a:cxn ang="0">
                <a:pos x="31" y="89"/>
              </a:cxn>
              <a:cxn ang="0">
                <a:pos x="28" y="99"/>
              </a:cxn>
              <a:cxn ang="0">
                <a:pos x="32" y="108"/>
              </a:cxn>
              <a:cxn ang="0">
                <a:pos x="26" y="116"/>
              </a:cxn>
              <a:cxn ang="0">
                <a:pos x="23" y="127"/>
              </a:cxn>
              <a:cxn ang="0">
                <a:pos x="11" y="138"/>
              </a:cxn>
              <a:cxn ang="0">
                <a:pos x="12" y="139"/>
              </a:cxn>
              <a:cxn ang="0">
                <a:pos x="19" y="160"/>
              </a:cxn>
              <a:cxn ang="0">
                <a:pos x="20" y="180"/>
              </a:cxn>
              <a:cxn ang="0">
                <a:pos x="21" y="193"/>
              </a:cxn>
              <a:cxn ang="0">
                <a:pos x="30" y="193"/>
              </a:cxn>
              <a:cxn ang="0">
                <a:pos x="30" y="187"/>
              </a:cxn>
              <a:cxn ang="0">
                <a:pos x="26" y="183"/>
              </a:cxn>
              <a:cxn ang="0">
                <a:pos x="43" y="170"/>
              </a:cxn>
              <a:cxn ang="0">
                <a:pos x="57" y="161"/>
              </a:cxn>
              <a:cxn ang="0">
                <a:pos x="59" y="145"/>
              </a:cxn>
              <a:cxn ang="0">
                <a:pos x="57" y="130"/>
              </a:cxn>
              <a:cxn ang="0">
                <a:pos x="51" y="116"/>
              </a:cxn>
              <a:cxn ang="0">
                <a:pos x="53" y="108"/>
              </a:cxn>
              <a:cxn ang="0">
                <a:pos x="58" y="102"/>
              </a:cxn>
              <a:cxn ang="0">
                <a:pos x="68" y="96"/>
              </a:cxn>
              <a:cxn ang="0">
                <a:pos x="79" y="83"/>
              </a:cxn>
              <a:cxn ang="0">
                <a:pos x="101" y="73"/>
              </a:cxn>
              <a:cxn ang="0">
                <a:pos x="119" y="50"/>
              </a:cxn>
            </a:cxnLst>
            <a:rect l="0" t="0" r="r" b="b"/>
            <a:pathLst>
              <a:path w="120" h="193">
                <a:moveTo>
                  <a:pt x="119" y="50"/>
                </a:moveTo>
                <a:cubicBezTo>
                  <a:pt x="118" y="47"/>
                  <a:pt x="116" y="33"/>
                  <a:pt x="116" y="28"/>
                </a:cubicBezTo>
                <a:cubicBezTo>
                  <a:pt x="117" y="22"/>
                  <a:pt x="115" y="8"/>
                  <a:pt x="115" y="1"/>
                </a:cubicBezTo>
                <a:cubicBezTo>
                  <a:pt x="115" y="0"/>
                  <a:pt x="115" y="0"/>
                  <a:pt x="115" y="0"/>
                </a:cubicBezTo>
                <a:cubicBezTo>
                  <a:pt x="110" y="3"/>
                  <a:pt x="104" y="5"/>
                  <a:pt x="103" y="7"/>
                </a:cubicBezTo>
                <a:cubicBezTo>
                  <a:pt x="102" y="9"/>
                  <a:pt x="98" y="6"/>
                  <a:pt x="95" y="9"/>
                </a:cubicBezTo>
                <a:cubicBezTo>
                  <a:pt x="93" y="11"/>
                  <a:pt x="91" y="9"/>
                  <a:pt x="89" y="8"/>
                </a:cubicBezTo>
                <a:cubicBezTo>
                  <a:pt x="86" y="8"/>
                  <a:pt x="85" y="11"/>
                  <a:pt x="85" y="13"/>
                </a:cubicBezTo>
                <a:cubicBezTo>
                  <a:pt x="85" y="15"/>
                  <a:pt x="80" y="14"/>
                  <a:pt x="78" y="13"/>
                </a:cubicBezTo>
                <a:cubicBezTo>
                  <a:pt x="77" y="13"/>
                  <a:pt x="71" y="15"/>
                  <a:pt x="69" y="15"/>
                </a:cubicBezTo>
                <a:cubicBezTo>
                  <a:pt x="66" y="15"/>
                  <a:pt x="68" y="12"/>
                  <a:pt x="65" y="11"/>
                </a:cubicBezTo>
                <a:cubicBezTo>
                  <a:pt x="62" y="10"/>
                  <a:pt x="60" y="13"/>
                  <a:pt x="58" y="13"/>
                </a:cubicBezTo>
                <a:cubicBezTo>
                  <a:pt x="57" y="13"/>
                  <a:pt x="54" y="12"/>
                  <a:pt x="52" y="12"/>
                </a:cubicBezTo>
                <a:cubicBezTo>
                  <a:pt x="52" y="13"/>
                  <a:pt x="52" y="15"/>
                  <a:pt x="51" y="16"/>
                </a:cubicBezTo>
                <a:cubicBezTo>
                  <a:pt x="49" y="21"/>
                  <a:pt x="56" y="34"/>
                  <a:pt x="56" y="40"/>
                </a:cubicBezTo>
                <a:cubicBezTo>
                  <a:pt x="59" y="42"/>
                  <a:pt x="62" y="44"/>
                  <a:pt x="63" y="46"/>
                </a:cubicBezTo>
                <a:cubicBezTo>
                  <a:pt x="66" y="50"/>
                  <a:pt x="63" y="50"/>
                  <a:pt x="63" y="58"/>
                </a:cubicBezTo>
                <a:cubicBezTo>
                  <a:pt x="64" y="66"/>
                  <a:pt x="60" y="62"/>
                  <a:pt x="57" y="65"/>
                </a:cubicBezTo>
                <a:cubicBezTo>
                  <a:pt x="54" y="68"/>
                  <a:pt x="57" y="74"/>
                  <a:pt x="56" y="75"/>
                </a:cubicBezTo>
                <a:cubicBezTo>
                  <a:pt x="55" y="77"/>
                  <a:pt x="46" y="64"/>
                  <a:pt x="46" y="62"/>
                </a:cubicBezTo>
                <a:cubicBezTo>
                  <a:pt x="45" y="60"/>
                  <a:pt x="49" y="52"/>
                  <a:pt x="48" y="47"/>
                </a:cubicBezTo>
                <a:cubicBezTo>
                  <a:pt x="47" y="42"/>
                  <a:pt x="41" y="45"/>
                  <a:pt x="39" y="46"/>
                </a:cubicBezTo>
                <a:cubicBezTo>
                  <a:pt x="37" y="46"/>
                  <a:pt x="32" y="40"/>
                  <a:pt x="31" y="40"/>
                </a:cubicBezTo>
                <a:cubicBezTo>
                  <a:pt x="30" y="40"/>
                  <a:pt x="0" y="52"/>
                  <a:pt x="0" y="52"/>
                </a:cubicBezTo>
                <a:cubicBezTo>
                  <a:pt x="2" y="60"/>
                  <a:pt x="2" y="60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64"/>
                  <a:pt x="13" y="64"/>
                  <a:pt x="18" y="67"/>
                </a:cubicBezTo>
                <a:cubicBezTo>
                  <a:pt x="22" y="70"/>
                  <a:pt x="29" y="71"/>
                  <a:pt x="31" y="72"/>
                </a:cubicBezTo>
                <a:cubicBezTo>
                  <a:pt x="32" y="73"/>
                  <a:pt x="31" y="84"/>
                  <a:pt x="31" y="89"/>
                </a:cubicBezTo>
                <a:cubicBezTo>
                  <a:pt x="32" y="95"/>
                  <a:pt x="25" y="96"/>
                  <a:pt x="28" y="99"/>
                </a:cubicBezTo>
                <a:cubicBezTo>
                  <a:pt x="31" y="102"/>
                  <a:pt x="30" y="107"/>
                  <a:pt x="32" y="108"/>
                </a:cubicBezTo>
                <a:cubicBezTo>
                  <a:pt x="34" y="108"/>
                  <a:pt x="28" y="115"/>
                  <a:pt x="26" y="116"/>
                </a:cubicBezTo>
                <a:cubicBezTo>
                  <a:pt x="23" y="118"/>
                  <a:pt x="26" y="123"/>
                  <a:pt x="23" y="127"/>
                </a:cubicBezTo>
                <a:cubicBezTo>
                  <a:pt x="21" y="130"/>
                  <a:pt x="15" y="135"/>
                  <a:pt x="11" y="138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3" y="141"/>
                  <a:pt x="16" y="158"/>
                  <a:pt x="19" y="160"/>
                </a:cubicBezTo>
                <a:cubicBezTo>
                  <a:pt x="22" y="162"/>
                  <a:pt x="20" y="179"/>
                  <a:pt x="20" y="180"/>
                </a:cubicBezTo>
                <a:cubicBezTo>
                  <a:pt x="20" y="182"/>
                  <a:pt x="21" y="193"/>
                  <a:pt x="21" y="193"/>
                </a:cubicBezTo>
                <a:cubicBezTo>
                  <a:pt x="21" y="193"/>
                  <a:pt x="26" y="193"/>
                  <a:pt x="30" y="193"/>
                </a:cubicBezTo>
                <a:cubicBezTo>
                  <a:pt x="30" y="190"/>
                  <a:pt x="30" y="188"/>
                  <a:pt x="30" y="187"/>
                </a:cubicBezTo>
                <a:cubicBezTo>
                  <a:pt x="30" y="182"/>
                  <a:pt x="27" y="186"/>
                  <a:pt x="26" y="183"/>
                </a:cubicBezTo>
                <a:cubicBezTo>
                  <a:pt x="24" y="179"/>
                  <a:pt x="34" y="173"/>
                  <a:pt x="43" y="170"/>
                </a:cubicBezTo>
                <a:cubicBezTo>
                  <a:pt x="53" y="166"/>
                  <a:pt x="56" y="164"/>
                  <a:pt x="57" y="161"/>
                </a:cubicBezTo>
                <a:cubicBezTo>
                  <a:pt x="58" y="158"/>
                  <a:pt x="57" y="148"/>
                  <a:pt x="59" y="145"/>
                </a:cubicBezTo>
                <a:cubicBezTo>
                  <a:pt x="60" y="141"/>
                  <a:pt x="58" y="139"/>
                  <a:pt x="57" y="130"/>
                </a:cubicBezTo>
                <a:cubicBezTo>
                  <a:pt x="55" y="122"/>
                  <a:pt x="52" y="121"/>
                  <a:pt x="51" y="116"/>
                </a:cubicBezTo>
                <a:cubicBezTo>
                  <a:pt x="50" y="111"/>
                  <a:pt x="50" y="108"/>
                  <a:pt x="53" y="108"/>
                </a:cubicBezTo>
                <a:cubicBezTo>
                  <a:pt x="56" y="107"/>
                  <a:pt x="56" y="106"/>
                  <a:pt x="58" y="102"/>
                </a:cubicBezTo>
                <a:cubicBezTo>
                  <a:pt x="60" y="97"/>
                  <a:pt x="63" y="99"/>
                  <a:pt x="68" y="96"/>
                </a:cubicBezTo>
                <a:cubicBezTo>
                  <a:pt x="72" y="92"/>
                  <a:pt x="72" y="88"/>
                  <a:pt x="79" y="83"/>
                </a:cubicBezTo>
                <a:cubicBezTo>
                  <a:pt x="87" y="77"/>
                  <a:pt x="94" y="77"/>
                  <a:pt x="101" y="73"/>
                </a:cubicBezTo>
                <a:cubicBezTo>
                  <a:pt x="108" y="69"/>
                  <a:pt x="120" y="53"/>
                  <a:pt x="119" y="5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59" name="Freeform 161"/>
          <p:cNvSpPr>
            <a:spLocks/>
          </p:cNvSpPr>
          <p:nvPr/>
        </p:nvSpPr>
        <p:spPr bwMode="auto">
          <a:xfrm>
            <a:off x="6325762" y="4132323"/>
            <a:ext cx="252176" cy="257321"/>
          </a:xfrm>
          <a:custGeom>
            <a:avLst/>
            <a:gdLst/>
            <a:ahLst/>
            <a:cxnLst>
              <a:cxn ang="0">
                <a:pos x="114" y="100"/>
              </a:cxn>
              <a:cxn ang="0">
                <a:pos x="110" y="88"/>
              </a:cxn>
              <a:cxn ang="0">
                <a:pos x="109" y="79"/>
              </a:cxn>
              <a:cxn ang="0">
                <a:pos x="111" y="71"/>
              </a:cxn>
              <a:cxn ang="0">
                <a:pos x="105" y="61"/>
              </a:cxn>
              <a:cxn ang="0">
                <a:pos x="110" y="44"/>
              </a:cxn>
              <a:cxn ang="0">
                <a:pos x="91" y="30"/>
              </a:cxn>
              <a:cxn ang="0">
                <a:pos x="92" y="24"/>
              </a:cxn>
              <a:cxn ang="0">
                <a:pos x="49" y="1"/>
              </a:cxn>
              <a:cxn ang="0">
                <a:pos x="44" y="12"/>
              </a:cxn>
              <a:cxn ang="0">
                <a:pos x="44" y="19"/>
              </a:cxn>
              <a:cxn ang="0">
                <a:pos x="26" y="18"/>
              </a:cxn>
              <a:cxn ang="0">
                <a:pos x="26" y="0"/>
              </a:cxn>
              <a:cxn ang="0">
                <a:pos x="17" y="1"/>
              </a:cxn>
              <a:cxn ang="0">
                <a:pos x="11" y="2"/>
              </a:cxn>
              <a:cxn ang="0">
                <a:pos x="13" y="7"/>
              </a:cxn>
              <a:cxn ang="0">
                <a:pos x="15" y="15"/>
              </a:cxn>
              <a:cxn ang="0">
                <a:pos x="10" y="17"/>
              </a:cxn>
              <a:cxn ang="0">
                <a:pos x="11" y="23"/>
              </a:cxn>
              <a:cxn ang="0">
                <a:pos x="14" y="25"/>
              </a:cxn>
              <a:cxn ang="0">
                <a:pos x="5" y="38"/>
              </a:cxn>
              <a:cxn ang="0">
                <a:pos x="0" y="41"/>
              </a:cxn>
              <a:cxn ang="0">
                <a:pos x="7" y="62"/>
              </a:cxn>
              <a:cxn ang="0">
                <a:pos x="13" y="77"/>
              </a:cxn>
              <a:cxn ang="0">
                <a:pos x="15" y="86"/>
              </a:cxn>
              <a:cxn ang="0">
                <a:pos x="9" y="81"/>
              </a:cxn>
              <a:cxn ang="0">
                <a:pos x="8" y="83"/>
              </a:cxn>
              <a:cxn ang="0">
                <a:pos x="8" y="83"/>
              </a:cxn>
              <a:cxn ang="0">
                <a:pos x="16" y="88"/>
              </a:cxn>
              <a:cxn ang="0">
                <a:pos x="26" y="92"/>
              </a:cxn>
              <a:cxn ang="0">
                <a:pos x="41" y="99"/>
              </a:cxn>
              <a:cxn ang="0">
                <a:pos x="42" y="100"/>
              </a:cxn>
              <a:cxn ang="0">
                <a:pos x="49" y="100"/>
              </a:cxn>
              <a:cxn ang="0">
                <a:pos x="51" y="99"/>
              </a:cxn>
              <a:cxn ang="0">
                <a:pos x="59" y="122"/>
              </a:cxn>
              <a:cxn ang="0">
                <a:pos x="65" y="123"/>
              </a:cxn>
              <a:cxn ang="0">
                <a:pos x="72" y="121"/>
              </a:cxn>
              <a:cxn ang="0">
                <a:pos x="76" y="125"/>
              </a:cxn>
              <a:cxn ang="0">
                <a:pos x="85" y="123"/>
              </a:cxn>
              <a:cxn ang="0">
                <a:pos x="92" y="123"/>
              </a:cxn>
              <a:cxn ang="0">
                <a:pos x="96" y="118"/>
              </a:cxn>
              <a:cxn ang="0">
                <a:pos x="102" y="119"/>
              </a:cxn>
              <a:cxn ang="0">
                <a:pos x="110" y="117"/>
              </a:cxn>
              <a:cxn ang="0">
                <a:pos x="122" y="110"/>
              </a:cxn>
              <a:cxn ang="0">
                <a:pos x="114" y="100"/>
              </a:cxn>
            </a:cxnLst>
            <a:rect l="0" t="0" r="r" b="b"/>
            <a:pathLst>
              <a:path w="122" h="125">
                <a:moveTo>
                  <a:pt x="114" y="100"/>
                </a:moveTo>
                <a:cubicBezTo>
                  <a:pt x="114" y="93"/>
                  <a:pt x="110" y="93"/>
                  <a:pt x="110" y="88"/>
                </a:cubicBezTo>
                <a:cubicBezTo>
                  <a:pt x="110" y="84"/>
                  <a:pt x="111" y="80"/>
                  <a:pt x="109" y="79"/>
                </a:cubicBezTo>
                <a:cubicBezTo>
                  <a:pt x="107" y="79"/>
                  <a:pt x="108" y="75"/>
                  <a:pt x="111" y="71"/>
                </a:cubicBezTo>
                <a:cubicBezTo>
                  <a:pt x="114" y="67"/>
                  <a:pt x="106" y="66"/>
                  <a:pt x="105" y="61"/>
                </a:cubicBezTo>
                <a:cubicBezTo>
                  <a:pt x="105" y="59"/>
                  <a:pt x="107" y="52"/>
                  <a:pt x="110" y="44"/>
                </a:cubicBezTo>
                <a:cubicBezTo>
                  <a:pt x="101" y="37"/>
                  <a:pt x="91" y="30"/>
                  <a:pt x="91" y="30"/>
                </a:cubicBezTo>
                <a:cubicBezTo>
                  <a:pt x="92" y="24"/>
                  <a:pt x="92" y="24"/>
                  <a:pt x="92" y="24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6"/>
                  <a:pt x="47" y="10"/>
                  <a:pt x="44" y="12"/>
                </a:cubicBezTo>
                <a:cubicBezTo>
                  <a:pt x="40" y="13"/>
                  <a:pt x="48" y="18"/>
                  <a:pt x="44" y="19"/>
                </a:cubicBezTo>
                <a:cubicBezTo>
                  <a:pt x="41" y="19"/>
                  <a:pt x="32" y="15"/>
                  <a:pt x="26" y="18"/>
                </a:cubicBezTo>
                <a:cubicBezTo>
                  <a:pt x="22" y="19"/>
                  <a:pt x="23" y="9"/>
                  <a:pt x="26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4" y="2"/>
                  <a:pt x="11" y="2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7"/>
                  <a:pt x="15" y="12"/>
                  <a:pt x="15" y="15"/>
                </a:cubicBezTo>
                <a:cubicBezTo>
                  <a:pt x="15" y="16"/>
                  <a:pt x="13" y="17"/>
                  <a:pt x="10" y="17"/>
                </a:cubicBezTo>
                <a:cubicBezTo>
                  <a:pt x="11" y="20"/>
                  <a:pt x="11" y="23"/>
                  <a:pt x="11" y="23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7" y="37"/>
                  <a:pt x="5" y="38"/>
                </a:cubicBezTo>
                <a:cubicBezTo>
                  <a:pt x="4" y="38"/>
                  <a:pt x="2" y="39"/>
                  <a:pt x="0" y="41"/>
                </a:cubicBezTo>
                <a:cubicBezTo>
                  <a:pt x="1" y="49"/>
                  <a:pt x="3" y="59"/>
                  <a:pt x="7" y="62"/>
                </a:cubicBezTo>
                <a:cubicBezTo>
                  <a:pt x="12" y="68"/>
                  <a:pt x="11" y="74"/>
                  <a:pt x="13" y="77"/>
                </a:cubicBezTo>
                <a:cubicBezTo>
                  <a:pt x="14" y="81"/>
                  <a:pt x="19" y="85"/>
                  <a:pt x="15" y="86"/>
                </a:cubicBezTo>
                <a:cubicBezTo>
                  <a:pt x="13" y="87"/>
                  <a:pt x="11" y="85"/>
                  <a:pt x="9" y="81"/>
                </a:cubicBezTo>
                <a:cubicBezTo>
                  <a:pt x="9" y="82"/>
                  <a:pt x="9" y="82"/>
                  <a:pt x="8" y="83"/>
                </a:cubicBezTo>
                <a:cubicBezTo>
                  <a:pt x="8" y="83"/>
                  <a:pt x="8" y="83"/>
                  <a:pt x="8" y="83"/>
                </a:cubicBezTo>
                <a:cubicBezTo>
                  <a:pt x="11" y="86"/>
                  <a:pt x="15" y="88"/>
                  <a:pt x="16" y="88"/>
                </a:cubicBezTo>
                <a:cubicBezTo>
                  <a:pt x="19" y="88"/>
                  <a:pt x="24" y="92"/>
                  <a:pt x="26" y="92"/>
                </a:cubicBezTo>
                <a:cubicBezTo>
                  <a:pt x="29" y="93"/>
                  <a:pt x="40" y="97"/>
                  <a:pt x="41" y="99"/>
                </a:cubicBezTo>
                <a:cubicBezTo>
                  <a:pt x="41" y="99"/>
                  <a:pt x="41" y="99"/>
                  <a:pt x="42" y="100"/>
                </a:cubicBezTo>
                <a:cubicBezTo>
                  <a:pt x="44" y="100"/>
                  <a:pt x="47" y="99"/>
                  <a:pt x="49" y="100"/>
                </a:cubicBezTo>
                <a:cubicBezTo>
                  <a:pt x="50" y="99"/>
                  <a:pt x="50" y="99"/>
                  <a:pt x="51" y="99"/>
                </a:cubicBezTo>
                <a:cubicBezTo>
                  <a:pt x="55" y="99"/>
                  <a:pt x="59" y="113"/>
                  <a:pt x="59" y="122"/>
                </a:cubicBezTo>
                <a:cubicBezTo>
                  <a:pt x="61" y="122"/>
                  <a:pt x="64" y="123"/>
                  <a:pt x="65" y="123"/>
                </a:cubicBezTo>
                <a:cubicBezTo>
                  <a:pt x="67" y="123"/>
                  <a:pt x="69" y="120"/>
                  <a:pt x="72" y="121"/>
                </a:cubicBezTo>
                <a:cubicBezTo>
                  <a:pt x="75" y="122"/>
                  <a:pt x="73" y="125"/>
                  <a:pt x="76" y="125"/>
                </a:cubicBezTo>
                <a:cubicBezTo>
                  <a:pt x="78" y="125"/>
                  <a:pt x="84" y="123"/>
                  <a:pt x="85" y="123"/>
                </a:cubicBezTo>
                <a:cubicBezTo>
                  <a:pt x="87" y="124"/>
                  <a:pt x="92" y="125"/>
                  <a:pt x="92" y="123"/>
                </a:cubicBezTo>
                <a:cubicBezTo>
                  <a:pt x="92" y="121"/>
                  <a:pt x="93" y="118"/>
                  <a:pt x="96" y="118"/>
                </a:cubicBezTo>
                <a:cubicBezTo>
                  <a:pt x="98" y="119"/>
                  <a:pt x="100" y="121"/>
                  <a:pt x="102" y="119"/>
                </a:cubicBezTo>
                <a:cubicBezTo>
                  <a:pt x="105" y="116"/>
                  <a:pt x="109" y="119"/>
                  <a:pt x="110" y="117"/>
                </a:cubicBezTo>
                <a:cubicBezTo>
                  <a:pt x="111" y="115"/>
                  <a:pt x="117" y="113"/>
                  <a:pt x="122" y="110"/>
                </a:cubicBezTo>
                <a:cubicBezTo>
                  <a:pt x="122" y="104"/>
                  <a:pt x="115" y="107"/>
                  <a:pt x="114" y="1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0" name="Freeform 162"/>
          <p:cNvSpPr>
            <a:spLocks/>
          </p:cNvSpPr>
          <p:nvPr/>
        </p:nvSpPr>
        <p:spPr bwMode="auto">
          <a:xfrm>
            <a:off x="6399526" y="4336463"/>
            <a:ext cx="77197" cy="181840"/>
          </a:xfrm>
          <a:custGeom>
            <a:avLst/>
            <a:gdLst/>
            <a:ahLst/>
            <a:cxnLst>
              <a:cxn ang="0">
                <a:pos x="34" y="57"/>
              </a:cxn>
              <a:cxn ang="0">
                <a:pos x="27" y="51"/>
              </a:cxn>
              <a:cxn ang="0">
                <a:pos x="27" y="53"/>
              </a:cxn>
              <a:cxn ang="0">
                <a:pos x="15" y="35"/>
              </a:cxn>
              <a:cxn ang="0">
                <a:pos x="16" y="15"/>
              </a:cxn>
              <a:cxn ang="0">
                <a:pos x="13" y="1"/>
              </a:cxn>
              <a:cxn ang="0">
                <a:pos x="6" y="1"/>
              </a:cxn>
              <a:cxn ang="0">
                <a:pos x="10" y="12"/>
              </a:cxn>
              <a:cxn ang="0">
                <a:pos x="6" y="14"/>
              </a:cxn>
              <a:cxn ang="0">
                <a:pos x="7" y="32"/>
              </a:cxn>
              <a:cxn ang="0">
                <a:pos x="2" y="35"/>
              </a:cxn>
              <a:cxn ang="0">
                <a:pos x="0" y="46"/>
              </a:cxn>
              <a:cxn ang="0">
                <a:pos x="2" y="51"/>
              </a:cxn>
              <a:cxn ang="0">
                <a:pos x="2" y="51"/>
              </a:cxn>
              <a:cxn ang="0">
                <a:pos x="10" y="57"/>
              </a:cxn>
              <a:cxn ang="0">
                <a:pos x="19" y="58"/>
              </a:cxn>
              <a:cxn ang="0">
                <a:pos x="17" y="73"/>
              </a:cxn>
              <a:cxn ang="0">
                <a:pos x="27" y="86"/>
              </a:cxn>
              <a:cxn ang="0">
                <a:pos x="28" y="76"/>
              </a:cxn>
              <a:cxn ang="0">
                <a:pos x="34" y="69"/>
              </a:cxn>
              <a:cxn ang="0">
                <a:pos x="34" y="57"/>
              </a:cxn>
            </a:cxnLst>
            <a:rect l="0" t="0" r="r" b="b"/>
            <a:pathLst>
              <a:path w="37" h="88">
                <a:moveTo>
                  <a:pt x="34" y="57"/>
                </a:moveTo>
                <a:cubicBezTo>
                  <a:pt x="33" y="55"/>
                  <a:pt x="30" y="53"/>
                  <a:pt x="27" y="51"/>
                </a:cubicBezTo>
                <a:cubicBezTo>
                  <a:pt x="27" y="51"/>
                  <a:pt x="27" y="52"/>
                  <a:pt x="27" y="53"/>
                </a:cubicBezTo>
                <a:cubicBezTo>
                  <a:pt x="24" y="57"/>
                  <a:pt x="16" y="44"/>
                  <a:pt x="15" y="35"/>
                </a:cubicBezTo>
                <a:cubicBezTo>
                  <a:pt x="14" y="27"/>
                  <a:pt x="19" y="23"/>
                  <a:pt x="16" y="15"/>
                </a:cubicBezTo>
                <a:cubicBezTo>
                  <a:pt x="13" y="9"/>
                  <a:pt x="11" y="3"/>
                  <a:pt x="13" y="1"/>
                </a:cubicBezTo>
                <a:cubicBezTo>
                  <a:pt x="11" y="0"/>
                  <a:pt x="8" y="1"/>
                  <a:pt x="6" y="1"/>
                </a:cubicBezTo>
                <a:cubicBezTo>
                  <a:pt x="7" y="4"/>
                  <a:pt x="10" y="10"/>
                  <a:pt x="10" y="12"/>
                </a:cubicBezTo>
                <a:cubicBezTo>
                  <a:pt x="10" y="14"/>
                  <a:pt x="7" y="11"/>
                  <a:pt x="6" y="14"/>
                </a:cubicBezTo>
                <a:cubicBezTo>
                  <a:pt x="5" y="17"/>
                  <a:pt x="4" y="30"/>
                  <a:pt x="7" y="32"/>
                </a:cubicBezTo>
                <a:cubicBezTo>
                  <a:pt x="9" y="35"/>
                  <a:pt x="2" y="33"/>
                  <a:pt x="2" y="35"/>
                </a:cubicBezTo>
                <a:cubicBezTo>
                  <a:pt x="2" y="38"/>
                  <a:pt x="1" y="46"/>
                  <a:pt x="0" y="46"/>
                </a:cubicBezTo>
                <a:cubicBezTo>
                  <a:pt x="0" y="47"/>
                  <a:pt x="1" y="49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3" y="51"/>
                  <a:pt x="8" y="57"/>
                  <a:pt x="10" y="57"/>
                </a:cubicBezTo>
                <a:cubicBezTo>
                  <a:pt x="12" y="56"/>
                  <a:pt x="18" y="53"/>
                  <a:pt x="19" y="58"/>
                </a:cubicBezTo>
                <a:cubicBezTo>
                  <a:pt x="20" y="63"/>
                  <a:pt x="16" y="71"/>
                  <a:pt x="17" y="73"/>
                </a:cubicBezTo>
                <a:cubicBezTo>
                  <a:pt x="17" y="75"/>
                  <a:pt x="26" y="88"/>
                  <a:pt x="27" y="86"/>
                </a:cubicBezTo>
                <a:cubicBezTo>
                  <a:pt x="28" y="85"/>
                  <a:pt x="25" y="79"/>
                  <a:pt x="28" y="76"/>
                </a:cubicBezTo>
                <a:cubicBezTo>
                  <a:pt x="31" y="73"/>
                  <a:pt x="35" y="77"/>
                  <a:pt x="34" y="69"/>
                </a:cubicBezTo>
                <a:cubicBezTo>
                  <a:pt x="34" y="61"/>
                  <a:pt x="37" y="61"/>
                  <a:pt x="34" y="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1" name="Freeform 163"/>
          <p:cNvSpPr>
            <a:spLocks/>
          </p:cNvSpPr>
          <p:nvPr/>
        </p:nvSpPr>
        <p:spPr bwMode="auto">
          <a:xfrm>
            <a:off x="9454790" y="4597216"/>
            <a:ext cx="78912" cy="61757"/>
          </a:xfrm>
          <a:custGeom>
            <a:avLst/>
            <a:gdLst/>
            <a:ahLst/>
            <a:cxnLst>
              <a:cxn ang="0">
                <a:pos x="1" y="5"/>
              </a:cxn>
              <a:cxn ang="0">
                <a:pos x="34" y="27"/>
              </a:cxn>
              <a:cxn ang="0">
                <a:pos x="1" y="5"/>
              </a:cxn>
            </a:cxnLst>
            <a:rect l="0" t="0" r="r" b="b"/>
            <a:pathLst>
              <a:path w="38" h="30">
                <a:moveTo>
                  <a:pt x="1" y="5"/>
                </a:moveTo>
                <a:cubicBezTo>
                  <a:pt x="0" y="0"/>
                  <a:pt x="38" y="25"/>
                  <a:pt x="34" y="27"/>
                </a:cubicBezTo>
                <a:cubicBezTo>
                  <a:pt x="30" y="30"/>
                  <a:pt x="2" y="9"/>
                  <a:pt x="1" y="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2" name="Freeform 164"/>
          <p:cNvSpPr>
            <a:spLocks/>
          </p:cNvSpPr>
          <p:nvPr/>
        </p:nvSpPr>
        <p:spPr bwMode="auto">
          <a:xfrm>
            <a:off x="7226386" y="3096176"/>
            <a:ext cx="180126" cy="120083"/>
          </a:xfrm>
          <a:custGeom>
            <a:avLst/>
            <a:gdLst/>
            <a:ahLst/>
            <a:cxnLst>
              <a:cxn ang="0">
                <a:pos x="71" y="47"/>
              </a:cxn>
              <a:cxn ang="0">
                <a:pos x="75" y="51"/>
              </a:cxn>
              <a:cxn ang="0">
                <a:pos x="83" y="53"/>
              </a:cxn>
              <a:cxn ang="0">
                <a:pos x="87" y="52"/>
              </a:cxn>
              <a:cxn ang="0">
                <a:pos x="84" y="37"/>
              </a:cxn>
              <a:cxn ang="0">
                <a:pos x="73" y="30"/>
              </a:cxn>
              <a:cxn ang="0">
                <a:pos x="72" y="20"/>
              </a:cxn>
              <a:cxn ang="0">
                <a:pos x="57" y="21"/>
              </a:cxn>
              <a:cxn ang="0">
                <a:pos x="47" y="19"/>
              </a:cxn>
              <a:cxn ang="0">
                <a:pos x="37" y="19"/>
              </a:cxn>
              <a:cxn ang="0">
                <a:pos x="21" y="18"/>
              </a:cxn>
              <a:cxn ang="0">
                <a:pos x="29" y="11"/>
              </a:cxn>
              <a:cxn ang="0">
                <a:pos x="33" y="11"/>
              </a:cxn>
              <a:cxn ang="0">
                <a:pos x="37" y="2"/>
              </a:cxn>
              <a:cxn ang="0">
                <a:pos x="29" y="4"/>
              </a:cxn>
              <a:cxn ang="0">
                <a:pos x="20" y="6"/>
              </a:cxn>
              <a:cxn ang="0">
                <a:pos x="15" y="12"/>
              </a:cxn>
              <a:cxn ang="0">
                <a:pos x="11" y="18"/>
              </a:cxn>
              <a:cxn ang="0">
                <a:pos x="1" y="22"/>
              </a:cxn>
              <a:cxn ang="0">
                <a:pos x="8" y="31"/>
              </a:cxn>
              <a:cxn ang="0">
                <a:pos x="9" y="41"/>
              </a:cxn>
              <a:cxn ang="0">
                <a:pos x="4" y="52"/>
              </a:cxn>
              <a:cxn ang="0">
                <a:pos x="10" y="53"/>
              </a:cxn>
              <a:cxn ang="0">
                <a:pos x="21" y="50"/>
              </a:cxn>
              <a:cxn ang="0">
                <a:pos x="32" y="44"/>
              </a:cxn>
              <a:cxn ang="0">
                <a:pos x="42" y="35"/>
              </a:cxn>
              <a:cxn ang="0">
                <a:pos x="47" y="44"/>
              </a:cxn>
              <a:cxn ang="0">
                <a:pos x="47" y="57"/>
              </a:cxn>
              <a:cxn ang="0">
                <a:pos x="52" y="58"/>
              </a:cxn>
              <a:cxn ang="0">
                <a:pos x="58" y="56"/>
              </a:cxn>
              <a:cxn ang="0">
                <a:pos x="71" y="47"/>
              </a:cxn>
            </a:cxnLst>
            <a:rect l="0" t="0" r="r" b="b"/>
            <a:pathLst>
              <a:path w="87" h="58">
                <a:moveTo>
                  <a:pt x="71" y="47"/>
                </a:moveTo>
                <a:cubicBezTo>
                  <a:pt x="73" y="49"/>
                  <a:pt x="73" y="51"/>
                  <a:pt x="75" y="51"/>
                </a:cubicBezTo>
                <a:cubicBezTo>
                  <a:pt x="77" y="50"/>
                  <a:pt x="81" y="51"/>
                  <a:pt x="83" y="53"/>
                </a:cubicBezTo>
                <a:cubicBezTo>
                  <a:pt x="85" y="53"/>
                  <a:pt x="87" y="52"/>
                  <a:pt x="87" y="52"/>
                </a:cubicBezTo>
                <a:cubicBezTo>
                  <a:pt x="87" y="52"/>
                  <a:pt x="85" y="41"/>
                  <a:pt x="84" y="37"/>
                </a:cubicBezTo>
                <a:cubicBezTo>
                  <a:pt x="84" y="34"/>
                  <a:pt x="73" y="30"/>
                  <a:pt x="73" y="3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20"/>
                  <a:pt x="59" y="22"/>
                  <a:pt x="57" y="21"/>
                </a:cubicBezTo>
                <a:cubicBezTo>
                  <a:pt x="55" y="20"/>
                  <a:pt x="50" y="23"/>
                  <a:pt x="47" y="19"/>
                </a:cubicBezTo>
                <a:cubicBezTo>
                  <a:pt x="45" y="16"/>
                  <a:pt x="41" y="22"/>
                  <a:pt x="37" y="19"/>
                </a:cubicBezTo>
                <a:cubicBezTo>
                  <a:pt x="33" y="16"/>
                  <a:pt x="22" y="20"/>
                  <a:pt x="21" y="18"/>
                </a:cubicBezTo>
                <a:cubicBezTo>
                  <a:pt x="21" y="15"/>
                  <a:pt x="26" y="11"/>
                  <a:pt x="29" y="11"/>
                </a:cubicBezTo>
                <a:cubicBezTo>
                  <a:pt x="30" y="11"/>
                  <a:pt x="31" y="11"/>
                  <a:pt x="33" y="11"/>
                </a:cubicBezTo>
                <a:cubicBezTo>
                  <a:pt x="34" y="9"/>
                  <a:pt x="37" y="3"/>
                  <a:pt x="37" y="2"/>
                </a:cubicBezTo>
                <a:cubicBezTo>
                  <a:pt x="36" y="0"/>
                  <a:pt x="32" y="2"/>
                  <a:pt x="29" y="4"/>
                </a:cubicBezTo>
                <a:cubicBezTo>
                  <a:pt x="26" y="6"/>
                  <a:pt x="21" y="3"/>
                  <a:pt x="20" y="6"/>
                </a:cubicBezTo>
                <a:cubicBezTo>
                  <a:pt x="19" y="9"/>
                  <a:pt x="18" y="12"/>
                  <a:pt x="15" y="12"/>
                </a:cubicBezTo>
                <a:cubicBezTo>
                  <a:pt x="12" y="12"/>
                  <a:pt x="14" y="17"/>
                  <a:pt x="11" y="18"/>
                </a:cubicBezTo>
                <a:cubicBezTo>
                  <a:pt x="8" y="19"/>
                  <a:pt x="1" y="19"/>
                  <a:pt x="1" y="22"/>
                </a:cubicBezTo>
                <a:cubicBezTo>
                  <a:pt x="0" y="25"/>
                  <a:pt x="8" y="27"/>
                  <a:pt x="8" y="31"/>
                </a:cubicBezTo>
                <a:cubicBezTo>
                  <a:pt x="7" y="34"/>
                  <a:pt x="12" y="38"/>
                  <a:pt x="9" y="41"/>
                </a:cubicBezTo>
                <a:cubicBezTo>
                  <a:pt x="6" y="43"/>
                  <a:pt x="4" y="46"/>
                  <a:pt x="4" y="52"/>
                </a:cubicBezTo>
                <a:cubicBezTo>
                  <a:pt x="7" y="54"/>
                  <a:pt x="9" y="55"/>
                  <a:pt x="10" y="53"/>
                </a:cubicBezTo>
                <a:cubicBezTo>
                  <a:pt x="11" y="49"/>
                  <a:pt x="21" y="53"/>
                  <a:pt x="21" y="50"/>
                </a:cubicBezTo>
                <a:cubicBezTo>
                  <a:pt x="21" y="47"/>
                  <a:pt x="32" y="48"/>
                  <a:pt x="32" y="44"/>
                </a:cubicBezTo>
                <a:cubicBezTo>
                  <a:pt x="32" y="41"/>
                  <a:pt x="38" y="34"/>
                  <a:pt x="42" y="35"/>
                </a:cubicBezTo>
                <a:cubicBezTo>
                  <a:pt x="46" y="35"/>
                  <a:pt x="42" y="42"/>
                  <a:pt x="47" y="44"/>
                </a:cubicBezTo>
                <a:cubicBezTo>
                  <a:pt x="51" y="46"/>
                  <a:pt x="44" y="54"/>
                  <a:pt x="47" y="57"/>
                </a:cubicBezTo>
                <a:cubicBezTo>
                  <a:pt x="48" y="58"/>
                  <a:pt x="50" y="58"/>
                  <a:pt x="52" y="58"/>
                </a:cubicBezTo>
                <a:cubicBezTo>
                  <a:pt x="54" y="57"/>
                  <a:pt x="56" y="56"/>
                  <a:pt x="58" y="56"/>
                </a:cubicBezTo>
                <a:cubicBezTo>
                  <a:pt x="63" y="52"/>
                  <a:pt x="69" y="46"/>
                  <a:pt x="71" y="4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3" name="Freeform 165"/>
          <p:cNvSpPr>
            <a:spLocks/>
          </p:cNvSpPr>
          <p:nvPr/>
        </p:nvSpPr>
        <p:spPr bwMode="auto">
          <a:xfrm>
            <a:off x="3812588" y="3504459"/>
            <a:ext cx="20586" cy="42888"/>
          </a:xfrm>
          <a:custGeom>
            <a:avLst/>
            <a:gdLst/>
            <a:ahLst/>
            <a:cxnLst>
              <a:cxn ang="0">
                <a:pos x="8" y="19"/>
              </a:cxn>
              <a:cxn ang="0">
                <a:pos x="4" y="15"/>
              </a:cxn>
              <a:cxn ang="0">
                <a:pos x="0" y="7"/>
              </a:cxn>
              <a:cxn ang="0">
                <a:pos x="4" y="4"/>
              </a:cxn>
              <a:cxn ang="0">
                <a:pos x="5" y="12"/>
              </a:cxn>
              <a:cxn ang="0">
                <a:pos x="8" y="19"/>
              </a:cxn>
            </a:cxnLst>
            <a:rect l="0" t="0" r="r" b="b"/>
            <a:pathLst>
              <a:path w="10" h="21">
                <a:moveTo>
                  <a:pt x="8" y="19"/>
                </a:moveTo>
                <a:cubicBezTo>
                  <a:pt x="8" y="21"/>
                  <a:pt x="4" y="17"/>
                  <a:pt x="4" y="15"/>
                </a:cubicBezTo>
                <a:cubicBezTo>
                  <a:pt x="4" y="12"/>
                  <a:pt x="0" y="12"/>
                  <a:pt x="0" y="7"/>
                </a:cubicBezTo>
                <a:cubicBezTo>
                  <a:pt x="0" y="3"/>
                  <a:pt x="2" y="0"/>
                  <a:pt x="4" y="4"/>
                </a:cubicBezTo>
                <a:cubicBezTo>
                  <a:pt x="7" y="8"/>
                  <a:pt x="5" y="10"/>
                  <a:pt x="5" y="12"/>
                </a:cubicBezTo>
                <a:cubicBezTo>
                  <a:pt x="6" y="14"/>
                  <a:pt x="10" y="17"/>
                  <a:pt x="8" y="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4" name="Freeform 166"/>
          <p:cNvSpPr>
            <a:spLocks/>
          </p:cNvSpPr>
          <p:nvPr/>
        </p:nvSpPr>
        <p:spPr bwMode="auto">
          <a:xfrm>
            <a:off x="4196855" y="3857847"/>
            <a:ext cx="27448" cy="22302"/>
          </a:xfrm>
          <a:custGeom>
            <a:avLst/>
            <a:gdLst/>
            <a:ahLst/>
            <a:cxnLst>
              <a:cxn ang="0">
                <a:pos x="3" y="10"/>
              </a:cxn>
              <a:cxn ang="0">
                <a:pos x="2" y="4"/>
              </a:cxn>
              <a:cxn ang="0">
                <a:pos x="11" y="2"/>
              </a:cxn>
              <a:cxn ang="0">
                <a:pos x="11" y="8"/>
              </a:cxn>
              <a:cxn ang="0">
                <a:pos x="3" y="10"/>
              </a:cxn>
            </a:cxnLst>
            <a:rect l="0" t="0" r="r" b="b"/>
            <a:pathLst>
              <a:path w="13" h="11">
                <a:moveTo>
                  <a:pt x="3" y="10"/>
                </a:moveTo>
                <a:cubicBezTo>
                  <a:pt x="1" y="8"/>
                  <a:pt x="5" y="5"/>
                  <a:pt x="2" y="4"/>
                </a:cubicBezTo>
                <a:cubicBezTo>
                  <a:pt x="0" y="3"/>
                  <a:pt x="8" y="0"/>
                  <a:pt x="11" y="2"/>
                </a:cubicBezTo>
                <a:cubicBezTo>
                  <a:pt x="13" y="4"/>
                  <a:pt x="13" y="7"/>
                  <a:pt x="11" y="8"/>
                </a:cubicBezTo>
                <a:cubicBezTo>
                  <a:pt x="9" y="9"/>
                  <a:pt x="4" y="11"/>
                  <a:pt x="3" y="1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5" name="Freeform 167"/>
          <p:cNvSpPr>
            <a:spLocks/>
          </p:cNvSpPr>
          <p:nvPr/>
        </p:nvSpPr>
        <p:spPr bwMode="auto">
          <a:xfrm>
            <a:off x="6653417" y="3084167"/>
            <a:ext cx="77197" cy="66904"/>
          </a:xfrm>
          <a:custGeom>
            <a:avLst/>
            <a:gdLst/>
            <a:ahLst/>
            <a:cxnLst>
              <a:cxn ang="0">
                <a:pos x="35" y="26"/>
              </a:cxn>
              <a:cxn ang="0">
                <a:pos x="28" y="17"/>
              </a:cxn>
              <a:cxn ang="0">
                <a:pos x="24" y="8"/>
              </a:cxn>
              <a:cxn ang="0">
                <a:pos x="21" y="2"/>
              </a:cxn>
              <a:cxn ang="0">
                <a:pos x="11" y="1"/>
              </a:cxn>
              <a:cxn ang="0">
                <a:pos x="0" y="3"/>
              </a:cxn>
              <a:cxn ang="0">
                <a:pos x="2" y="12"/>
              </a:cxn>
              <a:cxn ang="0">
                <a:pos x="11" y="16"/>
              </a:cxn>
              <a:cxn ang="0">
                <a:pos x="13" y="20"/>
              </a:cxn>
              <a:cxn ang="0">
                <a:pos x="14" y="20"/>
              </a:cxn>
              <a:cxn ang="0">
                <a:pos x="17" y="22"/>
              </a:cxn>
              <a:cxn ang="0">
                <a:pos x="22" y="25"/>
              </a:cxn>
              <a:cxn ang="0">
                <a:pos x="28" y="27"/>
              </a:cxn>
              <a:cxn ang="0">
                <a:pos x="30" y="33"/>
              </a:cxn>
              <a:cxn ang="0">
                <a:pos x="37" y="31"/>
              </a:cxn>
              <a:cxn ang="0">
                <a:pos x="35" y="26"/>
              </a:cxn>
            </a:cxnLst>
            <a:rect l="0" t="0" r="r" b="b"/>
            <a:pathLst>
              <a:path w="37" h="33">
                <a:moveTo>
                  <a:pt x="35" y="26"/>
                </a:moveTo>
                <a:cubicBezTo>
                  <a:pt x="35" y="23"/>
                  <a:pt x="28" y="21"/>
                  <a:pt x="28" y="17"/>
                </a:cubicBezTo>
                <a:cubicBezTo>
                  <a:pt x="28" y="14"/>
                  <a:pt x="23" y="11"/>
                  <a:pt x="24" y="8"/>
                </a:cubicBezTo>
                <a:cubicBezTo>
                  <a:pt x="24" y="6"/>
                  <a:pt x="22" y="4"/>
                  <a:pt x="21" y="2"/>
                </a:cubicBezTo>
                <a:cubicBezTo>
                  <a:pt x="18" y="1"/>
                  <a:pt x="14" y="0"/>
                  <a:pt x="11" y="1"/>
                </a:cubicBezTo>
                <a:cubicBezTo>
                  <a:pt x="7" y="1"/>
                  <a:pt x="4" y="2"/>
                  <a:pt x="0" y="3"/>
                </a:cubicBezTo>
                <a:cubicBezTo>
                  <a:pt x="2" y="6"/>
                  <a:pt x="0" y="7"/>
                  <a:pt x="2" y="12"/>
                </a:cubicBezTo>
                <a:cubicBezTo>
                  <a:pt x="4" y="17"/>
                  <a:pt x="9" y="14"/>
                  <a:pt x="11" y="16"/>
                </a:cubicBezTo>
                <a:cubicBezTo>
                  <a:pt x="11" y="16"/>
                  <a:pt x="12" y="18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6" y="20"/>
                  <a:pt x="16" y="21"/>
                  <a:pt x="17" y="22"/>
                </a:cubicBezTo>
                <a:cubicBezTo>
                  <a:pt x="19" y="23"/>
                  <a:pt x="21" y="24"/>
                  <a:pt x="22" y="25"/>
                </a:cubicBezTo>
                <a:cubicBezTo>
                  <a:pt x="24" y="25"/>
                  <a:pt x="25" y="23"/>
                  <a:pt x="28" y="27"/>
                </a:cubicBezTo>
                <a:cubicBezTo>
                  <a:pt x="30" y="29"/>
                  <a:pt x="30" y="30"/>
                  <a:pt x="30" y="33"/>
                </a:cubicBezTo>
                <a:cubicBezTo>
                  <a:pt x="33" y="33"/>
                  <a:pt x="35" y="32"/>
                  <a:pt x="37" y="31"/>
                </a:cubicBezTo>
                <a:cubicBezTo>
                  <a:pt x="36" y="29"/>
                  <a:pt x="35" y="27"/>
                  <a:pt x="35" y="2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6" name="Freeform 168"/>
          <p:cNvSpPr>
            <a:spLocks noEditPoints="1"/>
          </p:cNvSpPr>
          <p:nvPr/>
        </p:nvSpPr>
        <p:spPr bwMode="auto">
          <a:xfrm>
            <a:off x="6689442" y="3068728"/>
            <a:ext cx="114938" cy="94352"/>
          </a:xfrm>
          <a:custGeom>
            <a:avLst/>
            <a:gdLst/>
            <a:ahLst/>
            <a:cxnLst>
              <a:cxn ang="0">
                <a:pos x="53" y="15"/>
              </a:cxn>
              <a:cxn ang="0">
                <a:pos x="43" y="2"/>
              </a:cxn>
              <a:cxn ang="0">
                <a:pos x="35" y="8"/>
              </a:cxn>
              <a:cxn ang="0">
                <a:pos x="30" y="8"/>
              </a:cxn>
              <a:cxn ang="0">
                <a:pos x="22" y="2"/>
              </a:cxn>
              <a:cxn ang="0">
                <a:pos x="18" y="0"/>
              </a:cxn>
              <a:cxn ang="0">
                <a:pos x="16" y="4"/>
              </a:cxn>
              <a:cxn ang="0">
                <a:pos x="20" y="9"/>
              </a:cxn>
              <a:cxn ang="0">
                <a:pos x="11" y="9"/>
              </a:cxn>
              <a:cxn ang="0">
                <a:pos x="3" y="6"/>
              </a:cxn>
              <a:cxn ang="0">
                <a:pos x="7" y="15"/>
              </a:cxn>
              <a:cxn ang="0">
                <a:pos x="11" y="24"/>
              </a:cxn>
              <a:cxn ang="0">
                <a:pos x="18" y="33"/>
              </a:cxn>
              <a:cxn ang="0">
                <a:pos x="20" y="38"/>
              </a:cxn>
              <a:cxn ang="0">
                <a:pos x="34" y="30"/>
              </a:cxn>
              <a:cxn ang="0">
                <a:pos x="36" y="40"/>
              </a:cxn>
              <a:cxn ang="0">
                <a:pos x="44" y="46"/>
              </a:cxn>
              <a:cxn ang="0">
                <a:pos x="46" y="39"/>
              </a:cxn>
              <a:cxn ang="0">
                <a:pos x="53" y="15"/>
              </a:cxn>
              <a:cxn ang="0">
                <a:pos x="5" y="32"/>
              </a:cxn>
              <a:cxn ang="0">
                <a:pos x="0" y="29"/>
              </a:cxn>
              <a:cxn ang="0">
                <a:pos x="3" y="35"/>
              </a:cxn>
              <a:cxn ang="0">
                <a:pos x="11" y="40"/>
              </a:cxn>
              <a:cxn ang="0">
                <a:pos x="13" y="40"/>
              </a:cxn>
              <a:cxn ang="0">
                <a:pos x="11" y="34"/>
              </a:cxn>
              <a:cxn ang="0">
                <a:pos x="5" y="32"/>
              </a:cxn>
            </a:cxnLst>
            <a:rect l="0" t="0" r="r" b="b"/>
            <a:pathLst>
              <a:path w="56" h="46">
                <a:moveTo>
                  <a:pt x="53" y="15"/>
                </a:moveTo>
                <a:cubicBezTo>
                  <a:pt x="51" y="13"/>
                  <a:pt x="47" y="8"/>
                  <a:pt x="43" y="2"/>
                </a:cubicBezTo>
                <a:cubicBezTo>
                  <a:pt x="41" y="6"/>
                  <a:pt x="36" y="5"/>
                  <a:pt x="35" y="8"/>
                </a:cubicBezTo>
                <a:cubicBezTo>
                  <a:pt x="34" y="10"/>
                  <a:pt x="32" y="7"/>
                  <a:pt x="30" y="8"/>
                </a:cubicBezTo>
                <a:cubicBezTo>
                  <a:pt x="29" y="8"/>
                  <a:pt x="25" y="2"/>
                  <a:pt x="22" y="2"/>
                </a:cubicBezTo>
                <a:cubicBezTo>
                  <a:pt x="21" y="1"/>
                  <a:pt x="20" y="1"/>
                  <a:pt x="18" y="0"/>
                </a:cubicBezTo>
                <a:cubicBezTo>
                  <a:pt x="17" y="2"/>
                  <a:pt x="16" y="3"/>
                  <a:pt x="16" y="4"/>
                </a:cubicBezTo>
                <a:cubicBezTo>
                  <a:pt x="17" y="6"/>
                  <a:pt x="21" y="8"/>
                  <a:pt x="20" y="9"/>
                </a:cubicBezTo>
                <a:cubicBezTo>
                  <a:pt x="18" y="11"/>
                  <a:pt x="13" y="10"/>
                  <a:pt x="11" y="9"/>
                </a:cubicBezTo>
                <a:cubicBezTo>
                  <a:pt x="9" y="7"/>
                  <a:pt x="4" y="4"/>
                  <a:pt x="3" y="6"/>
                </a:cubicBezTo>
                <a:cubicBezTo>
                  <a:pt x="2" y="8"/>
                  <a:pt x="8" y="13"/>
                  <a:pt x="7" y="15"/>
                </a:cubicBezTo>
                <a:cubicBezTo>
                  <a:pt x="6" y="18"/>
                  <a:pt x="11" y="21"/>
                  <a:pt x="11" y="24"/>
                </a:cubicBezTo>
                <a:cubicBezTo>
                  <a:pt x="11" y="28"/>
                  <a:pt x="18" y="30"/>
                  <a:pt x="18" y="33"/>
                </a:cubicBezTo>
                <a:cubicBezTo>
                  <a:pt x="18" y="34"/>
                  <a:pt x="19" y="36"/>
                  <a:pt x="20" y="38"/>
                </a:cubicBezTo>
                <a:cubicBezTo>
                  <a:pt x="26" y="36"/>
                  <a:pt x="30" y="32"/>
                  <a:pt x="34" y="30"/>
                </a:cubicBezTo>
                <a:cubicBezTo>
                  <a:pt x="39" y="27"/>
                  <a:pt x="37" y="38"/>
                  <a:pt x="36" y="40"/>
                </a:cubicBezTo>
                <a:cubicBezTo>
                  <a:pt x="35" y="41"/>
                  <a:pt x="40" y="44"/>
                  <a:pt x="44" y="46"/>
                </a:cubicBezTo>
                <a:cubicBezTo>
                  <a:pt x="44" y="43"/>
                  <a:pt x="44" y="41"/>
                  <a:pt x="46" y="39"/>
                </a:cubicBezTo>
                <a:cubicBezTo>
                  <a:pt x="52" y="32"/>
                  <a:pt x="56" y="21"/>
                  <a:pt x="53" y="15"/>
                </a:cubicBezTo>
                <a:close/>
                <a:moveTo>
                  <a:pt x="5" y="32"/>
                </a:moveTo>
                <a:cubicBezTo>
                  <a:pt x="4" y="31"/>
                  <a:pt x="2" y="30"/>
                  <a:pt x="0" y="29"/>
                </a:cubicBezTo>
                <a:cubicBezTo>
                  <a:pt x="0" y="31"/>
                  <a:pt x="0" y="34"/>
                  <a:pt x="3" y="35"/>
                </a:cubicBezTo>
                <a:cubicBezTo>
                  <a:pt x="8" y="37"/>
                  <a:pt x="1" y="38"/>
                  <a:pt x="11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37"/>
                  <a:pt x="13" y="36"/>
                  <a:pt x="11" y="34"/>
                </a:cubicBezTo>
                <a:cubicBezTo>
                  <a:pt x="8" y="30"/>
                  <a:pt x="7" y="32"/>
                  <a:pt x="5" y="3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7" name="Freeform 169"/>
          <p:cNvSpPr>
            <a:spLocks/>
          </p:cNvSpPr>
          <p:nvPr/>
        </p:nvSpPr>
        <p:spPr bwMode="auto">
          <a:xfrm>
            <a:off x="7058270" y="3166509"/>
            <a:ext cx="334518" cy="238452"/>
          </a:xfrm>
          <a:custGeom>
            <a:avLst/>
            <a:gdLst/>
            <a:ahLst/>
            <a:cxnLst>
              <a:cxn ang="0">
                <a:pos x="156" y="17"/>
              </a:cxn>
              <a:cxn ang="0">
                <a:pos x="152" y="13"/>
              </a:cxn>
              <a:cxn ang="0">
                <a:pos x="139" y="22"/>
              </a:cxn>
              <a:cxn ang="0">
                <a:pos x="134" y="24"/>
              </a:cxn>
              <a:cxn ang="0">
                <a:pos x="128" y="23"/>
              </a:cxn>
              <a:cxn ang="0">
                <a:pos x="128" y="10"/>
              </a:cxn>
              <a:cxn ang="0">
                <a:pos x="123" y="1"/>
              </a:cxn>
              <a:cxn ang="0">
                <a:pos x="113" y="10"/>
              </a:cxn>
              <a:cxn ang="0">
                <a:pos x="102" y="16"/>
              </a:cxn>
              <a:cxn ang="0">
                <a:pos x="91" y="19"/>
              </a:cxn>
              <a:cxn ang="0">
                <a:pos x="81" y="16"/>
              </a:cxn>
              <a:cxn ang="0">
                <a:pos x="72" y="13"/>
              </a:cxn>
              <a:cxn ang="0">
                <a:pos x="62" y="11"/>
              </a:cxn>
              <a:cxn ang="0">
                <a:pos x="53" y="17"/>
              </a:cxn>
              <a:cxn ang="0">
                <a:pos x="47" y="28"/>
              </a:cxn>
              <a:cxn ang="0">
                <a:pos x="31" y="37"/>
              </a:cxn>
              <a:cxn ang="0">
                <a:pos x="21" y="41"/>
              </a:cxn>
              <a:cxn ang="0">
                <a:pos x="13" y="38"/>
              </a:cxn>
              <a:cxn ang="0">
                <a:pos x="8" y="44"/>
              </a:cxn>
              <a:cxn ang="0">
                <a:pos x="3" y="53"/>
              </a:cxn>
              <a:cxn ang="0">
                <a:pos x="2" y="62"/>
              </a:cxn>
              <a:cxn ang="0">
                <a:pos x="2" y="74"/>
              </a:cxn>
              <a:cxn ang="0">
                <a:pos x="4" y="87"/>
              </a:cxn>
              <a:cxn ang="0">
                <a:pos x="15" y="93"/>
              </a:cxn>
              <a:cxn ang="0">
                <a:pos x="3" y="109"/>
              </a:cxn>
              <a:cxn ang="0">
                <a:pos x="6" y="113"/>
              </a:cxn>
              <a:cxn ang="0">
                <a:pos x="23" y="115"/>
              </a:cxn>
              <a:cxn ang="0">
                <a:pos x="68" y="109"/>
              </a:cxn>
              <a:cxn ang="0">
                <a:pos x="67" y="98"/>
              </a:cxn>
              <a:cxn ang="0">
                <a:pos x="76" y="93"/>
              </a:cxn>
              <a:cxn ang="0">
                <a:pos x="84" y="91"/>
              </a:cxn>
              <a:cxn ang="0">
                <a:pos x="96" y="87"/>
              </a:cxn>
              <a:cxn ang="0">
                <a:pos x="101" y="82"/>
              </a:cxn>
              <a:cxn ang="0">
                <a:pos x="105" y="70"/>
              </a:cxn>
              <a:cxn ang="0">
                <a:pos x="113" y="65"/>
              </a:cxn>
              <a:cxn ang="0">
                <a:pos x="109" y="58"/>
              </a:cxn>
              <a:cxn ang="0">
                <a:pos x="122" y="58"/>
              </a:cxn>
              <a:cxn ang="0">
                <a:pos x="123" y="49"/>
              </a:cxn>
              <a:cxn ang="0">
                <a:pos x="128" y="41"/>
              </a:cxn>
              <a:cxn ang="0">
                <a:pos x="126" y="34"/>
              </a:cxn>
              <a:cxn ang="0">
                <a:pos x="128" y="29"/>
              </a:cxn>
              <a:cxn ang="0">
                <a:pos x="129" y="28"/>
              </a:cxn>
              <a:cxn ang="0">
                <a:pos x="135" y="26"/>
              </a:cxn>
              <a:cxn ang="0">
                <a:pos x="150" y="21"/>
              </a:cxn>
              <a:cxn ang="0">
                <a:pos x="162" y="18"/>
              </a:cxn>
              <a:cxn ang="0">
                <a:pos x="156" y="17"/>
              </a:cxn>
            </a:cxnLst>
            <a:rect l="0" t="0" r="r" b="b"/>
            <a:pathLst>
              <a:path w="162" h="116">
                <a:moveTo>
                  <a:pt x="156" y="17"/>
                </a:moveTo>
                <a:cubicBezTo>
                  <a:pt x="154" y="17"/>
                  <a:pt x="154" y="15"/>
                  <a:pt x="152" y="13"/>
                </a:cubicBezTo>
                <a:cubicBezTo>
                  <a:pt x="150" y="12"/>
                  <a:pt x="144" y="18"/>
                  <a:pt x="139" y="22"/>
                </a:cubicBezTo>
                <a:cubicBezTo>
                  <a:pt x="137" y="22"/>
                  <a:pt x="135" y="23"/>
                  <a:pt x="134" y="24"/>
                </a:cubicBezTo>
                <a:cubicBezTo>
                  <a:pt x="131" y="24"/>
                  <a:pt x="129" y="24"/>
                  <a:pt x="128" y="23"/>
                </a:cubicBezTo>
                <a:cubicBezTo>
                  <a:pt x="125" y="20"/>
                  <a:pt x="132" y="12"/>
                  <a:pt x="128" y="10"/>
                </a:cubicBezTo>
                <a:cubicBezTo>
                  <a:pt x="123" y="8"/>
                  <a:pt x="127" y="1"/>
                  <a:pt x="123" y="1"/>
                </a:cubicBezTo>
                <a:cubicBezTo>
                  <a:pt x="119" y="0"/>
                  <a:pt x="113" y="7"/>
                  <a:pt x="113" y="10"/>
                </a:cubicBezTo>
                <a:cubicBezTo>
                  <a:pt x="113" y="14"/>
                  <a:pt x="102" y="13"/>
                  <a:pt x="102" y="16"/>
                </a:cubicBezTo>
                <a:cubicBezTo>
                  <a:pt x="102" y="19"/>
                  <a:pt x="92" y="15"/>
                  <a:pt x="91" y="19"/>
                </a:cubicBezTo>
                <a:cubicBezTo>
                  <a:pt x="89" y="22"/>
                  <a:pt x="84" y="16"/>
                  <a:pt x="81" y="16"/>
                </a:cubicBezTo>
                <a:cubicBezTo>
                  <a:pt x="78" y="16"/>
                  <a:pt x="76" y="12"/>
                  <a:pt x="72" y="13"/>
                </a:cubicBezTo>
                <a:cubicBezTo>
                  <a:pt x="68" y="14"/>
                  <a:pt x="65" y="12"/>
                  <a:pt x="62" y="11"/>
                </a:cubicBezTo>
                <a:cubicBezTo>
                  <a:pt x="59" y="11"/>
                  <a:pt x="57" y="18"/>
                  <a:pt x="53" y="17"/>
                </a:cubicBezTo>
                <a:cubicBezTo>
                  <a:pt x="50" y="15"/>
                  <a:pt x="48" y="23"/>
                  <a:pt x="47" y="28"/>
                </a:cubicBezTo>
                <a:cubicBezTo>
                  <a:pt x="45" y="32"/>
                  <a:pt x="30" y="32"/>
                  <a:pt x="31" y="37"/>
                </a:cubicBezTo>
                <a:cubicBezTo>
                  <a:pt x="31" y="42"/>
                  <a:pt x="22" y="44"/>
                  <a:pt x="21" y="41"/>
                </a:cubicBezTo>
                <a:cubicBezTo>
                  <a:pt x="20" y="38"/>
                  <a:pt x="14" y="39"/>
                  <a:pt x="13" y="38"/>
                </a:cubicBezTo>
                <a:cubicBezTo>
                  <a:pt x="11" y="38"/>
                  <a:pt x="7" y="39"/>
                  <a:pt x="8" y="44"/>
                </a:cubicBezTo>
                <a:cubicBezTo>
                  <a:pt x="8" y="48"/>
                  <a:pt x="4" y="51"/>
                  <a:pt x="3" y="53"/>
                </a:cubicBezTo>
                <a:cubicBezTo>
                  <a:pt x="3" y="54"/>
                  <a:pt x="0" y="60"/>
                  <a:pt x="2" y="62"/>
                </a:cubicBezTo>
                <a:cubicBezTo>
                  <a:pt x="4" y="65"/>
                  <a:pt x="0" y="70"/>
                  <a:pt x="2" y="74"/>
                </a:cubicBezTo>
                <a:cubicBezTo>
                  <a:pt x="4" y="79"/>
                  <a:pt x="3" y="86"/>
                  <a:pt x="4" y="87"/>
                </a:cubicBezTo>
                <a:cubicBezTo>
                  <a:pt x="5" y="89"/>
                  <a:pt x="13" y="88"/>
                  <a:pt x="15" y="93"/>
                </a:cubicBezTo>
                <a:cubicBezTo>
                  <a:pt x="17" y="98"/>
                  <a:pt x="4" y="107"/>
                  <a:pt x="3" y="109"/>
                </a:cubicBezTo>
                <a:cubicBezTo>
                  <a:pt x="3" y="110"/>
                  <a:pt x="4" y="112"/>
                  <a:pt x="6" y="113"/>
                </a:cubicBezTo>
                <a:cubicBezTo>
                  <a:pt x="11" y="113"/>
                  <a:pt x="17" y="114"/>
                  <a:pt x="23" y="115"/>
                </a:cubicBezTo>
                <a:cubicBezTo>
                  <a:pt x="30" y="116"/>
                  <a:pt x="68" y="111"/>
                  <a:pt x="68" y="109"/>
                </a:cubicBezTo>
                <a:cubicBezTo>
                  <a:pt x="69" y="108"/>
                  <a:pt x="67" y="100"/>
                  <a:pt x="67" y="98"/>
                </a:cubicBezTo>
                <a:cubicBezTo>
                  <a:pt x="68" y="96"/>
                  <a:pt x="72" y="92"/>
                  <a:pt x="76" y="93"/>
                </a:cubicBezTo>
                <a:cubicBezTo>
                  <a:pt x="80" y="93"/>
                  <a:pt x="84" y="94"/>
                  <a:pt x="84" y="91"/>
                </a:cubicBezTo>
                <a:cubicBezTo>
                  <a:pt x="84" y="88"/>
                  <a:pt x="95" y="84"/>
                  <a:pt x="96" y="87"/>
                </a:cubicBezTo>
                <a:cubicBezTo>
                  <a:pt x="97" y="89"/>
                  <a:pt x="101" y="88"/>
                  <a:pt x="101" y="82"/>
                </a:cubicBezTo>
                <a:cubicBezTo>
                  <a:pt x="102" y="75"/>
                  <a:pt x="101" y="70"/>
                  <a:pt x="105" y="70"/>
                </a:cubicBezTo>
                <a:cubicBezTo>
                  <a:pt x="109" y="69"/>
                  <a:pt x="113" y="67"/>
                  <a:pt x="113" y="65"/>
                </a:cubicBezTo>
                <a:cubicBezTo>
                  <a:pt x="112" y="63"/>
                  <a:pt x="108" y="59"/>
                  <a:pt x="109" y="58"/>
                </a:cubicBezTo>
                <a:cubicBezTo>
                  <a:pt x="110" y="56"/>
                  <a:pt x="120" y="61"/>
                  <a:pt x="122" y="58"/>
                </a:cubicBezTo>
                <a:cubicBezTo>
                  <a:pt x="123" y="55"/>
                  <a:pt x="121" y="52"/>
                  <a:pt x="123" y="49"/>
                </a:cubicBezTo>
                <a:cubicBezTo>
                  <a:pt x="124" y="46"/>
                  <a:pt x="128" y="44"/>
                  <a:pt x="128" y="41"/>
                </a:cubicBezTo>
                <a:cubicBezTo>
                  <a:pt x="128" y="38"/>
                  <a:pt x="128" y="37"/>
                  <a:pt x="126" y="34"/>
                </a:cubicBezTo>
                <a:cubicBezTo>
                  <a:pt x="124" y="32"/>
                  <a:pt x="125" y="29"/>
                  <a:pt x="128" y="29"/>
                </a:cubicBezTo>
                <a:cubicBezTo>
                  <a:pt x="128" y="28"/>
                  <a:pt x="129" y="28"/>
                  <a:pt x="129" y="28"/>
                </a:cubicBezTo>
                <a:cubicBezTo>
                  <a:pt x="132" y="27"/>
                  <a:pt x="134" y="27"/>
                  <a:pt x="135" y="26"/>
                </a:cubicBezTo>
                <a:cubicBezTo>
                  <a:pt x="139" y="23"/>
                  <a:pt x="147" y="20"/>
                  <a:pt x="150" y="21"/>
                </a:cubicBezTo>
                <a:cubicBezTo>
                  <a:pt x="153" y="22"/>
                  <a:pt x="158" y="21"/>
                  <a:pt x="162" y="18"/>
                </a:cubicBezTo>
                <a:cubicBezTo>
                  <a:pt x="160" y="17"/>
                  <a:pt x="157" y="16"/>
                  <a:pt x="156" y="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8" name="Freeform 170"/>
          <p:cNvSpPr>
            <a:spLocks/>
          </p:cNvSpPr>
          <p:nvPr/>
        </p:nvSpPr>
        <p:spPr bwMode="auto">
          <a:xfrm>
            <a:off x="7071994" y="3202534"/>
            <a:ext cx="384267" cy="346526"/>
          </a:xfrm>
          <a:custGeom>
            <a:avLst/>
            <a:gdLst/>
            <a:ahLst/>
            <a:cxnLst>
              <a:cxn ang="0">
                <a:pos x="172" y="9"/>
              </a:cxn>
              <a:cxn ang="0">
                <a:pos x="158" y="1"/>
              </a:cxn>
              <a:cxn ang="0">
                <a:pos x="144" y="3"/>
              </a:cxn>
              <a:cxn ang="0">
                <a:pos x="123" y="10"/>
              </a:cxn>
              <a:cxn ang="0">
                <a:pos x="120" y="16"/>
              </a:cxn>
              <a:cxn ang="0">
                <a:pos x="117" y="31"/>
              </a:cxn>
              <a:cxn ang="0">
                <a:pos x="103" y="40"/>
              </a:cxn>
              <a:cxn ang="0">
                <a:pos x="99" y="52"/>
              </a:cxn>
              <a:cxn ang="0">
                <a:pos x="90" y="69"/>
              </a:cxn>
              <a:cxn ang="0">
                <a:pos x="70" y="75"/>
              </a:cxn>
              <a:cxn ang="0">
                <a:pos x="62" y="91"/>
              </a:cxn>
              <a:cxn ang="0">
                <a:pos x="0" y="95"/>
              </a:cxn>
              <a:cxn ang="0">
                <a:pos x="17" y="111"/>
              </a:cxn>
              <a:cxn ang="0">
                <a:pos x="25" y="132"/>
              </a:cxn>
              <a:cxn ang="0">
                <a:pos x="7" y="146"/>
              </a:cxn>
              <a:cxn ang="0">
                <a:pos x="29" y="148"/>
              </a:cxn>
              <a:cxn ang="0">
                <a:pos x="55" y="146"/>
              </a:cxn>
              <a:cxn ang="0">
                <a:pos x="70" y="155"/>
              </a:cxn>
              <a:cxn ang="0">
                <a:pos x="82" y="167"/>
              </a:cxn>
              <a:cxn ang="0">
                <a:pos x="84" y="167"/>
              </a:cxn>
              <a:cxn ang="0">
                <a:pos x="105" y="160"/>
              </a:cxn>
              <a:cxn ang="0">
                <a:pos x="110" y="147"/>
              </a:cxn>
              <a:cxn ang="0">
                <a:pos x="98" y="128"/>
              </a:cxn>
              <a:cxn ang="0">
                <a:pos x="114" y="118"/>
              </a:cxn>
              <a:cxn ang="0">
                <a:pos x="128" y="109"/>
              </a:cxn>
              <a:cxn ang="0">
                <a:pos x="142" y="91"/>
              </a:cxn>
              <a:cxn ang="0">
                <a:pos x="154" y="80"/>
              </a:cxn>
              <a:cxn ang="0">
                <a:pos x="162" y="63"/>
              </a:cxn>
              <a:cxn ang="0">
                <a:pos x="150" y="47"/>
              </a:cxn>
              <a:cxn ang="0">
                <a:pos x="154" y="30"/>
              </a:cxn>
              <a:cxn ang="0">
                <a:pos x="182" y="29"/>
              </a:cxn>
              <a:cxn ang="0">
                <a:pos x="177" y="17"/>
              </a:cxn>
            </a:cxnLst>
            <a:rect l="0" t="0" r="r" b="b"/>
            <a:pathLst>
              <a:path w="186" h="168">
                <a:moveTo>
                  <a:pt x="177" y="17"/>
                </a:moveTo>
                <a:cubicBezTo>
                  <a:pt x="172" y="15"/>
                  <a:pt x="172" y="10"/>
                  <a:pt x="172" y="9"/>
                </a:cubicBezTo>
                <a:cubicBezTo>
                  <a:pt x="172" y="7"/>
                  <a:pt x="166" y="4"/>
                  <a:pt x="161" y="0"/>
                </a:cubicBezTo>
                <a:cubicBezTo>
                  <a:pt x="161" y="1"/>
                  <a:pt x="159" y="1"/>
                  <a:pt x="158" y="1"/>
                </a:cubicBezTo>
                <a:cubicBezTo>
                  <a:pt x="157" y="1"/>
                  <a:pt x="157" y="0"/>
                  <a:pt x="156" y="0"/>
                </a:cubicBezTo>
                <a:cubicBezTo>
                  <a:pt x="152" y="3"/>
                  <a:pt x="147" y="4"/>
                  <a:pt x="144" y="3"/>
                </a:cubicBezTo>
                <a:cubicBezTo>
                  <a:pt x="141" y="2"/>
                  <a:pt x="133" y="5"/>
                  <a:pt x="129" y="8"/>
                </a:cubicBezTo>
                <a:cubicBezTo>
                  <a:pt x="128" y="9"/>
                  <a:pt x="126" y="9"/>
                  <a:pt x="123" y="10"/>
                </a:cubicBezTo>
                <a:cubicBezTo>
                  <a:pt x="123" y="10"/>
                  <a:pt x="122" y="10"/>
                  <a:pt x="122" y="11"/>
                </a:cubicBezTo>
                <a:cubicBezTo>
                  <a:pt x="119" y="11"/>
                  <a:pt x="118" y="14"/>
                  <a:pt x="120" y="16"/>
                </a:cubicBezTo>
                <a:cubicBezTo>
                  <a:pt x="122" y="19"/>
                  <a:pt x="122" y="20"/>
                  <a:pt x="122" y="23"/>
                </a:cubicBezTo>
                <a:cubicBezTo>
                  <a:pt x="122" y="26"/>
                  <a:pt x="118" y="28"/>
                  <a:pt x="117" y="31"/>
                </a:cubicBezTo>
                <a:cubicBezTo>
                  <a:pt x="115" y="34"/>
                  <a:pt x="117" y="37"/>
                  <a:pt x="116" y="40"/>
                </a:cubicBezTo>
                <a:cubicBezTo>
                  <a:pt x="114" y="43"/>
                  <a:pt x="104" y="38"/>
                  <a:pt x="103" y="40"/>
                </a:cubicBezTo>
                <a:cubicBezTo>
                  <a:pt x="102" y="41"/>
                  <a:pt x="106" y="45"/>
                  <a:pt x="107" y="47"/>
                </a:cubicBezTo>
                <a:cubicBezTo>
                  <a:pt x="107" y="49"/>
                  <a:pt x="103" y="51"/>
                  <a:pt x="99" y="52"/>
                </a:cubicBezTo>
                <a:cubicBezTo>
                  <a:pt x="95" y="52"/>
                  <a:pt x="96" y="57"/>
                  <a:pt x="95" y="64"/>
                </a:cubicBezTo>
                <a:cubicBezTo>
                  <a:pt x="95" y="70"/>
                  <a:pt x="91" y="71"/>
                  <a:pt x="90" y="69"/>
                </a:cubicBezTo>
                <a:cubicBezTo>
                  <a:pt x="89" y="66"/>
                  <a:pt x="78" y="70"/>
                  <a:pt x="78" y="73"/>
                </a:cubicBezTo>
                <a:cubicBezTo>
                  <a:pt x="78" y="76"/>
                  <a:pt x="74" y="75"/>
                  <a:pt x="70" y="75"/>
                </a:cubicBezTo>
                <a:cubicBezTo>
                  <a:pt x="66" y="74"/>
                  <a:pt x="62" y="78"/>
                  <a:pt x="61" y="80"/>
                </a:cubicBezTo>
                <a:cubicBezTo>
                  <a:pt x="61" y="82"/>
                  <a:pt x="63" y="90"/>
                  <a:pt x="62" y="91"/>
                </a:cubicBezTo>
                <a:cubicBezTo>
                  <a:pt x="62" y="93"/>
                  <a:pt x="24" y="98"/>
                  <a:pt x="17" y="97"/>
                </a:cubicBezTo>
                <a:cubicBezTo>
                  <a:pt x="11" y="96"/>
                  <a:pt x="5" y="95"/>
                  <a:pt x="0" y="95"/>
                </a:cubicBezTo>
                <a:cubicBezTo>
                  <a:pt x="2" y="97"/>
                  <a:pt x="4" y="99"/>
                  <a:pt x="5" y="101"/>
                </a:cubicBezTo>
                <a:cubicBezTo>
                  <a:pt x="6" y="105"/>
                  <a:pt x="11" y="109"/>
                  <a:pt x="17" y="111"/>
                </a:cubicBezTo>
                <a:cubicBezTo>
                  <a:pt x="22" y="113"/>
                  <a:pt x="19" y="122"/>
                  <a:pt x="22" y="123"/>
                </a:cubicBezTo>
                <a:cubicBezTo>
                  <a:pt x="25" y="124"/>
                  <a:pt x="28" y="131"/>
                  <a:pt x="25" y="132"/>
                </a:cubicBezTo>
                <a:cubicBezTo>
                  <a:pt x="21" y="132"/>
                  <a:pt x="18" y="133"/>
                  <a:pt x="14" y="135"/>
                </a:cubicBezTo>
                <a:cubicBezTo>
                  <a:pt x="11" y="137"/>
                  <a:pt x="7" y="141"/>
                  <a:pt x="7" y="146"/>
                </a:cubicBezTo>
                <a:cubicBezTo>
                  <a:pt x="7" y="147"/>
                  <a:pt x="7" y="148"/>
                  <a:pt x="7" y="149"/>
                </a:cubicBezTo>
                <a:cubicBezTo>
                  <a:pt x="17" y="149"/>
                  <a:pt x="27" y="149"/>
                  <a:pt x="29" y="148"/>
                </a:cubicBezTo>
                <a:cubicBezTo>
                  <a:pt x="30" y="146"/>
                  <a:pt x="35" y="145"/>
                  <a:pt x="37" y="146"/>
                </a:cubicBezTo>
                <a:cubicBezTo>
                  <a:pt x="40" y="148"/>
                  <a:pt x="51" y="149"/>
                  <a:pt x="55" y="146"/>
                </a:cubicBezTo>
                <a:cubicBezTo>
                  <a:pt x="61" y="143"/>
                  <a:pt x="64" y="146"/>
                  <a:pt x="64" y="149"/>
                </a:cubicBezTo>
                <a:cubicBezTo>
                  <a:pt x="65" y="152"/>
                  <a:pt x="67" y="153"/>
                  <a:pt x="70" y="155"/>
                </a:cubicBezTo>
                <a:cubicBezTo>
                  <a:pt x="72" y="157"/>
                  <a:pt x="70" y="160"/>
                  <a:pt x="72" y="163"/>
                </a:cubicBezTo>
                <a:cubicBezTo>
                  <a:pt x="74" y="165"/>
                  <a:pt x="77" y="165"/>
                  <a:pt x="82" y="167"/>
                </a:cubicBezTo>
                <a:cubicBezTo>
                  <a:pt x="82" y="167"/>
                  <a:pt x="83" y="168"/>
                  <a:pt x="83" y="168"/>
                </a:cubicBezTo>
                <a:cubicBezTo>
                  <a:pt x="84" y="168"/>
                  <a:pt x="84" y="168"/>
                  <a:pt x="84" y="167"/>
                </a:cubicBezTo>
                <a:cubicBezTo>
                  <a:pt x="87" y="164"/>
                  <a:pt x="87" y="159"/>
                  <a:pt x="94" y="160"/>
                </a:cubicBezTo>
                <a:cubicBezTo>
                  <a:pt x="102" y="162"/>
                  <a:pt x="101" y="159"/>
                  <a:pt x="105" y="160"/>
                </a:cubicBezTo>
                <a:cubicBezTo>
                  <a:pt x="109" y="161"/>
                  <a:pt x="112" y="160"/>
                  <a:pt x="114" y="158"/>
                </a:cubicBezTo>
                <a:cubicBezTo>
                  <a:pt x="115" y="155"/>
                  <a:pt x="112" y="150"/>
                  <a:pt x="110" y="147"/>
                </a:cubicBezTo>
                <a:cubicBezTo>
                  <a:pt x="107" y="145"/>
                  <a:pt x="104" y="140"/>
                  <a:pt x="105" y="136"/>
                </a:cubicBezTo>
                <a:cubicBezTo>
                  <a:pt x="105" y="131"/>
                  <a:pt x="98" y="131"/>
                  <a:pt x="98" y="128"/>
                </a:cubicBezTo>
                <a:cubicBezTo>
                  <a:pt x="98" y="124"/>
                  <a:pt x="105" y="118"/>
                  <a:pt x="106" y="117"/>
                </a:cubicBezTo>
                <a:cubicBezTo>
                  <a:pt x="107" y="116"/>
                  <a:pt x="113" y="121"/>
                  <a:pt x="114" y="118"/>
                </a:cubicBezTo>
                <a:cubicBezTo>
                  <a:pt x="116" y="115"/>
                  <a:pt x="120" y="117"/>
                  <a:pt x="122" y="117"/>
                </a:cubicBezTo>
                <a:cubicBezTo>
                  <a:pt x="124" y="118"/>
                  <a:pt x="128" y="113"/>
                  <a:pt x="128" y="109"/>
                </a:cubicBezTo>
                <a:cubicBezTo>
                  <a:pt x="129" y="105"/>
                  <a:pt x="136" y="105"/>
                  <a:pt x="138" y="103"/>
                </a:cubicBezTo>
                <a:cubicBezTo>
                  <a:pt x="139" y="102"/>
                  <a:pt x="141" y="93"/>
                  <a:pt x="142" y="91"/>
                </a:cubicBezTo>
                <a:cubicBezTo>
                  <a:pt x="143" y="89"/>
                  <a:pt x="149" y="91"/>
                  <a:pt x="149" y="86"/>
                </a:cubicBezTo>
                <a:cubicBezTo>
                  <a:pt x="149" y="81"/>
                  <a:pt x="151" y="80"/>
                  <a:pt x="154" y="80"/>
                </a:cubicBezTo>
                <a:cubicBezTo>
                  <a:pt x="157" y="79"/>
                  <a:pt x="156" y="75"/>
                  <a:pt x="156" y="71"/>
                </a:cubicBezTo>
                <a:cubicBezTo>
                  <a:pt x="157" y="68"/>
                  <a:pt x="159" y="64"/>
                  <a:pt x="162" y="63"/>
                </a:cubicBezTo>
                <a:cubicBezTo>
                  <a:pt x="166" y="62"/>
                  <a:pt x="161" y="57"/>
                  <a:pt x="157" y="58"/>
                </a:cubicBezTo>
                <a:cubicBezTo>
                  <a:pt x="153" y="59"/>
                  <a:pt x="150" y="47"/>
                  <a:pt x="150" y="47"/>
                </a:cubicBezTo>
                <a:cubicBezTo>
                  <a:pt x="150" y="47"/>
                  <a:pt x="151" y="38"/>
                  <a:pt x="148" y="36"/>
                </a:cubicBezTo>
                <a:cubicBezTo>
                  <a:pt x="146" y="35"/>
                  <a:pt x="149" y="30"/>
                  <a:pt x="154" y="30"/>
                </a:cubicBezTo>
                <a:cubicBezTo>
                  <a:pt x="159" y="30"/>
                  <a:pt x="168" y="36"/>
                  <a:pt x="171" y="33"/>
                </a:cubicBezTo>
                <a:cubicBezTo>
                  <a:pt x="174" y="31"/>
                  <a:pt x="180" y="30"/>
                  <a:pt x="182" y="29"/>
                </a:cubicBezTo>
                <a:cubicBezTo>
                  <a:pt x="183" y="28"/>
                  <a:pt x="185" y="24"/>
                  <a:pt x="186" y="22"/>
                </a:cubicBezTo>
                <a:cubicBezTo>
                  <a:pt x="184" y="21"/>
                  <a:pt x="181" y="19"/>
                  <a:pt x="177" y="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69" name="Freeform 171"/>
          <p:cNvSpPr>
            <a:spLocks noEditPoints="1"/>
          </p:cNvSpPr>
          <p:nvPr/>
        </p:nvSpPr>
        <p:spPr bwMode="auto">
          <a:xfrm>
            <a:off x="7842243" y="3977930"/>
            <a:ext cx="1072173" cy="389413"/>
          </a:xfrm>
          <a:custGeom>
            <a:avLst/>
            <a:gdLst/>
            <a:ahLst/>
            <a:cxnLst>
              <a:cxn ang="0">
                <a:pos x="38" y="80"/>
              </a:cxn>
              <a:cxn ang="0">
                <a:pos x="147" y="101"/>
              </a:cxn>
              <a:cxn ang="0">
                <a:pos x="22" y="52"/>
              </a:cxn>
              <a:cxn ang="0">
                <a:pos x="278" y="134"/>
              </a:cxn>
              <a:cxn ang="0">
                <a:pos x="290" y="107"/>
              </a:cxn>
              <a:cxn ang="0">
                <a:pos x="306" y="111"/>
              </a:cxn>
              <a:cxn ang="0">
                <a:pos x="317" y="76"/>
              </a:cxn>
              <a:cxn ang="0">
                <a:pos x="318" y="63"/>
              </a:cxn>
              <a:cxn ang="0">
                <a:pos x="297" y="53"/>
              </a:cxn>
              <a:cxn ang="0">
                <a:pos x="266" y="97"/>
              </a:cxn>
              <a:cxn ang="0">
                <a:pos x="123" y="106"/>
              </a:cxn>
              <a:cxn ang="0">
                <a:pos x="118" y="87"/>
              </a:cxn>
              <a:cxn ang="0">
                <a:pos x="114" y="95"/>
              </a:cxn>
              <a:cxn ang="0">
                <a:pos x="95" y="71"/>
              </a:cxn>
              <a:cxn ang="0">
                <a:pos x="78" y="50"/>
              </a:cxn>
              <a:cxn ang="0">
                <a:pos x="52" y="34"/>
              </a:cxn>
              <a:cxn ang="0">
                <a:pos x="2" y="5"/>
              </a:cxn>
              <a:cxn ang="0">
                <a:pos x="45" y="65"/>
              </a:cxn>
              <a:cxn ang="0">
                <a:pos x="99" y="128"/>
              </a:cxn>
              <a:cxn ang="0">
                <a:pos x="121" y="117"/>
              </a:cxn>
              <a:cxn ang="0">
                <a:pos x="373" y="53"/>
              </a:cxn>
              <a:cxn ang="0">
                <a:pos x="376" y="64"/>
              </a:cxn>
              <a:cxn ang="0">
                <a:pos x="348" y="106"/>
              </a:cxn>
              <a:cxn ang="0">
                <a:pos x="277" y="167"/>
              </a:cxn>
              <a:cxn ang="0">
                <a:pos x="322" y="162"/>
              </a:cxn>
              <a:cxn ang="0">
                <a:pos x="387" y="107"/>
              </a:cxn>
              <a:cxn ang="0">
                <a:pos x="218" y="158"/>
              </a:cxn>
              <a:cxn ang="0">
                <a:pos x="196" y="147"/>
              </a:cxn>
              <a:cxn ang="0">
                <a:pos x="122" y="138"/>
              </a:cxn>
              <a:cxn ang="0">
                <a:pos x="131" y="153"/>
              </a:cxn>
              <a:cxn ang="0">
                <a:pos x="201" y="164"/>
              </a:cxn>
              <a:cxn ang="0">
                <a:pos x="218" y="158"/>
              </a:cxn>
              <a:cxn ang="0">
                <a:pos x="452" y="106"/>
              </a:cxn>
              <a:cxn ang="0">
                <a:pos x="404" y="82"/>
              </a:cxn>
              <a:cxn ang="0">
                <a:pos x="435" y="94"/>
              </a:cxn>
              <a:cxn ang="0">
                <a:pos x="417" y="101"/>
              </a:cxn>
              <a:cxn ang="0">
                <a:pos x="444" y="114"/>
              </a:cxn>
              <a:cxn ang="0">
                <a:pos x="492" y="143"/>
              </a:cxn>
              <a:cxn ang="0">
                <a:pos x="507" y="161"/>
              </a:cxn>
              <a:cxn ang="0">
                <a:pos x="480" y="86"/>
              </a:cxn>
              <a:cxn ang="0">
                <a:pos x="330" y="175"/>
              </a:cxn>
              <a:cxn ang="0">
                <a:pos x="336" y="177"/>
              </a:cxn>
              <a:cxn ang="0">
                <a:pos x="339" y="174"/>
              </a:cxn>
              <a:cxn ang="0">
                <a:pos x="250" y="67"/>
              </a:cxn>
              <a:cxn ang="0">
                <a:pos x="255" y="39"/>
              </a:cxn>
              <a:cxn ang="0">
                <a:pos x="254" y="20"/>
              </a:cxn>
              <a:cxn ang="0">
                <a:pos x="225" y="36"/>
              </a:cxn>
              <a:cxn ang="0">
                <a:pos x="201" y="51"/>
              </a:cxn>
              <a:cxn ang="0">
                <a:pos x="165" y="52"/>
              </a:cxn>
              <a:cxn ang="0">
                <a:pos x="153" y="61"/>
              </a:cxn>
              <a:cxn ang="0">
                <a:pos x="180" y="103"/>
              </a:cxn>
              <a:cxn ang="0">
                <a:pos x="218" y="112"/>
              </a:cxn>
              <a:cxn ang="0">
                <a:pos x="268" y="178"/>
              </a:cxn>
              <a:cxn ang="0">
                <a:pos x="268" y="178"/>
              </a:cxn>
              <a:cxn ang="0">
                <a:pos x="236" y="169"/>
              </a:cxn>
              <a:cxn ang="0">
                <a:pos x="251" y="161"/>
              </a:cxn>
            </a:cxnLst>
            <a:rect l="0" t="0" r="r" b="b"/>
            <a:pathLst>
              <a:path w="519" h="189">
                <a:moveTo>
                  <a:pt x="38" y="80"/>
                </a:moveTo>
                <a:cubicBezTo>
                  <a:pt x="37" y="82"/>
                  <a:pt x="41" y="89"/>
                  <a:pt x="43" y="87"/>
                </a:cubicBezTo>
                <a:cubicBezTo>
                  <a:pt x="46" y="85"/>
                  <a:pt x="40" y="75"/>
                  <a:pt x="38" y="80"/>
                </a:cubicBezTo>
                <a:close/>
                <a:moveTo>
                  <a:pt x="147" y="101"/>
                </a:moveTo>
                <a:cubicBezTo>
                  <a:pt x="147" y="98"/>
                  <a:pt x="138" y="99"/>
                  <a:pt x="141" y="103"/>
                </a:cubicBezTo>
                <a:cubicBezTo>
                  <a:pt x="144" y="108"/>
                  <a:pt x="147" y="104"/>
                  <a:pt x="147" y="101"/>
                </a:cubicBezTo>
                <a:close/>
                <a:moveTo>
                  <a:pt x="22" y="52"/>
                </a:moveTo>
                <a:cubicBezTo>
                  <a:pt x="21" y="55"/>
                  <a:pt x="25" y="65"/>
                  <a:pt x="29" y="61"/>
                </a:cubicBezTo>
                <a:cubicBezTo>
                  <a:pt x="33" y="57"/>
                  <a:pt x="22" y="48"/>
                  <a:pt x="22" y="52"/>
                </a:cubicBezTo>
                <a:close/>
                <a:moveTo>
                  <a:pt x="273" y="109"/>
                </a:moveTo>
                <a:cubicBezTo>
                  <a:pt x="278" y="109"/>
                  <a:pt x="278" y="116"/>
                  <a:pt x="277" y="121"/>
                </a:cubicBezTo>
                <a:cubicBezTo>
                  <a:pt x="276" y="125"/>
                  <a:pt x="274" y="135"/>
                  <a:pt x="278" y="134"/>
                </a:cubicBezTo>
                <a:cubicBezTo>
                  <a:pt x="283" y="132"/>
                  <a:pt x="287" y="125"/>
                  <a:pt x="284" y="123"/>
                </a:cubicBezTo>
                <a:cubicBezTo>
                  <a:pt x="281" y="120"/>
                  <a:pt x="281" y="106"/>
                  <a:pt x="282" y="102"/>
                </a:cubicBezTo>
                <a:cubicBezTo>
                  <a:pt x="284" y="98"/>
                  <a:pt x="293" y="101"/>
                  <a:pt x="290" y="107"/>
                </a:cubicBezTo>
                <a:cubicBezTo>
                  <a:pt x="287" y="112"/>
                  <a:pt x="295" y="112"/>
                  <a:pt x="295" y="118"/>
                </a:cubicBezTo>
                <a:cubicBezTo>
                  <a:pt x="295" y="124"/>
                  <a:pt x="300" y="121"/>
                  <a:pt x="306" y="119"/>
                </a:cubicBezTo>
                <a:cubicBezTo>
                  <a:pt x="311" y="118"/>
                  <a:pt x="310" y="115"/>
                  <a:pt x="306" y="111"/>
                </a:cubicBezTo>
                <a:cubicBezTo>
                  <a:pt x="303" y="107"/>
                  <a:pt x="309" y="101"/>
                  <a:pt x="304" y="98"/>
                </a:cubicBezTo>
                <a:cubicBezTo>
                  <a:pt x="299" y="94"/>
                  <a:pt x="296" y="89"/>
                  <a:pt x="300" y="88"/>
                </a:cubicBezTo>
                <a:cubicBezTo>
                  <a:pt x="305" y="87"/>
                  <a:pt x="319" y="79"/>
                  <a:pt x="317" y="76"/>
                </a:cubicBezTo>
                <a:cubicBezTo>
                  <a:pt x="316" y="73"/>
                  <a:pt x="296" y="77"/>
                  <a:pt x="294" y="83"/>
                </a:cubicBezTo>
                <a:cubicBezTo>
                  <a:pt x="293" y="89"/>
                  <a:pt x="279" y="82"/>
                  <a:pt x="280" y="72"/>
                </a:cubicBezTo>
                <a:cubicBezTo>
                  <a:pt x="282" y="61"/>
                  <a:pt x="310" y="60"/>
                  <a:pt x="318" y="63"/>
                </a:cubicBezTo>
                <a:cubicBezTo>
                  <a:pt x="326" y="67"/>
                  <a:pt x="334" y="57"/>
                  <a:pt x="337" y="52"/>
                </a:cubicBezTo>
                <a:cubicBezTo>
                  <a:pt x="340" y="46"/>
                  <a:pt x="331" y="53"/>
                  <a:pt x="325" y="56"/>
                </a:cubicBezTo>
                <a:cubicBezTo>
                  <a:pt x="320" y="60"/>
                  <a:pt x="305" y="56"/>
                  <a:pt x="297" y="53"/>
                </a:cubicBezTo>
                <a:cubicBezTo>
                  <a:pt x="289" y="51"/>
                  <a:pt x="290" y="58"/>
                  <a:pt x="283" y="59"/>
                </a:cubicBezTo>
                <a:cubicBezTo>
                  <a:pt x="277" y="60"/>
                  <a:pt x="278" y="74"/>
                  <a:pt x="275" y="76"/>
                </a:cubicBezTo>
                <a:cubicBezTo>
                  <a:pt x="272" y="77"/>
                  <a:pt x="272" y="88"/>
                  <a:pt x="266" y="97"/>
                </a:cubicBezTo>
                <a:cubicBezTo>
                  <a:pt x="260" y="107"/>
                  <a:pt x="268" y="108"/>
                  <a:pt x="273" y="109"/>
                </a:cubicBezTo>
                <a:close/>
                <a:moveTo>
                  <a:pt x="121" y="117"/>
                </a:moveTo>
                <a:cubicBezTo>
                  <a:pt x="121" y="113"/>
                  <a:pt x="123" y="108"/>
                  <a:pt x="123" y="106"/>
                </a:cubicBezTo>
                <a:cubicBezTo>
                  <a:pt x="123" y="103"/>
                  <a:pt x="124" y="102"/>
                  <a:pt x="127" y="103"/>
                </a:cubicBezTo>
                <a:cubicBezTo>
                  <a:pt x="130" y="104"/>
                  <a:pt x="130" y="97"/>
                  <a:pt x="128" y="96"/>
                </a:cubicBezTo>
                <a:cubicBezTo>
                  <a:pt x="125" y="95"/>
                  <a:pt x="124" y="87"/>
                  <a:pt x="118" y="87"/>
                </a:cubicBezTo>
                <a:cubicBezTo>
                  <a:pt x="113" y="87"/>
                  <a:pt x="114" y="92"/>
                  <a:pt x="117" y="92"/>
                </a:cubicBezTo>
                <a:cubicBezTo>
                  <a:pt x="120" y="92"/>
                  <a:pt x="122" y="95"/>
                  <a:pt x="121" y="97"/>
                </a:cubicBezTo>
                <a:cubicBezTo>
                  <a:pt x="120" y="100"/>
                  <a:pt x="119" y="95"/>
                  <a:pt x="114" y="95"/>
                </a:cubicBezTo>
                <a:cubicBezTo>
                  <a:pt x="110" y="96"/>
                  <a:pt x="113" y="90"/>
                  <a:pt x="107" y="89"/>
                </a:cubicBezTo>
                <a:cubicBezTo>
                  <a:pt x="102" y="89"/>
                  <a:pt x="103" y="79"/>
                  <a:pt x="97" y="79"/>
                </a:cubicBezTo>
                <a:cubicBezTo>
                  <a:pt x="92" y="79"/>
                  <a:pt x="91" y="75"/>
                  <a:pt x="95" y="71"/>
                </a:cubicBezTo>
                <a:cubicBezTo>
                  <a:pt x="99" y="68"/>
                  <a:pt x="89" y="65"/>
                  <a:pt x="89" y="61"/>
                </a:cubicBezTo>
                <a:cubicBezTo>
                  <a:pt x="89" y="57"/>
                  <a:pt x="83" y="59"/>
                  <a:pt x="83" y="56"/>
                </a:cubicBezTo>
                <a:cubicBezTo>
                  <a:pt x="83" y="53"/>
                  <a:pt x="81" y="54"/>
                  <a:pt x="78" y="50"/>
                </a:cubicBezTo>
                <a:cubicBezTo>
                  <a:pt x="75" y="46"/>
                  <a:pt x="73" y="50"/>
                  <a:pt x="71" y="47"/>
                </a:cubicBezTo>
                <a:cubicBezTo>
                  <a:pt x="68" y="44"/>
                  <a:pt x="64" y="42"/>
                  <a:pt x="62" y="43"/>
                </a:cubicBezTo>
                <a:cubicBezTo>
                  <a:pt x="60" y="44"/>
                  <a:pt x="54" y="39"/>
                  <a:pt x="52" y="34"/>
                </a:cubicBezTo>
                <a:cubicBezTo>
                  <a:pt x="51" y="29"/>
                  <a:pt x="35" y="22"/>
                  <a:pt x="33" y="17"/>
                </a:cubicBezTo>
                <a:cubicBezTo>
                  <a:pt x="31" y="11"/>
                  <a:pt x="26" y="9"/>
                  <a:pt x="17" y="9"/>
                </a:cubicBezTo>
                <a:cubicBezTo>
                  <a:pt x="8" y="9"/>
                  <a:pt x="4" y="0"/>
                  <a:pt x="2" y="5"/>
                </a:cubicBezTo>
                <a:cubicBezTo>
                  <a:pt x="0" y="10"/>
                  <a:pt x="12" y="23"/>
                  <a:pt x="18" y="26"/>
                </a:cubicBezTo>
                <a:cubicBezTo>
                  <a:pt x="23" y="30"/>
                  <a:pt x="26" y="42"/>
                  <a:pt x="33" y="42"/>
                </a:cubicBezTo>
                <a:cubicBezTo>
                  <a:pt x="40" y="43"/>
                  <a:pt x="40" y="64"/>
                  <a:pt x="45" y="65"/>
                </a:cubicBezTo>
                <a:cubicBezTo>
                  <a:pt x="50" y="66"/>
                  <a:pt x="61" y="82"/>
                  <a:pt x="63" y="91"/>
                </a:cubicBezTo>
                <a:cubicBezTo>
                  <a:pt x="64" y="100"/>
                  <a:pt x="75" y="104"/>
                  <a:pt x="79" y="110"/>
                </a:cubicBezTo>
                <a:cubicBezTo>
                  <a:pt x="83" y="117"/>
                  <a:pt x="97" y="125"/>
                  <a:pt x="99" y="128"/>
                </a:cubicBezTo>
                <a:cubicBezTo>
                  <a:pt x="101" y="131"/>
                  <a:pt x="103" y="137"/>
                  <a:pt x="105" y="134"/>
                </a:cubicBezTo>
                <a:cubicBezTo>
                  <a:pt x="107" y="131"/>
                  <a:pt x="114" y="134"/>
                  <a:pt x="117" y="134"/>
                </a:cubicBezTo>
                <a:cubicBezTo>
                  <a:pt x="120" y="134"/>
                  <a:pt x="121" y="122"/>
                  <a:pt x="121" y="117"/>
                </a:cubicBezTo>
                <a:close/>
                <a:moveTo>
                  <a:pt x="376" y="64"/>
                </a:moveTo>
                <a:cubicBezTo>
                  <a:pt x="383" y="65"/>
                  <a:pt x="380" y="60"/>
                  <a:pt x="380" y="56"/>
                </a:cubicBezTo>
                <a:cubicBezTo>
                  <a:pt x="380" y="51"/>
                  <a:pt x="373" y="55"/>
                  <a:pt x="373" y="53"/>
                </a:cubicBezTo>
                <a:cubicBezTo>
                  <a:pt x="373" y="50"/>
                  <a:pt x="371" y="41"/>
                  <a:pt x="365" y="48"/>
                </a:cubicBezTo>
                <a:cubicBezTo>
                  <a:pt x="360" y="56"/>
                  <a:pt x="367" y="74"/>
                  <a:pt x="371" y="73"/>
                </a:cubicBezTo>
                <a:cubicBezTo>
                  <a:pt x="375" y="72"/>
                  <a:pt x="368" y="63"/>
                  <a:pt x="376" y="64"/>
                </a:cubicBezTo>
                <a:close/>
                <a:moveTo>
                  <a:pt x="348" y="106"/>
                </a:moveTo>
                <a:cubicBezTo>
                  <a:pt x="350" y="111"/>
                  <a:pt x="359" y="114"/>
                  <a:pt x="362" y="109"/>
                </a:cubicBezTo>
                <a:cubicBezTo>
                  <a:pt x="365" y="105"/>
                  <a:pt x="347" y="99"/>
                  <a:pt x="348" y="106"/>
                </a:cubicBezTo>
                <a:close/>
                <a:moveTo>
                  <a:pt x="322" y="162"/>
                </a:moveTo>
                <a:cubicBezTo>
                  <a:pt x="313" y="161"/>
                  <a:pt x="307" y="167"/>
                  <a:pt x="298" y="164"/>
                </a:cubicBezTo>
                <a:cubicBezTo>
                  <a:pt x="289" y="161"/>
                  <a:pt x="276" y="164"/>
                  <a:pt x="277" y="167"/>
                </a:cubicBezTo>
                <a:cubicBezTo>
                  <a:pt x="278" y="170"/>
                  <a:pt x="286" y="170"/>
                  <a:pt x="295" y="170"/>
                </a:cubicBezTo>
                <a:cubicBezTo>
                  <a:pt x="304" y="171"/>
                  <a:pt x="312" y="166"/>
                  <a:pt x="318" y="165"/>
                </a:cubicBezTo>
                <a:cubicBezTo>
                  <a:pt x="324" y="165"/>
                  <a:pt x="331" y="163"/>
                  <a:pt x="322" y="162"/>
                </a:cubicBezTo>
                <a:close/>
                <a:moveTo>
                  <a:pt x="393" y="101"/>
                </a:moveTo>
                <a:cubicBezTo>
                  <a:pt x="385" y="98"/>
                  <a:pt x="370" y="100"/>
                  <a:pt x="371" y="105"/>
                </a:cubicBezTo>
                <a:cubicBezTo>
                  <a:pt x="373" y="109"/>
                  <a:pt x="380" y="107"/>
                  <a:pt x="387" y="107"/>
                </a:cubicBezTo>
                <a:cubicBezTo>
                  <a:pt x="394" y="107"/>
                  <a:pt x="397" y="112"/>
                  <a:pt x="401" y="112"/>
                </a:cubicBezTo>
                <a:cubicBezTo>
                  <a:pt x="405" y="112"/>
                  <a:pt x="402" y="104"/>
                  <a:pt x="393" y="101"/>
                </a:cubicBezTo>
                <a:close/>
                <a:moveTo>
                  <a:pt x="218" y="158"/>
                </a:moveTo>
                <a:cubicBezTo>
                  <a:pt x="217" y="154"/>
                  <a:pt x="204" y="158"/>
                  <a:pt x="198" y="155"/>
                </a:cubicBezTo>
                <a:cubicBezTo>
                  <a:pt x="192" y="153"/>
                  <a:pt x="205" y="150"/>
                  <a:pt x="209" y="148"/>
                </a:cubicBezTo>
                <a:cubicBezTo>
                  <a:pt x="214" y="145"/>
                  <a:pt x="207" y="144"/>
                  <a:pt x="196" y="147"/>
                </a:cubicBezTo>
                <a:cubicBezTo>
                  <a:pt x="185" y="151"/>
                  <a:pt x="173" y="140"/>
                  <a:pt x="173" y="145"/>
                </a:cubicBezTo>
                <a:cubicBezTo>
                  <a:pt x="172" y="149"/>
                  <a:pt x="153" y="143"/>
                  <a:pt x="149" y="139"/>
                </a:cubicBezTo>
                <a:cubicBezTo>
                  <a:pt x="144" y="136"/>
                  <a:pt x="126" y="132"/>
                  <a:pt x="122" y="138"/>
                </a:cubicBezTo>
                <a:cubicBezTo>
                  <a:pt x="119" y="144"/>
                  <a:pt x="116" y="139"/>
                  <a:pt x="117" y="145"/>
                </a:cubicBezTo>
                <a:cubicBezTo>
                  <a:pt x="118" y="149"/>
                  <a:pt x="122" y="146"/>
                  <a:pt x="125" y="146"/>
                </a:cubicBezTo>
                <a:cubicBezTo>
                  <a:pt x="128" y="146"/>
                  <a:pt x="127" y="152"/>
                  <a:pt x="131" y="153"/>
                </a:cubicBezTo>
                <a:cubicBezTo>
                  <a:pt x="136" y="153"/>
                  <a:pt x="150" y="157"/>
                  <a:pt x="151" y="154"/>
                </a:cubicBezTo>
                <a:cubicBezTo>
                  <a:pt x="153" y="151"/>
                  <a:pt x="166" y="154"/>
                  <a:pt x="173" y="160"/>
                </a:cubicBezTo>
                <a:cubicBezTo>
                  <a:pt x="179" y="165"/>
                  <a:pt x="195" y="165"/>
                  <a:pt x="201" y="164"/>
                </a:cubicBezTo>
                <a:cubicBezTo>
                  <a:pt x="207" y="163"/>
                  <a:pt x="213" y="168"/>
                  <a:pt x="216" y="165"/>
                </a:cubicBezTo>
                <a:cubicBezTo>
                  <a:pt x="218" y="162"/>
                  <a:pt x="222" y="170"/>
                  <a:pt x="229" y="165"/>
                </a:cubicBezTo>
                <a:cubicBezTo>
                  <a:pt x="236" y="160"/>
                  <a:pt x="218" y="162"/>
                  <a:pt x="218" y="158"/>
                </a:cubicBezTo>
                <a:close/>
                <a:moveTo>
                  <a:pt x="480" y="86"/>
                </a:moveTo>
                <a:cubicBezTo>
                  <a:pt x="475" y="86"/>
                  <a:pt x="474" y="95"/>
                  <a:pt x="470" y="95"/>
                </a:cubicBezTo>
                <a:cubicBezTo>
                  <a:pt x="466" y="95"/>
                  <a:pt x="460" y="104"/>
                  <a:pt x="452" y="106"/>
                </a:cubicBezTo>
                <a:cubicBezTo>
                  <a:pt x="444" y="109"/>
                  <a:pt x="443" y="83"/>
                  <a:pt x="440" y="78"/>
                </a:cubicBezTo>
                <a:cubicBezTo>
                  <a:pt x="436" y="73"/>
                  <a:pt x="416" y="69"/>
                  <a:pt x="414" y="75"/>
                </a:cubicBezTo>
                <a:cubicBezTo>
                  <a:pt x="412" y="81"/>
                  <a:pt x="405" y="78"/>
                  <a:pt x="404" y="82"/>
                </a:cubicBezTo>
                <a:cubicBezTo>
                  <a:pt x="404" y="87"/>
                  <a:pt x="406" y="85"/>
                  <a:pt x="410" y="85"/>
                </a:cubicBezTo>
                <a:cubicBezTo>
                  <a:pt x="415" y="85"/>
                  <a:pt x="415" y="89"/>
                  <a:pt x="417" y="93"/>
                </a:cubicBezTo>
                <a:cubicBezTo>
                  <a:pt x="419" y="97"/>
                  <a:pt x="431" y="94"/>
                  <a:pt x="435" y="94"/>
                </a:cubicBezTo>
                <a:cubicBezTo>
                  <a:pt x="439" y="94"/>
                  <a:pt x="439" y="99"/>
                  <a:pt x="434" y="97"/>
                </a:cubicBezTo>
                <a:cubicBezTo>
                  <a:pt x="428" y="95"/>
                  <a:pt x="428" y="100"/>
                  <a:pt x="424" y="99"/>
                </a:cubicBezTo>
                <a:cubicBezTo>
                  <a:pt x="420" y="98"/>
                  <a:pt x="415" y="98"/>
                  <a:pt x="417" y="101"/>
                </a:cubicBezTo>
                <a:cubicBezTo>
                  <a:pt x="420" y="103"/>
                  <a:pt x="424" y="105"/>
                  <a:pt x="424" y="111"/>
                </a:cubicBezTo>
                <a:cubicBezTo>
                  <a:pt x="424" y="116"/>
                  <a:pt x="432" y="115"/>
                  <a:pt x="432" y="111"/>
                </a:cubicBezTo>
                <a:cubicBezTo>
                  <a:pt x="432" y="106"/>
                  <a:pt x="436" y="112"/>
                  <a:pt x="444" y="114"/>
                </a:cubicBezTo>
                <a:cubicBezTo>
                  <a:pt x="451" y="116"/>
                  <a:pt x="446" y="119"/>
                  <a:pt x="454" y="119"/>
                </a:cubicBezTo>
                <a:cubicBezTo>
                  <a:pt x="461" y="120"/>
                  <a:pt x="479" y="125"/>
                  <a:pt x="485" y="130"/>
                </a:cubicBezTo>
                <a:cubicBezTo>
                  <a:pt x="492" y="135"/>
                  <a:pt x="487" y="139"/>
                  <a:pt x="492" y="143"/>
                </a:cubicBezTo>
                <a:cubicBezTo>
                  <a:pt x="496" y="148"/>
                  <a:pt x="497" y="153"/>
                  <a:pt x="491" y="153"/>
                </a:cubicBezTo>
                <a:cubicBezTo>
                  <a:pt x="485" y="153"/>
                  <a:pt x="479" y="159"/>
                  <a:pt x="481" y="162"/>
                </a:cubicBezTo>
                <a:cubicBezTo>
                  <a:pt x="482" y="165"/>
                  <a:pt x="502" y="161"/>
                  <a:pt x="507" y="161"/>
                </a:cubicBezTo>
                <a:cubicBezTo>
                  <a:pt x="510" y="161"/>
                  <a:pt x="513" y="166"/>
                  <a:pt x="519" y="170"/>
                </a:cubicBezTo>
                <a:cubicBezTo>
                  <a:pt x="519" y="99"/>
                  <a:pt x="519" y="99"/>
                  <a:pt x="519" y="99"/>
                </a:cubicBezTo>
                <a:cubicBezTo>
                  <a:pt x="504" y="94"/>
                  <a:pt x="484" y="85"/>
                  <a:pt x="480" y="86"/>
                </a:cubicBezTo>
                <a:close/>
                <a:moveTo>
                  <a:pt x="336" y="170"/>
                </a:moveTo>
                <a:cubicBezTo>
                  <a:pt x="335" y="171"/>
                  <a:pt x="334" y="171"/>
                  <a:pt x="332" y="172"/>
                </a:cubicBezTo>
                <a:cubicBezTo>
                  <a:pt x="332" y="173"/>
                  <a:pt x="331" y="174"/>
                  <a:pt x="330" y="175"/>
                </a:cubicBezTo>
                <a:cubicBezTo>
                  <a:pt x="329" y="176"/>
                  <a:pt x="328" y="174"/>
                  <a:pt x="327" y="173"/>
                </a:cubicBezTo>
                <a:cubicBezTo>
                  <a:pt x="320" y="175"/>
                  <a:pt x="317" y="183"/>
                  <a:pt x="321" y="186"/>
                </a:cubicBezTo>
                <a:cubicBezTo>
                  <a:pt x="326" y="188"/>
                  <a:pt x="332" y="182"/>
                  <a:pt x="336" y="177"/>
                </a:cubicBezTo>
                <a:cubicBezTo>
                  <a:pt x="336" y="177"/>
                  <a:pt x="337" y="176"/>
                  <a:pt x="337" y="176"/>
                </a:cubicBezTo>
                <a:cubicBezTo>
                  <a:pt x="337" y="175"/>
                  <a:pt x="338" y="175"/>
                  <a:pt x="338" y="174"/>
                </a:cubicBezTo>
                <a:cubicBezTo>
                  <a:pt x="338" y="174"/>
                  <a:pt x="339" y="174"/>
                  <a:pt x="339" y="174"/>
                </a:cubicBezTo>
                <a:cubicBezTo>
                  <a:pt x="338" y="172"/>
                  <a:pt x="337" y="171"/>
                  <a:pt x="336" y="170"/>
                </a:cubicBezTo>
                <a:close/>
                <a:moveTo>
                  <a:pt x="243" y="84"/>
                </a:moveTo>
                <a:cubicBezTo>
                  <a:pt x="249" y="81"/>
                  <a:pt x="250" y="74"/>
                  <a:pt x="250" y="67"/>
                </a:cubicBezTo>
                <a:cubicBezTo>
                  <a:pt x="249" y="60"/>
                  <a:pt x="264" y="60"/>
                  <a:pt x="267" y="57"/>
                </a:cubicBezTo>
                <a:cubicBezTo>
                  <a:pt x="269" y="55"/>
                  <a:pt x="263" y="50"/>
                  <a:pt x="259" y="48"/>
                </a:cubicBezTo>
                <a:cubicBezTo>
                  <a:pt x="255" y="46"/>
                  <a:pt x="258" y="42"/>
                  <a:pt x="255" y="39"/>
                </a:cubicBezTo>
                <a:cubicBezTo>
                  <a:pt x="252" y="37"/>
                  <a:pt x="247" y="30"/>
                  <a:pt x="252" y="29"/>
                </a:cubicBezTo>
                <a:cubicBezTo>
                  <a:pt x="256" y="29"/>
                  <a:pt x="249" y="23"/>
                  <a:pt x="252" y="21"/>
                </a:cubicBezTo>
                <a:cubicBezTo>
                  <a:pt x="253" y="21"/>
                  <a:pt x="253" y="20"/>
                  <a:pt x="254" y="20"/>
                </a:cubicBezTo>
                <a:cubicBezTo>
                  <a:pt x="252" y="19"/>
                  <a:pt x="250" y="18"/>
                  <a:pt x="249" y="18"/>
                </a:cubicBezTo>
                <a:cubicBezTo>
                  <a:pt x="243" y="18"/>
                  <a:pt x="231" y="17"/>
                  <a:pt x="231" y="26"/>
                </a:cubicBezTo>
                <a:cubicBezTo>
                  <a:pt x="232" y="34"/>
                  <a:pt x="224" y="31"/>
                  <a:pt x="225" y="36"/>
                </a:cubicBezTo>
                <a:cubicBezTo>
                  <a:pt x="225" y="40"/>
                  <a:pt x="221" y="40"/>
                  <a:pt x="221" y="46"/>
                </a:cubicBezTo>
                <a:cubicBezTo>
                  <a:pt x="222" y="52"/>
                  <a:pt x="218" y="50"/>
                  <a:pt x="211" y="53"/>
                </a:cubicBezTo>
                <a:cubicBezTo>
                  <a:pt x="205" y="56"/>
                  <a:pt x="207" y="51"/>
                  <a:pt x="201" y="51"/>
                </a:cubicBezTo>
                <a:cubicBezTo>
                  <a:pt x="194" y="51"/>
                  <a:pt x="193" y="54"/>
                  <a:pt x="189" y="56"/>
                </a:cubicBezTo>
                <a:cubicBezTo>
                  <a:pt x="185" y="57"/>
                  <a:pt x="177" y="55"/>
                  <a:pt x="175" y="57"/>
                </a:cubicBezTo>
                <a:cubicBezTo>
                  <a:pt x="172" y="59"/>
                  <a:pt x="168" y="52"/>
                  <a:pt x="165" y="52"/>
                </a:cubicBezTo>
                <a:cubicBezTo>
                  <a:pt x="164" y="52"/>
                  <a:pt x="163" y="49"/>
                  <a:pt x="162" y="45"/>
                </a:cubicBezTo>
                <a:cubicBezTo>
                  <a:pt x="162" y="45"/>
                  <a:pt x="161" y="45"/>
                  <a:pt x="161" y="45"/>
                </a:cubicBezTo>
                <a:cubicBezTo>
                  <a:pt x="156" y="45"/>
                  <a:pt x="149" y="57"/>
                  <a:pt x="153" y="61"/>
                </a:cubicBezTo>
                <a:cubicBezTo>
                  <a:pt x="158" y="65"/>
                  <a:pt x="157" y="73"/>
                  <a:pt x="159" y="76"/>
                </a:cubicBezTo>
                <a:cubicBezTo>
                  <a:pt x="162" y="80"/>
                  <a:pt x="169" y="81"/>
                  <a:pt x="169" y="88"/>
                </a:cubicBezTo>
                <a:cubicBezTo>
                  <a:pt x="169" y="95"/>
                  <a:pt x="175" y="106"/>
                  <a:pt x="180" y="103"/>
                </a:cubicBezTo>
                <a:cubicBezTo>
                  <a:pt x="184" y="100"/>
                  <a:pt x="187" y="104"/>
                  <a:pt x="189" y="107"/>
                </a:cubicBezTo>
                <a:cubicBezTo>
                  <a:pt x="190" y="110"/>
                  <a:pt x="200" y="105"/>
                  <a:pt x="204" y="105"/>
                </a:cubicBezTo>
                <a:cubicBezTo>
                  <a:pt x="207" y="106"/>
                  <a:pt x="217" y="108"/>
                  <a:pt x="218" y="112"/>
                </a:cubicBezTo>
                <a:cubicBezTo>
                  <a:pt x="219" y="116"/>
                  <a:pt x="228" y="112"/>
                  <a:pt x="234" y="109"/>
                </a:cubicBezTo>
                <a:cubicBezTo>
                  <a:pt x="241" y="107"/>
                  <a:pt x="237" y="88"/>
                  <a:pt x="243" y="84"/>
                </a:cubicBezTo>
                <a:close/>
                <a:moveTo>
                  <a:pt x="268" y="178"/>
                </a:moveTo>
                <a:cubicBezTo>
                  <a:pt x="270" y="181"/>
                  <a:pt x="276" y="181"/>
                  <a:pt x="278" y="183"/>
                </a:cubicBezTo>
                <a:cubicBezTo>
                  <a:pt x="280" y="185"/>
                  <a:pt x="289" y="189"/>
                  <a:pt x="289" y="183"/>
                </a:cubicBezTo>
                <a:cubicBezTo>
                  <a:pt x="289" y="178"/>
                  <a:pt x="266" y="174"/>
                  <a:pt x="268" y="178"/>
                </a:cubicBezTo>
                <a:close/>
                <a:moveTo>
                  <a:pt x="251" y="161"/>
                </a:moveTo>
                <a:cubicBezTo>
                  <a:pt x="250" y="164"/>
                  <a:pt x="244" y="165"/>
                  <a:pt x="241" y="163"/>
                </a:cubicBezTo>
                <a:cubicBezTo>
                  <a:pt x="238" y="160"/>
                  <a:pt x="234" y="166"/>
                  <a:pt x="236" y="169"/>
                </a:cubicBezTo>
                <a:cubicBezTo>
                  <a:pt x="237" y="170"/>
                  <a:pt x="244" y="175"/>
                  <a:pt x="252" y="171"/>
                </a:cubicBezTo>
                <a:cubicBezTo>
                  <a:pt x="260" y="167"/>
                  <a:pt x="266" y="171"/>
                  <a:pt x="268" y="167"/>
                </a:cubicBezTo>
                <a:cubicBezTo>
                  <a:pt x="270" y="162"/>
                  <a:pt x="253" y="158"/>
                  <a:pt x="251" y="161"/>
                </a:cubicBezTo>
                <a:close/>
              </a:path>
            </a:pathLst>
          </a:custGeom>
          <a:solidFill>
            <a:srgbClr val="ED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70" name="Freeform 172"/>
          <p:cNvSpPr>
            <a:spLocks noEditPoints="1"/>
          </p:cNvSpPr>
          <p:nvPr/>
        </p:nvSpPr>
        <p:spPr bwMode="auto">
          <a:xfrm>
            <a:off x="8518140" y="4307302"/>
            <a:ext cx="75481" cy="32595"/>
          </a:xfrm>
          <a:custGeom>
            <a:avLst/>
            <a:gdLst/>
            <a:ahLst/>
            <a:cxnLst>
              <a:cxn ang="0">
                <a:pos x="3" y="12"/>
              </a:cxn>
              <a:cxn ang="0">
                <a:pos x="0" y="13"/>
              </a:cxn>
              <a:cxn ang="0">
                <a:pos x="3" y="15"/>
              </a:cxn>
              <a:cxn ang="0">
                <a:pos x="5" y="12"/>
              </a:cxn>
              <a:cxn ang="0">
                <a:pos x="4" y="12"/>
              </a:cxn>
              <a:cxn ang="0">
                <a:pos x="3" y="12"/>
              </a:cxn>
              <a:cxn ang="0">
                <a:pos x="19" y="3"/>
              </a:cxn>
              <a:cxn ang="0">
                <a:pos x="10" y="9"/>
              </a:cxn>
              <a:cxn ang="0">
                <a:pos x="9" y="10"/>
              </a:cxn>
              <a:cxn ang="0">
                <a:pos x="12" y="14"/>
              </a:cxn>
              <a:cxn ang="0">
                <a:pos x="36" y="3"/>
              </a:cxn>
              <a:cxn ang="0">
                <a:pos x="19" y="3"/>
              </a:cxn>
            </a:cxnLst>
            <a:rect l="0" t="0" r="r" b="b"/>
            <a:pathLst>
              <a:path w="37" h="16">
                <a:moveTo>
                  <a:pt x="3" y="12"/>
                </a:moveTo>
                <a:cubicBezTo>
                  <a:pt x="2" y="12"/>
                  <a:pt x="1" y="12"/>
                  <a:pt x="0" y="13"/>
                </a:cubicBezTo>
                <a:cubicBezTo>
                  <a:pt x="1" y="14"/>
                  <a:pt x="2" y="16"/>
                  <a:pt x="3" y="15"/>
                </a:cubicBezTo>
                <a:cubicBezTo>
                  <a:pt x="4" y="14"/>
                  <a:pt x="5" y="13"/>
                  <a:pt x="5" y="12"/>
                </a:cubicBezTo>
                <a:cubicBezTo>
                  <a:pt x="5" y="12"/>
                  <a:pt x="4" y="12"/>
                  <a:pt x="4" y="12"/>
                </a:cubicBezTo>
                <a:cubicBezTo>
                  <a:pt x="3" y="12"/>
                  <a:pt x="3" y="12"/>
                  <a:pt x="3" y="12"/>
                </a:cubicBezTo>
                <a:close/>
                <a:moveTo>
                  <a:pt x="19" y="3"/>
                </a:moveTo>
                <a:cubicBezTo>
                  <a:pt x="15" y="3"/>
                  <a:pt x="13" y="7"/>
                  <a:pt x="10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1"/>
                  <a:pt x="11" y="12"/>
                  <a:pt x="12" y="14"/>
                </a:cubicBezTo>
                <a:cubicBezTo>
                  <a:pt x="19" y="10"/>
                  <a:pt x="35" y="5"/>
                  <a:pt x="36" y="3"/>
                </a:cubicBezTo>
                <a:cubicBezTo>
                  <a:pt x="37" y="0"/>
                  <a:pt x="26" y="4"/>
                  <a:pt x="19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71" name="Freeform 173"/>
          <p:cNvSpPr>
            <a:spLocks/>
          </p:cNvSpPr>
          <p:nvPr/>
        </p:nvSpPr>
        <p:spPr bwMode="auto">
          <a:xfrm>
            <a:off x="5955219" y="2922911"/>
            <a:ext cx="78912" cy="42888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7" y="18"/>
              </a:cxn>
              <a:cxn ang="0">
                <a:pos x="9" y="21"/>
              </a:cxn>
              <a:cxn ang="0">
                <a:pos x="17" y="20"/>
              </a:cxn>
              <a:cxn ang="0">
                <a:pos x="24" y="20"/>
              </a:cxn>
              <a:cxn ang="0">
                <a:pos x="28" y="15"/>
              </a:cxn>
              <a:cxn ang="0">
                <a:pos x="31" y="9"/>
              </a:cxn>
              <a:cxn ang="0">
                <a:pos x="38" y="5"/>
              </a:cxn>
              <a:cxn ang="0">
                <a:pos x="35" y="0"/>
              </a:cxn>
              <a:cxn ang="0">
                <a:pos x="27" y="3"/>
              </a:cxn>
              <a:cxn ang="0">
                <a:pos x="18" y="6"/>
              </a:cxn>
              <a:cxn ang="0">
                <a:pos x="5" y="4"/>
              </a:cxn>
              <a:cxn ang="0">
                <a:pos x="1" y="4"/>
              </a:cxn>
              <a:cxn ang="0">
                <a:pos x="0" y="19"/>
              </a:cxn>
            </a:cxnLst>
            <a:rect l="0" t="0" r="r" b="b"/>
            <a:pathLst>
              <a:path w="38" h="21">
                <a:moveTo>
                  <a:pt x="0" y="19"/>
                </a:moveTo>
                <a:cubicBezTo>
                  <a:pt x="3" y="18"/>
                  <a:pt x="6" y="17"/>
                  <a:pt x="7" y="18"/>
                </a:cubicBezTo>
                <a:cubicBezTo>
                  <a:pt x="8" y="18"/>
                  <a:pt x="9" y="20"/>
                  <a:pt x="9" y="21"/>
                </a:cubicBezTo>
                <a:cubicBezTo>
                  <a:pt x="11" y="21"/>
                  <a:pt x="16" y="20"/>
                  <a:pt x="17" y="20"/>
                </a:cubicBezTo>
                <a:cubicBezTo>
                  <a:pt x="19" y="19"/>
                  <a:pt x="24" y="21"/>
                  <a:pt x="24" y="20"/>
                </a:cubicBezTo>
                <a:cubicBezTo>
                  <a:pt x="25" y="18"/>
                  <a:pt x="26" y="15"/>
                  <a:pt x="28" y="15"/>
                </a:cubicBezTo>
                <a:cubicBezTo>
                  <a:pt x="30" y="15"/>
                  <a:pt x="29" y="10"/>
                  <a:pt x="31" y="9"/>
                </a:cubicBezTo>
                <a:cubicBezTo>
                  <a:pt x="33" y="9"/>
                  <a:pt x="38" y="5"/>
                  <a:pt x="38" y="5"/>
                </a:cubicBezTo>
                <a:cubicBezTo>
                  <a:pt x="38" y="5"/>
                  <a:pt x="36" y="1"/>
                  <a:pt x="35" y="0"/>
                </a:cubicBezTo>
                <a:cubicBezTo>
                  <a:pt x="34" y="0"/>
                  <a:pt x="32" y="3"/>
                  <a:pt x="27" y="3"/>
                </a:cubicBezTo>
                <a:cubicBezTo>
                  <a:pt x="23" y="3"/>
                  <a:pt x="20" y="6"/>
                  <a:pt x="18" y="6"/>
                </a:cubicBezTo>
                <a:cubicBezTo>
                  <a:pt x="16" y="6"/>
                  <a:pt x="9" y="4"/>
                  <a:pt x="5" y="4"/>
                </a:cubicBezTo>
                <a:cubicBezTo>
                  <a:pt x="4" y="4"/>
                  <a:pt x="2" y="4"/>
                  <a:pt x="1" y="4"/>
                </a:cubicBezTo>
                <a:cubicBezTo>
                  <a:pt x="0" y="7"/>
                  <a:pt x="0" y="13"/>
                  <a:pt x="0" y="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72" name="Freeform 174"/>
          <p:cNvSpPr>
            <a:spLocks noEditPoints="1"/>
          </p:cNvSpPr>
          <p:nvPr/>
        </p:nvSpPr>
        <p:spPr bwMode="auto">
          <a:xfrm>
            <a:off x="5809403" y="2917766"/>
            <a:ext cx="267615" cy="291631"/>
          </a:xfrm>
          <a:custGeom>
            <a:avLst/>
            <a:gdLst/>
            <a:ahLst/>
            <a:cxnLst>
              <a:cxn ang="0">
                <a:pos x="90" y="122"/>
              </a:cxn>
              <a:cxn ang="0">
                <a:pos x="77" y="122"/>
              </a:cxn>
              <a:cxn ang="0">
                <a:pos x="67" y="127"/>
              </a:cxn>
              <a:cxn ang="0">
                <a:pos x="79" y="133"/>
              </a:cxn>
              <a:cxn ang="0">
                <a:pos x="92" y="141"/>
              </a:cxn>
              <a:cxn ang="0">
                <a:pos x="95" y="134"/>
              </a:cxn>
              <a:cxn ang="0">
                <a:pos x="99" y="123"/>
              </a:cxn>
              <a:cxn ang="0">
                <a:pos x="90" y="122"/>
              </a:cxn>
              <a:cxn ang="0">
                <a:pos x="26" y="85"/>
              </a:cxn>
              <a:cxn ang="0">
                <a:pos x="18" y="87"/>
              </a:cxn>
              <a:cxn ang="0">
                <a:pos x="22" y="101"/>
              </a:cxn>
              <a:cxn ang="0">
                <a:pos x="27" y="112"/>
              </a:cxn>
              <a:cxn ang="0">
                <a:pos x="34" y="107"/>
              </a:cxn>
              <a:cxn ang="0">
                <a:pos x="36" y="89"/>
              </a:cxn>
              <a:cxn ang="0">
                <a:pos x="26" y="85"/>
              </a:cxn>
              <a:cxn ang="0">
                <a:pos x="108" y="79"/>
              </a:cxn>
              <a:cxn ang="0">
                <a:pos x="99" y="73"/>
              </a:cxn>
              <a:cxn ang="0">
                <a:pos x="82" y="55"/>
              </a:cxn>
              <a:cxn ang="0">
                <a:pos x="66" y="38"/>
              </a:cxn>
              <a:cxn ang="0">
                <a:pos x="66" y="27"/>
              </a:cxn>
              <a:cxn ang="0">
                <a:pos x="71" y="21"/>
              </a:cxn>
              <a:cxn ang="0">
                <a:pos x="72" y="6"/>
              </a:cxn>
              <a:cxn ang="0">
                <a:pos x="66" y="5"/>
              </a:cxn>
              <a:cxn ang="0">
                <a:pos x="64" y="0"/>
              </a:cxn>
              <a:cxn ang="0">
                <a:pos x="55" y="1"/>
              </a:cxn>
              <a:cxn ang="0">
                <a:pos x="48" y="3"/>
              </a:cxn>
              <a:cxn ang="0">
                <a:pos x="46" y="2"/>
              </a:cxn>
              <a:cxn ang="0">
                <a:pos x="44" y="5"/>
              </a:cxn>
              <a:cxn ang="0">
                <a:pos x="42" y="7"/>
              </a:cxn>
              <a:cxn ang="0">
                <a:pos x="39" y="9"/>
              </a:cxn>
              <a:cxn ang="0">
                <a:pos x="34" y="10"/>
              </a:cxn>
              <a:cxn ang="0">
                <a:pos x="30" y="12"/>
              </a:cxn>
              <a:cxn ang="0">
                <a:pos x="27" y="16"/>
              </a:cxn>
              <a:cxn ang="0">
                <a:pos x="20" y="9"/>
              </a:cxn>
              <a:cxn ang="0">
                <a:pos x="15" y="17"/>
              </a:cxn>
              <a:cxn ang="0">
                <a:pos x="5" y="17"/>
              </a:cxn>
              <a:cxn ang="0">
                <a:pos x="6" y="23"/>
              </a:cxn>
              <a:cxn ang="0">
                <a:pos x="4" y="27"/>
              </a:cxn>
              <a:cxn ang="0">
                <a:pos x="2" y="30"/>
              </a:cxn>
              <a:cxn ang="0">
                <a:pos x="5" y="36"/>
              </a:cxn>
              <a:cxn ang="0">
                <a:pos x="8" y="41"/>
              </a:cxn>
              <a:cxn ang="0">
                <a:pos x="13" y="43"/>
              </a:cxn>
              <a:cxn ang="0">
                <a:pos x="12" y="47"/>
              </a:cxn>
              <a:cxn ang="0">
                <a:pos x="17" y="45"/>
              </a:cxn>
              <a:cxn ang="0">
                <a:pos x="25" y="38"/>
              </a:cxn>
              <a:cxn ang="0">
                <a:pos x="41" y="45"/>
              </a:cxn>
              <a:cxn ang="0">
                <a:pos x="44" y="52"/>
              </a:cxn>
              <a:cxn ang="0">
                <a:pos x="55" y="65"/>
              </a:cxn>
              <a:cxn ang="0">
                <a:pos x="70" y="79"/>
              </a:cxn>
              <a:cxn ang="0">
                <a:pos x="81" y="83"/>
              </a:cxn>
              <a:cxn ang="0">
                <a:pos x="91" y="90"/>
              </a:cxn>
              <a:cxn ang="0">
                <a:pos x="99" y="96"/>
              </a:cxn>
              <a:cxn ang="0">
                <a:pos x="103" y="103"/>
              </a:cxn>
              <a:cxn ang="0">
                <a:pos x="103" y="115"/>
              </a:cxn>
              <a:cxn ang="0">
                <a:pos x="104" y="124"/>
              </a:cxn>
              <a:cxn ang="0">
                <a:pos x="109" y="115"/>
              </a:cxn>
              <a:cxn ang="0">
                <a:pos x="116" y="108"/>
              </a:cxn>
              <a:cxn ang="0">
                <a:pos x="111" y="99"/>
              </a:cxn>
              <a:cxn ang="0">
                <a:pos x="121" y="95"/>
              </a:cxn>
              <a:cxn ang="0">
                <a:pos x="130" y="95"/>
              </a:cxn>
              <a:cxn ang="0">
                <a:pos x="108" y="79"/>
              </a:cxn>
            </a:cxnLst>
            <a:rect l="0" t="0" r="r" b="b"/>
            <a:pathLst>
              <a:path w="130" h="141">
                <a:moveTo>
                  <a:pt x="90" y="122"/>
                </a:moveTo>
                <a:cubicBezTo>
                  <a:pt x="84" y="124"/>
                  <a:pt x="81" y="124"/>
                  <a:pt x="77" y="122"/>
                </a:cubicBezTo>
                <a:cubicBezTo>
                  <a:pt x="73" y="120"/>
                  <a:pt x="66" y="124"/>
                  <a:pt x="67" y="127"/>
                </a:cubicBezTo>
                <a:cubicBezTo>
                  <a:pt x="68" y="129"/>
                  <a:pt x="71" y="131"/>
                  <a:pt x="79" y="133"/>
                </a:cubicBezTo>
                <a:cubicBezTo>
                  <a:pt x="87" y="135"/>
                  <a:pt x="88" y="141"/>
                  <a:pt x="92" y="141"/>
                </a:cubicBezTo>
                <a:cubicBezTo>
                  <a:pt x="95" y="141"/>
                  <a:pt x="96" y="138"/>
                  <a:pt x="95" y="134"/>
                </a:cubicBezTo>
                <a:cubicBezTo>
                  <a:pt x="94" y="129"/>
                  <a:pt x="99" y="124"/>
                  <a:pt x="99" y="123"/>
                </a:cubicBezTo>
                <a:cubicBezTo>
                  <a:pt x="100" y="122"/>
                  <a:pt x="97" y="121"/>
                  <a:pt x="90" y="122"/>
                </a:cubicBezTo>
                <a:close/>
                <a:moveTo>
                  <a:pt x="26" y="85"/>
                </a:moveTo>
                <a:cubicBezTo>
                  <a:pt x="22" y="88"/>
                  <a:pt x="19" y="84"/>
                  <a:pt x="18" y="87"/>
                </a:cubicBezTo>
                <a:cubicBezTo>
                  <a:pt x="16" y="90"/>
                  <a:pt x="23" y="95"/>
                  <a:pt x="22" y="101"/>
                </a:cubicBezTo>
                <a:cubicBezTo>
                  <a:pt x="20" y="108"/>
                  <a:pt x="23" y="116"/>
                  <a:pt x="27" y="112"/>
                </a:cubicBezTo>
                <a:cubicBezTo>
                  <a:pt x="30" y="108"/>
                  <a:pt x="32" y="110"/>
                  <a:pt x="34" y="107"/>
                </a:cubicBezTo>
                <a:cubicBezTo>
                  <a:pt x="37" y="104"/>
                  <a:pt x="35" y="94"/>
                  <a:pt x="36" y="89"/>
                </a:cubicBezTo>
                <a:cubicBezTo>
                  <a:pt x="38" y="84"/>
                  <a:pt x="30" y="81"/>
                  <a:pt x="26" y="85"/>
                </a:cubicBezTo>
                <a:close/>
                <a:moveTo>
                  <a:pt x="108" y="79"/>
                </a:moveTo>
                <a:cubicBezTo>
                  <a:pt x="103" y="77"/>
                  <a:pt x="106" y="72"/>
                  <a:pt x="99" y="73"/>
                </a:cubicBezTo>
                <a:cubicBezTo>
                  <a:pt x="92" y="73"/>
                  <a:pt x="84" y="64"/>
                  <a:pt x="82" y="55"/>
                </a:cubicBezTo>
                <a:cubicBezTo>
                  <a:pt x="79" y="45"/>
                  <a:pt x="69" y="44"/>
                  <a:pt x="66" y="38"/>
                </a:cubicBezTo>
                <a:cubicBezTo>
                  <a:pt x="63" y="33"/>
                  <a:pt x="68" y="32"/>
                  <a:pt x="66" y="27"/>
                </a:cubicBezTo>
                <a:cubicBezTo>
                  <a:pt x="65" y="24"/>
                  <a:pt x="68" y="22"/>
                  <a:pt x="71" y="21"/>
                </a:cubicBezTo>
                <a:cubicBezTo>
                  <a:pt x="71" y="15"/>
                  <a:pt x="71" y="9"/>
                  <a:pt x="72" y="6"/>
                </a:cubicBezTo>
                <a:cubicBezTo>
                  <a:pt x="69" y="5"/>
                  <a:pt x="67" y="5"/>
                  <a:pt x="66" y="5"/>
                </a:cubicBezTo>
                <a:cubicBezTo>
                  <a:pt x="65" y="4"/>
                  <a:pt x="64" y="0"/>
                  <a:pt x="64" y="0"/>
                </a:cubicBezTo>
                <a:cubicBezTo>
                  <a:pt x="63" y="0"/>
                  <a:pt x="56" y="0"/>
                  <a:pt x="55" y="1"/>
                </a:cubicBezTo>
                <a:cubicBezTo>
                  <a:pt x="53" y="2"/>
                  <a:pt x="50" y="5"/>
                  <a:pt x="48" y="3"/>
                </a:cubicBezTo>
                <a:cubicBezTo>
                  <a:pt x="47" y="3"/>
                  <a:pt x="47" y="3"/>
                  <a:pt x="46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5"/>
                  <a:pt x="44" y="7"/>
                  <a:pt x="42" y="7"/>
                </a:cubicBezTo>
                <a:cubicBezTo>
                  <a:pt x="41" y="7"/>
                  <a:pt x="39" y="6"/>
                  <a:pt x="39" y="9"/>
                </a:cubicBezTo>
                <a:cubicBezTo>
                  <a:pt x="39" y="11"/>
                  <a:pt x="35" y="10"/>
                  <a:pt x="34" y="10"/>
                </a:cubicBezTo>
                <a:cubicBezTo>
                  <a:pt x="32" y="10"/>
                  <a:pt x="30" y="10"/>
                  <a:pt x="30" y="12"/>
                </a:cubicBezTo>
                <a:cubicBezTo>
                  <a:pt x="30" y="14"/>
                  <a:pt x="29" y="19"/>
                  <a:pt x="27" y="16"/>
                </a:cubicBezTo>
                <a:cubicBezTo>
                  <a:pt x="24" y="14"/>
                  <a:pt x="21" y="8"/>
                  <a:pt x="20" y="9"/>
                </a:cubicBezTo>
                <a:cubicBezTo>
                  <a:pt x="19" y="9"/>
                  <a:pt x="17" y="17"/>
                  <a:pt x="15" y="17"/>
                </a:cubicBezTo>
                <a:cubicBezTo>
                  <a:pt x="13" y="17"/>
                  <a:pt x="8" y="17"/>
                  <a:pt x="5" y="17"/>
                </a:cubicBezTo>
                <a:cubicBezTo>
                  <a:pt x="4" y="20"/>
                  <a:pt x="5" y="22"/>
                  <a:pt x="6" y="23"/>
                </a:cubicBezTo>
                <a:cubicBezTo>
                  <a:pt x="8" y="23"/>
                  <a:pt x="6" y="26"/>
                  <a:pt x="4" y="27"/>
                </a:cubicBezTo>
                <a:cubicBezTo>
                  <a:pt x="3" y="28"/>
                  <a:pt x="0" y="27"/>
                  <a:pt x="2" y="30"/>
                </a:cubicBezTo>
                <a:cubicBezTo>
                  <a:pt x="4" y="33"/>
                  <a:pt x="7" y="33"/>
                  <a:pt x="5" y="36"/>
                </a:cubicBezTo>
                <a:cubicBezTo>
                  <a:pt x="3" y="38"/>
                  <a:pt x="5" y="41"/>
                  <a:pt x="8" y="41"/>
                </a:cubicBezTo>
                <a:cubicBezTo>
                  <a:pt x="10" y="41"/>
                  <a:pt x="14" y="41"/>
                  <a:pt x="13" y="43"/>
                </a:cubicBezTo>
                <a:cubicBezTo>
                  <a:pt x="12" y="44"/>
                  <a:pt x="12" y="45"/>
                  <a:pt x="12" y="47"/>
                </a:cubicBezTo>
                <a:cubicBezTo>
                  <a:pt x="14" y="46"/>
                  <a:pt x="15" y="46"/>
                  <a:pt x="17" y="45"/>
                </a:cubicBezTo>
                <a:cubicBezTo>
                  <a:pt x="21" y="43"/>
                  <a:pt x="19" y="40"/>
                  <a:pt x="25" y="38"/>
                </a:cubicBezTo>
                <a:cubicBezTo>
                  <a:pt x="31" y="37"/>
                  <a:pt x="38" y="42"/>
                  <a:pt x="41" y="45"/>
                </a:cubicBezTo>
                <a:cubicBezTo>
                  <a:pt x="43" y="49"/>
                  <a:pt x="44" y="49"/>
                  <a:pt x="44" y="52"/>
                </a:cubicBezTo>
                <a:cubicBezTo>
                  <a:pt x="45" y="55"/>
                  <a:pt x="47" y="60"/>
                  <a:pt x="55" y="65"/>
                </a:cubicBezTo>
                <a:cubicBezTo>
                  <a:pt x="63" y="71"/>
                  <a:pt x="66" y="76"/>
                  <a:pt x="70" y="79"/>
                </a:cubicBezTo>
                <a:cubicBezTo>
                  <a:pt x="74" y="81"/>
                  <a:pt x="79" y="80"/>
                  <a:pt x="81" y="83"/>
                </a:cubicBezTo>
                <a:cubicBezTo>
                  <a:pt x="84" y="86"/>
                  <a:pt x="87" y="88"/>
                  <a:pt x="91" y="90"/>
                </a:cubicBezTo>
                <a:cubicBezTo>
                  <a:pt x="95" y="92"/>
                  <a:pt x="95" y="96"/>
                  <a:pt x="99" y="96"/>
                </a:cubicBezTo>
                <a:cubicBezTo>
                  <a:pt x="103" y="97"/>
                  <a:pt x="100" y="100"/>
                  <a:pt x="103" y="103"/>
                </a:cubicBezTo>
                <a:cubicBezTo>
                  <a:pt x="105" y="106"/>
                  <a:pt x="106" y="112"/>
                  <a:pt x="103" y="115"/>
                </a:cubicBezTo>
                <a:cubicBezTo>
                  <a:pt x="101" y="119"/>
                  <a:pt x="102" y="124"/>
                  <a:pt x="104" y="124"/>
                </a:cubicBezTo>
                <a:cubicBezTo>
                  <a:pt x="105" y="124"/>
                  <a:pt x="109" y="118"/>
                  <a:pt x="109" y="115"/>
                </a:cubicBezTo>
                <a:cubicBezTo>
                  <a:pt x="110" y="112"/>
                  <a:pt x="113" y="112"/>
                  <a:pt x="116" y="108"/>
                </a:cubicBezTo>
                <a:cubicBezTo>
                  <a:pt x="118" y="105"/>
                  <a:pt x="112" y="104"/>
                  <a:pt x="111" y="99"/>
                </a:cubicBezTo>
                <a:cubicBezTo>
                  <a:pt x="109" y="95"/>
                  <a:pt x="116" y="91"/>
                  <a:pt x="121" y="95"/>
                </a:cubicBezTo>
                <a:cubicBezTo>
                  <a:pt x="127" y="98"/>
                  <a:pt x="130" y="101"/>
                  <a:pt x="130" y="95"/>
                </a:cubicBezTo>
                <a:cubicBezTo>
                  <a:pt x="130" y="89"/>
                  <a:pt x="112" y="82"/>
                  <a:pt x="108" y="79"/>
                </a:cubicBezTo>
                <a:close/>
              </a:path>
            </a:pathLst>
          </a:custGeom>
          <a:solidFill>
            <a:srgbClr val="C81623"/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73" name="Freeform 175"/>
          <p:cNvSpPr>
            <a:spLocks/>
          </p:cNvSpPr>
          <p:nvPr/>
        </p:nvSpPr>
        <p:spPr bwMode="auto">
          <a:xfrm>
            <a:off x="6077018" y="3025841"/>
            <a:ext cx="29164" cy="36026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1" y="8"/>
              </a:cxn>
              <a:cxn ang="0">
                <a:pos x="0" y="12"/>
              </a:cxn>
              <a:cxn ang="0">
                <a:pos x="8" y="18"/>
              </a:cxn>
              <a:cxn ang="0">
                <a:pos x="9" y="18"/>
              </a:cxn>
              <a:cxn ang="0">
                <a:pos x="14" y="10"/>
              </a:cxn>
              <a:cxn ang="0">
                <a:pos x="5" y="0"/>
              </a:cxn>
            </a:cxnLst>
            <a:rect l="0" t="0" r="r" b="b"/>
            <a:pathLst>
              <a:path w="14" h="18">
                <a:moveTo>
                  <a:pt x="5" y="0"/>
                </a:moveTo>
                <a:cubicBezTo>
                  <a:pt x="3" y="3"/>
                  <a:pt x="0" y="7"/>
                  <a:pt x="1" y="8"/>
                </a:cubicBezTo>
                <a:cubicBezTo>
                  <a:pt x="1" y="9"/>
                  <a:pt x="0" y="10"/>
                  <a:pt x="0" y="12"/>
                </a:cubicBezTo>
                <a:cubicBezTo>
                  <a:pt x="3" y="14"/>
                  <a:pt x="6" y="16"/>
                  <a:pt x="8" y="18"/>
                </a:cubicBezTo>
                <a:cubicBezTo>
                  <a:pt x="8" y="18"/>
                  <a:pt x="8" y="18"/>
                  <a:pt x="9" y="18"/>
                </a:cubicBezTo>
                <a:cubicBezTo>
                  <a:pt x="9" y="14"/>
                  <a:pt x="12" y="10"/>
                  <a:pt x="14" y="10"/>
                </a:cubicBezTo>
                <a:cubicBezTo>
                  <a:pt x="11" y="7"/>
                  <a:pt x="7" y="2"/>
                  <a:pt x="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174" name="Freeform 176"/>
          <p:cNvSpPr>
            <a:spLocks/>
          </p:cNvSpPr>
          <p:nvPr/>
        </p:nvSpPr>
        <p:spPr bwMode="auto">
          <a:xfrm>
            <a:off x="6083879" y="2943498"/>
            <a:ext cx="97783" cy="114938"/>
          </a:xfrm>
          <a:custGeom>
            <a:avLst/>
            <a:gdLst/>
            <a:ahLst/>
            <a:cxnLst>
              <a:cxn ang="0">
                <a:pos x="41" y="37"/>
              </a:cxn>
              <a:cxn ang="0">
                <a:pos x="41" y="29"/>
              </a:cxn>
              <a:cxn ang="0">
                <a:pos x="42" y="23"/>
              </a:cxn>
              <a:cxn ang="0">
                <a:pos x="29" y="20"/>
              </a:cxn>
              <a:cxn ang="0">
                <a:pos x="28" y="13"/>
              </a:cxn>
              <a:cxn ang="0">
                <a:pos x="24" y="9"/>
              </a:cxn>
              <a:cxn ang="0">
                <a:pos x="20" y="2"/>
              </a:cxn>
              <a:cxn ang="0">
                <a:pos x="20" y="2"/>
              </a:cxn>
              <a:cxn ang="0">
                <a:pos x="17" y="1"/>
              </a:cxn>
              <a:cxn ang="0">
                <a:pos x="12" y="0"/>
              </a:cxn>
              <a:cxn ang="0">
                <a:pos x="0" y="3"/>
              </a:cxn>
              <a:cxn ang="0">
                <a:pos x="3" y="10"/>
              </a:cxn>
              <a:cxn ang="0">
                <a:pos x="7" y="18"/>
              </a:cxn>
              <a:cxn ang="0">
                <a:pos x="6" y="36"/>
              </a:cxn>
              <a:cxn ang="0">
                <a:pos x="2" y="40"/>
              </a:cxn>
              <a:cxn ang="0">
                <a:pos x="11" y="50"/>
              </a:cxn>
              <a:cxn ang="0">
                <a:pos x="11" y="50"/>
              </a:cxn>
              <a:cxn ang="0">
                <a:pos x="21" y="56"/>
              </a:cxn>
              <a:cxn ang="0">
                <a:pos x="41" y="52"/>
              </a:cxn>
              <a:cxn ang="0">
                <a:pos x="41" y="49"/>
              </a:cxn>
              <a:cxn ang="0">
                <a:pos x="45" y="44"/>
              </a:cxn>
              <a:cxn ang="0">
                <a:pos x="41" y="37"/>
              </a:cxn>
            </a:cxnLst>
            <a:rect l="0" t="0" r="r" b="b"/>
            <a:pathLst>
              <a:path w="47" h="56">
                <a:moveTo>
                  <a:pt x="41" y="37"/>
                </a:moveTo>
                <a:cubicBezTo>
                  <a:pt x="39" y="35"/>
                  <a:pt x="39" y="31"/>
                  <a:pt x="41" y="29"/>
                </a:cubicBezTo>
                <a:cubicBezTo>
                  <a:pt x="44" y="28"/>
                  <a:pt x="42" y="26"/>
                  <a:pt x="42" y="23"/>
                </a:cubicBezTo>
                <a:cubicBezTo>
                  <a:pt x="42" y="21"/>
                  <a:pt x="31" y="20"/>
                  <a:pt x="29" y="20"/>
                </a:cubicBezTo>
                <a:cubicBezTo>
                  <a:pt x="27" y="19"/>
                  <a:pt x="30" y="13"/>
                  <a:pt x="28" y="13"/>
                </a:cubicBezTo>
                <a:cubicBezTo>
                  <a:pt x="25" y="13"/>
                  <a:pt x="24" y="11"/>
                  <a:pt x="24" y="9"/>
                </a:cubicBezTo>
                <a:cubicBezTo>
                  <a:pt x="24" y="7"/>
                  <a:pt x="20" y="3"/>
                  <a:pt x="20" y="2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1"/>
                  <a:pt x="17" y="1"/>
                  <a:pt x="17" y="1"/>
                </a:cubicBezTo>
                <a:cubicBezTo>
                  <a:pt x="15" y="1"/>
                  <a:pt x="12" y="0"/>
                  <a:pt x="12" y="0"/>
                </a:cubicBezTo>
                <a:cubicBezTo>
                  <a:pt x="12" y="0"/>
                  <a:pt x="5" y="2"/>
                  <a:pt x="0" y="3"/>
                </a:cubicBezTo>
                <a:cubicBezTo>
                  <a:pt x="1" y="6"/>
                  <a:pt x="2" y="9"/>
                  <a:pt x="3" y="10"/>
                </a:cubicBezTo>
                <a:cubicBezTo>
                  <a:pt x="7" y="11"/>
                  <a:pt x="6" y="15"/>
                  <a:pt x="7" y="18"/>
                </a:cubicBezTo>
                <a:cubicBezTo>
                  <a:pt x="8" y="21"/>
                  <a:pt x="8" y="36"/>
                  <a:pt x="6" y="36"/>
                </a:cubicBezTo>
                <a:cubicBezTo>
                  <a:pt x="5" y="36"/>
                  <a:pt x="4" y="37"/>
                  <a:pt x="2" y="40"/>
                </a:cubicBezTo>
                <a:cubicBezTo>
                  <a:pt x="4" y="42"/>
                  <a:pt x="8" y="47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3" y="50"/>
                  <a:pt x="21" y="56"/>
                  <a:pt x="21" y="56"/>
                </a:cubicBezTo>
                <a:cubicBezTo>
                  <a:pt x="21" y="56"/>
                  <a:pt x="33" y="53"/>
                  <a:pt x="41" y="52"/>
                </a:cubicBezTo>
                <a:cubicBezTo>
                  <a:pt x="41" y="51"/>
                  <a:pt x="41" y="50"/>
                  <a:pt x="41" y="49"/>
                </a:cubicBezTo>
                <a:cubicBezTo>
                  <a:pt x="41" y="47"/>
                  <a:pt x="43" y="44"/>
                  <a:pt x="45" y="44"/>
                </a:cubicBezTo>
                <a:cubicBezTo>
                  <a:pt x="47" y="44"/>
                  <a:pt x="44" y="39"/>
                  <a:pt x="41" y="3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造字工房悦黑体验版常规体" pitchFamily="5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3854" y="3687360"/>
            <a:ext cx="2629782" cy="1914274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/>
          <p:cNvSpPr/>
          <p:nvPr/>
        </p:nvSpPr>
        <p:spPr>
          <a:xfrm>
            <a:off x="754094" y="3695734"/>
            <a:ext cx="2627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全球购</a:t>
            </a:r>
            <a:r>
              <a:rPr lang="zh-CN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韩国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馆  美国馆   欧洲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新西兰馆 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澳洲馆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馆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spcAft>
                <a:spcPts val="60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加拿大馆  台湾地区馆  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香港地区馆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Freeform 35"/>
          <p:cNvSpPr>
            <a:spLocks/>
          </p:cNvSpPr>
          <p:nvPr/>
        </p:nvSpPr>
        <p:spPr bwMode="auto">
          <a:xfrm>
            <a:off x="8429647" y="3505622"/>
            <a:ext cx="45719" cy="110344"/>
          </a:xfrm>
          <a:custGeom>
            <a:avLst/>
            <a:gdLst>
              <a:gd name="T0" fmla="*/ 105 w 139"/>
              <a:gd name="T1" fmla="*/ 0 h 338"/>
              <a:gd name="T2" fmla="*/ 32 w 139"/>
              <a:gd name="T3" fmla="*/ 92 h 338"/>
              <a:gd name="T4" fmla="*/ 0 w 139"/>
              <a:gd name="T5" fmla="*/ 143 h 338"/>
              <a:gd name="T6" fmla="*/ 7 w 139"/>
              <a:gd name="T7" fmla="*/ 202 h 338"/>
              <a:gd name="T8" fmla="*/ 7 w 139"/>
              <a:gd name="T9" fmla="*/ 203 h 338"/>
              <a:gd name="T10" fmla="*/ 7 w 139"/>
              <a:gd name="T11" fmla="*/ 203 h 338"/>
              <a:gd name="T12" fmla="*/ 2 w 139"/>
              <a:gd name="T13" fmla="*/ 243 h 338"/>
              <a:gd name="T14" fmla="*/ 5 w 139"/>
              <a:gd name="T15" fmla="*/ 266 h 338"/>
              <a:gd name="T16" fmla="*/ 48 w 139"/>
              <a:gd name="T17" fmla="*/ 294 h 338"/>
              <a:gd name="T18" fmla="*/ 48 w 139"/>
              <a:gd name="T19" fmla="*/ 294 h 338"/>
              <a:gd name="T20" fmla="*/ 49 w 139"/>
              <a:gd name="T21" fmla="*/ 294 h 338"/>
              <a:gd name="T22" fmla="*/ 51 w 139"/>
              <a:gd name="T23" fmla="*/ 298 h 338"/>
              <a:gd name="T24" fmla="*/ 51 w 139"/>
              <a:gd name="T25" fmla="*/ 298 h 338"/>
              <a:gd name="T26" fmla="*/ 67 w 139"/>
              <a:gd name="T27" fmla="*/ 326 h 338"/>
              <a:gd name="T28" fmla="*/ 81 w 139"/>
              <a:gd name="T29" fmla="*/ 338 h 338"/>
              <a:gd name="T30" fmla="*/ 87 w 139"/>
              <a:gd name="T31" fmla="*/ 268 h 338"/>
              <a:gd name="T32" fmla="*/ 87 w 139"/>
              <a:gd name="T33" fmla="*/ 266 h 338"/>
              <a:gd name="T34" fmla="*/ 118 w 139"/>
              <a:gd name="T35" fmla="*/ 192 h 338"/>
              <a:gd name="T36" fmla="*/ 129 w 139"/>
              <a:gd name="T37" fmla="*/ 104 h 338"/>
              <a:gd name="T38" fmla="*/ 129 w 139"/>
              <a:gd name="T39" fmla="*/ 103 h 338"/>
              <a:gd name="T40" fmla="*/ 130 w 139"/>
              <a:gd name="T41" fmla="*/ 102 h 338"/>
              <a:gd name="T42" fmla="*/ 139 w 139"/>
              <a:gd name="T43" fmla="*/ 79 h 338"/>
              <a:gd name="T44" fmla="*/ 132 w 139"/>
              <a:gd name="T45" fmla="*/ 59 h 338"/>
              <a:gd name="T46" fmla="*/ 132 w 139"/>
              <a:gd name="T47" fmla="*/ 58 h 338"/>
              <a:gd name="T48" fmla="*/ 131 w 139"/>
              <a:gd name="T49" fmla="*/ 58 h 338"/>
              <a:gd name="T50" fmla="*/ 129 w 139"/>
              <a:gd name="T51" fmla="*/ 31 h 338"/>
              <a:gd name="T52" fmla="*/ 130 w 139"/>
              <a:gd name="T53" fmla="*/ 30 h 338"/>
              <a:gd name="T54" fmla="*/ 131 w 139"/>
              <a:gd name="T55" fmla="*/ 28 h 338"/>
              <a:gd name="T56" fmla="*/ 136 w 139"/>
              <a:gd name="T57" fmla="*/ 22 h 338"/>
              <a:gd name="T58" fmla="*/ 139 w 139"/>
              <a:gd name="T59" fmla="*/ 15 h 338"/>
              <a:gd name="T60" fmla="*/ 105 w 139"/>
              <a:gd name="T6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9" h="338">
                <a:moveTo>
                  <a:pt x="105" y="0"/>
                </a:moveTo>
                <a:cubicBezTo>
                  <a:pt x="72" y="24"/>
                  <a:pt x="47" y="55"/>
                  <a:pt x="32" y="92"/>
                </a:cubicBezTo>
                <a:cubicBezTo>
                  <a:pt x="18" y="123"/>
                  <a:pt x="7" y="139"/>
                  <a:pt x="0" y="143"/>
                </a:cubicBezTo>
                <a:cubicBezTo>
                  <a:pt x="7" y="202"/>
                  <a:pt x="7" y="202"/>
                  <a:pt x="7" y="202"/>
                </a:cubicBezTo>
                <a:cubicBezTo>
                  <a:pt x="7" y="203"/>
                  <a:pt x="7" y="203"/>
                  <a:pt x="7" y="203"/>
                </a:cubicBezTo>
                <a:cubicBezTo>
                  <a:pt x="7" y="203"/>
                  <a:pt x="7" y="203"/>
                  <a:pt x="7" y="203"/>
                </a:cubicBezTo>
                <a:cubicBezTo>
                  <a:pt x="2" y="243"/>
                  <a:pt x="2" y="243"/>
                  <a:pt x="2" y="243"/>
                </a:cubicBezTo>
                <a:cubicBezTo>
                  <a:pt x="0" y="255"/>
                  <a:pt x="2" y="264"/>
                  <a:pt x="5" y="266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9" y="294"/>
                  <a:pt x="49" y="294"/>
                  <a:pt x="49" y="294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3" y="307"/>
                  <a:pt x="59" y="316"/>
                  <a:pt x="67" y="326"/>
                </a:cubicBezTo>
                <a:cubicBezTo>
                  <a:pt x="72" y="332"/>
                  <a:pt x="77" y="336"/>
                  <a:pt x="81" y="338"/>
                </a:cubicBezTo>
                <a:cubicBezTo>
                  <a:pt x="87" y="268"/>
                  <a:pt x="87" y="268"/>
                  <a:pt x="87" y="268"/>
                </a:cubicBezTo>
                <a:cubicBezTo>
                  <a:pt x="87" y="266"/>
                  <a:pt x="87" y="266"/>
                  <a:pt x="87" y="266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8"/>
                  <a:pt x="131" y="58"/>
                  <a:pt x="131" y="58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6" y="22"/>
                  <a:pt x="136" y="22"/>
                  <a:pt x="136" y="22"/>
                </a:cubicBezTo>
                <a:cubicBezTo>
                  <a:pt x="139" y="15"/>
                  <a:pt x="139" y="15"/>
                  <a:pt x="139" y="15"/>
                </a:cubicBezTo>
                <a:lnTo>
                  <a:pt x="105" y="0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sp>
        <p:nvSpPr>
          <p:cNvPr id="175" name="等腰三角形 174"/>
          <p:cNvSpPr/>
          <p:nvPr/>
        </p:nvSpPr>
        <p:spPr>
          <a:xfrm>
            <a:off x="2649894" y="3360737"/>
            <a:ext cx="372119" cy="320792"/>
          </a:xfrm>
          <a:prstGeom prst="triangle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/>
        </p:nvSpPr>
        <p:spPr>
          <a:xfrm>
            <a:off x="9215197" y="2858352"/>
            <a:ext cx="1614168" cy="913722"/>
          </a:xfrm>
          <a:prstGeom prst="rect">
            <a:avLst/>
          </a:prstGeom>
          <a:solidFill>
            <a:srgbClr val="ED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/>
          <p:cNvSpPr/>
          <p:nvPr/>
        </p:nvSpPr>
        <p:spPr>
          <a:xfrm>
            <a:off x="9310690" y="2954684"/>
            <a:ext cx="232114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</a:t>
            </a:r>
            <a:r>
              <a:rPr lang="zh-CN" altLang="zh-CN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俄罗斯 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印尼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等腰三角形 186"/>
          <p:cNvSpPr/>
          <p:nvPr/>
        </p:nvSpPr>
        <p:spPr>
          <a:xfrm>
            <a:off x="9318480" y="2544650"/>
            <a:ext cx="372119" cy="320792"/>
          </a:xfrm>
          <a:prstGeom prst="triangle">
            <a:avLst/>
          </a:prstGeom>
          <a:solidFill>
            <a:srgbClr val="ED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国际化进程加快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8239675" y="3564316"/>
            <a:ext cx="45719" cy="45719"/>
          </a:xfrm>
          <a:prstGeom prst="ellipse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6843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28783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中国引领全球电商市场增长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ktangel 353"/>
          <p:cNvSpPr>
            <a:spLocks noChangeArrowheads="1"/>
          </p:cNvSpPr>
          <p:nvPr/>
        </p:nvSpPr>
        <p:spPr bwMode="auto">
          <a:xfrm>
            <a:off x="5757281" y="6533539"/>
            <a:ext cx="93505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e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M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arketer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：全球知名市场分析机构  数据截止日期：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2014.12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（此后未更新）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销售额不含旅游商品及服务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598942"/>
            <a:ext cx="12192000" cy="87219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1141" y="5794041"/>
            <a:ext cx="1191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ctr"/>
            <a:r>
              <a:rPr lang="zh-CN" altLang="en-US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</a:t>
            </a:r>
            <a:r>
              <a:rPr lang="en-US" altLang="zh-CN" b="1" kern="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eMarketer</a:t>
            </a: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预测，到</a:t>
            </a:r>
            <a:r>
              <a: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年中国电子商务零售销售额将达到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美元，占全球市场份额的</a:t>
            </a: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</a:p>
        </p:txBody>
      </p:sp>
      <p:sp>
        <p:nvSpPr>
          <p:cNvPr id="3" name="矩形 2"/>
          <p:cNvSpPr/>
          <p:nvPr/>
        </p:nvSpPr>
        <p:spPr>
          <a:xfrm>
            <a:off x="1752600" y="935223"/>
            <a:ext cx="8556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十大电商零售市场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销售额预测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预计中国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排名第一，年度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增幅将超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24001" y="1648866"/>
            <a:ext cx="8968734" cy="3838523"/>
            <a:chOff x="1752600" y="1748368"/>
            <a:chExt cx="8342538" cy="3605464"/>
          </a:xfrm>
        </p:grpSpPr>
        <p:grpSp>
          <p:nvGrpSpPr>
            <p:cNvPr id="42" name="组合 41"/>
            <p:cNvGrpSpPr/>
            <p:nvPr/>
          </p:nvGrpSpPr>
          <p:grpSpPr>
            <a:xfrm>
              <a:off x="1752600" y="2320404"/>
              <a:ext cx="8342538" cy="3033428"/>
              <a:chOff x="-3639900" y="581641"/>
              <a:chExt cx="11642485" cy="4665596"/>
            </a:xfrm>
          </p:grpSpPr>
          <p:sp>
            <p:nvSpPr>
              <p:cNvPr id="44" name="Venstre-opadgående pil 347"/>
              <p:cNvSpPr/>
              <p:nvPr/>
            </p:nvSpPr>
            <p:spPr>
              <a:xfrm flipH="1">
                <a:off x="-3241419" y="581641"/>
                <a:ext cx="11244004" cy="4305260"/>
              </a:xfrm>
              <a:prstGeom prst="leftUpArrow">
                <a:avLst>
                  <a:gd name="adj1" fmla="val 3074"/>
                  <a:gd name="adj2" fmla="val 4126"/>
                  <a:gd name="adj3" fmla="val 8495"/>
                </a:avLst>
              </a:prstGeom>
              <a:gradFill flip="none" rotWithShape="1">
                <a:gsLst>
                  <a:gs pos="51000">
                    <a:srgbClr val="FFFFFF">
                      <a:lumMod val="50000"/>
                    </a:srgbClr>
                  </a:gs>
                  <a:gs pos="69000">
                    <a:srgbClr val="FFFFFF">
                      <a:lumMod val="65000"/>
                    </a:srgbClr>
                  </a:gs>
                  <a:gs pos="100000">
                    <a:sysClr val="window" lastClr="FFFFFF">
                      <a:lumMod val="85000"/>
                      <a:alpha val="63000"/>
                    </a:sys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-65" charset="0"/>
                    <a:ea typeface="ＭＳ Ｐゴシック" pitchFamily="-65" charset="-128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-65" charset="0"/>
                  <a:ea typeface="ＭＳ Ｐゴシック" pitchFamily="-65" charset="-128"/>
                </a:endParaRPr>
              </a:p>
            </p:txBody>
          </p:sp>
          <p:sp>
            <p:nvSpPr>
              <p:cNvPr id="56" name="Rektangel 352"/>
              <p:cNvSpPr>
                <a:spLocks noChangeArrowheads="1"/>
              </p:cNvSpPr>
              <p:nvPr/>
            </p:nvSpPr>
            <p:spPr bwMode="auto">
              <a:xfrm>
                <a:off x="-3639900" y="4821196"/>
                <a:ext cx="7240587" cy="426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/>
                <a:r>
                  <a:rPr lang="zh-CN" alt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itchFamily="-65" charset="0"/>
                  </a:rPr>
                  <a:t>销售额单位</a:t>
                </a:r>
                <a:r>
                  <a:rPr lang="en-US" altLang="zh-CN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itchFamily="-65" charset="0"/>
                  </a:rPr>
                  <a:t>:</a:t>
                </a:r>
                <a:r>
                  <a:rPr lang="zh-CN" alt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itchFamily="-65" charset="0"/>
                  </a:rPr>
                  <a:t> </a:t>
                </a:r>
                <a:r>
                  <a:rPr lang="en-US" altLang="zh-CN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itchFamily="-65" charset="0"/>
                  </a:rPr>
                  <a:t>10</a:t>
                </a:r>
                <a:r>
                  <a:rPr lang="zh-CN" alt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itchFamily="-65" charset="0"/>
                  </a:rPr>
                  <a:t>亿美元</a:t>
                </a:r>
                <a:endParaRPr lang="da-DK" sz="1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-65" charset="0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67"/>
            <a:stretch/>
          </p:blipFill>
          <p:spPr>
            <a:xfrm>
              <a:off x="2246421" y="1748368"/>
              <a:ext cx="7697369" cy="3145663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8402730" y="4333315"/>
              <a:ext cx="5506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9168169" y="4281487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7662064" y="4341560"/>
              <a:ext cx="5712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英国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865169" y="4341561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日本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6156702" y="4342951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德国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292606" y="4342951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法国</a:t>
              </a:r>
            </a:p>
          </p:txBody>
        </p:sp>
        <p:sp>
          <p:nvSpPr>
            <p:cNvPr id="65" name="Rektangel 80"/>
            <p:cNvSpPr>
              <a:spLocks noChangeArrowheads="1"/>
            </p:cNvSpPr>
            <p:nvPr/>
          </p:nvSpPr>
          <p:spPr bwMode="auto">
            <a:xfrm>
              <a:off x="8127774" y="2504638"/>
              <a:ext cx="1041651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$394.43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13.0%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66" name="Rektangel 80"/>
            <p:cNvSpPr>
              <a:spLocks noChangeArrowheads="1"/>
            </p:cNvSpPr>
            <p:nvPr/>
          </p:nvSpPr>
          <p:spPr bwMode="auto">
            <a:xfrm>
              <a:off x="7382926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$104.22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11.0%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67" name="Rektangel 80"/>
            <p:cNvSpPr>
              <a:spLocks noChangeArrowheads="1"/>
            </p:cNvSpPr>
            <p:nvPr/>
          </p:nvSpPr>
          <p:spPr bwMode="auto">
            <a:xfrm>
              <a:off x="6687614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$88.06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11.0%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68" name="Rektangel 80"/>
            <p:cNvSpPr>
              <a:spLocks noChangeArrowheads="1"/>
            </p:cNvSpPr>
            <p:nvPr/>
          </p:nvSpPr>
          <p:spPr bwMode="auto">
            <a:xfrm>
              <a:off x="5914882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$82.93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12.9%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69" name="Rektangel 80"/>
            <p:cNvSpPr>
              <a:spLocks noChangeArrowheads="1"/>
            </p:cNvSpPr>
            <p:nvPr/>
          </p:nvSpPr>
          <p:spPr bwMode="auto">
            <a:xfrm>
              <a:off x="5136977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$46.13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8.2%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70" name="Rektangel 80"/>
            <p:cNvSpPr>
              <a:spLocks noChangeArrowheads="1"/>
            </p:cNvSpPr>
            <p:nvPr/>
          </p:nvSpPr>
          <p:spPr bwMode="auto">
            <a:xfrm>
              <a:off x="2832721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$23.40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    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15.3%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71" name="Rektangel 80"/>
            <p:cNvSpPr>
              <a:spLocks noChangeArrowheads="1"/>
            </p:cNvSpPr>
            <p:nvPr/>
          </p:nvSpPr>
          <p:spPr bwMode="auto">
            <a:xfrm>
              <a:off x="2079102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$21.34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13.5%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72" name="Rektangel 80"/>
            <p:cNvSpPr>
              <a:spLocks noChangeArrowheads="1"/>
            </p:cNvSpPr>
            <p:nvPr/>
          </p:nvSpPr>
          <p:spPr bwMode="auto">
            <a:xfrm>
              <a:off x="3591270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$33.05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14.9%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73" name="Rektangel 80"/>
            <p:cNvSpPr>
              <a:spLocks noChangeArrowheads="1"/>
            </p:cNvSpPr>
            <p:nvPr/>
          </p:nvSpPr>
          <p:spPr bwMode="auto">
            <a:xfrm>
              <a:off x="4344889" y="2518344"/>
              <a:ext cx="897635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$40.43</a:t>
              </a:r>
              <a:endParaRPr lang="en-US" altLang="zh-CN" b="1" noProof="1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年度增幅</a:t>
              </a:r>
              <a:r>
                <a:rPr lang="en-US" altLang="zh-CN" b="1" noProof="1" smtClean="0">
                  <a:solidFill>
                    <a:srgbClr val="C00000"/>
                  </a:solidFill>
                  <a:latin typeface="Calibri" pitchFamily="-65" charset="0"/>
                  <a:cs typeface="Arial" charset="0"/>
                </a:rPr>
                <a:t>10.0%</a:t>
              </a:r>
              <a:endParaRPr lang="en-US" altLang="zh-CN" sz="1200" b="1" noProof="1" smtClean="0">
                <a:solidFill>
                  <a:srgbClr val="C00000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722030" y="4331389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加拿大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4599382" y="4335821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韩国</a:t>
              </a:r>
              <a:endPara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256657" y="4342951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巴西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2978478" y="4336808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俄罗斯</a:t>
              </a:r>
            </a:p>
          </p:txBody>
        </p:sp>
        <p:sp>
          <p:nvSpPr>
            <p:cNvPr id="78" name="Rektangel 80"/>
            <p:cNvSpPr>
              <a:spLocks noChangeArrowheads="1"/>
            </p:cNvSpPr>
            <p:nvPr/>
          </p:nvSpPr>
          <p:spPr bwMode="auto">
            <a:xfrm>
              <a:off x="8996993" y="2504638"/>
              <a:ext cx="940149" cy="988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01688">
                <a:spcBef>
                  <a:spcPct val="20000"/>
                </a:spcBef>
              </a:pPr>
              <a:r>
                <a:rPr lang="en-US" altLang="zh-CN" b="1" noProof="1" smtClean="0">
                  <a:solidFill>
                    <a:schemeClr val="bg1"/>
                  </a:solidFill>
                  <a:latin typeface="Calibri" pitchFamily="-65" charset="0"/>
                  <a:cs typeface="Arial" charset="0"/>
                </a:rPr>
                <a:t>$714.58</a:t>
              </a:r>
            </a:p>
            <a:p>
              <a:pPr algn="ctr" defTabSz="801688">
                <a:spcBef>
                  <a:spcPct val="20000"/>
                </a:spcBef>
              </a:pPr>
              <a:endParaRPr lang="en-US" altLang="zh-CN" sz="1100" b="1" noProof="1" smtClean="0">
                <a:solidFill>
                  <a:schemeClr val="bg1"/>
                </a:solidFill>
                <a:latin typeface="Calibri" pitchFamily="-65" charset="0"/>
                <a:cs typeface="Arial" charset="0"/>
              </a:endParaRPr>
            </a:p>
            <a:p>
              <a:pPr algn="ctr" defTabSz="801688">
                <a:spcBef>
                  <a:spcPct val="20000"/>
                </a:spcBef>
              </a:pPr>
              <a:r>
                <a:rPr lang="zh-CN" altLang="en-US" sz="11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年度</a:t>
              </a:r>
              <a:r>
                <a:rPr lang="zh-CN" altLang="en-US" sz="1100" b="1" noProof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增幅</a:t>
              </a:r>
              <a:r>
                <a:rPr lang="en-US" altLang="zh-CN" b="1" noProof="1" smtClean="0">
                  <a:solidFill>
                    <a:schemeClr val="bg1"/>
                  </a:solidFill>
                  <a:latin typeface="Calibri" pitchFamily="-65" charset="0"/>
                  <a:cs typeface="Arial" charset="0"/>
                </a:rPr>
                <a:t>27%</a:t>
              </a:r>
              <a:endParaRPr lang="en-US" altLang="zh-CN" b="1" noProof="1">
                <a:solidFill>
                  <a:schemeClr val="bg1"/>
                </a:solidFill>
                <a:latin typeface="Calibri" pitchFamily="-65" charset="0"/>
                <a:cs typeface="Arial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2224028" y="3873855"/>
              <a:ext cx="52770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10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062498" y="3872790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9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3870312" y="3873855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8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4623021" y="3872790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5334125" y="3873855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6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6148941" y="3872790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894648" y="3873855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647357" y="3872790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8478824" y="3873855"/>
              <a:ext cx="35618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</a:t>
              </a:r>
              <a:endPara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9217907" y="3512750"/>
              <a:ext cx="49885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cap="none" spc="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1</a:t>
              </a:r>
              <a:endParaRPr lang="zh-CN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7243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5288" y="-20985"/>
            <a:ext cx="12424475" cy="69887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81350" y="1135725"/>
            <a:ext cx="3897757" cy="3897757"/>
          </a:xfrm>
          <a:prstGeom prst="rect">
            <a:avLst/>
          </a:prstGeom>
          <a:solidFill>
            <a:schemeClr val="bg1">
              <a:lumMod val="85000"/>
              <a:alpha val="5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43094" y="1296146"/>
            <a:ext cx="3576066" cy="357606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Picture 2" descr="C:\Users\58\Desktop\未标题-1-0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4689" y="4207456"/>
            <a:ext cx="2027785" cy="360158"/>
          </a:xfrm>
          <a:prstGeom prst="rect">
            <a:avLst/>
          </a:prstGeom>
          <a:noFill/>
        </p:spPr>
      </p:pic>
      <p:cxnSp>
        <p:nvCxnSpPr>
          <p:cNvPr id="17" name="直线连接符 8"/>
          <p:cNvCxnSpPr/>
          <p:nvPr/>
        </p:nvCxnSpPr>
        <p:spPr>
          <a:xfrm>
            <a:off x="4788706" y="4023032"/>
            <a:ext cx="277049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118" y="1571088"/>
            <a:ext cx="1524219" cy="15299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18927" y="3338542"/>
            <a:ext cx="771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京东金融</a:t>
            </a:r>
          </a:p>
        </p:txBody>
      </p:sp>
    </p:spTree>
    <p:extLst>
      <p:ext uri="{BB962C8B-B14F-4D97-AF65-F5344CB8AC3E}">
        <p14:creationId xmlns:p14="http://schemas.microsoft.com/office/powerpoint/2010/main" val="69711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mages.unsplash.com/uploads/1412408486325945f081a/09b0f9e1?ixlib=rb-0.3.5&amp;q=80&amp;fm=jpg&amp;crop=entropy&amp;w=1080&amp;fit=max&amp;s=ee44f3e249aeaecf9ff201144d3d8e09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92000" cy="69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19049" y="-41589"/>
            <a:ext cx="12230100" cy="6943764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" descr="C:\Users\58\Desktop\logo1-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2283" y="275539"/>
            <a:ext cx="2449512" cy="435062"/>
          </a:xfrm>
          <a:prstGeom prst="rect">
            <a:avLst/>
          </a:prstGeom>
          <a:noFill/>
        </p:spPr>
      </p:pic>
      <p:sp>
        <p:nvSpPr>
          <p:cNvPr id="81" name="椭圆 80"/>
          <p:cNvSpPr/>
          <p:nvPr/>
        </p:nvSpPr>
        <p:spPr>
          <a:xfrm>
            <a:off x="6802659" y="3363763"/>
            <a:ext cx="4138288" cy="413828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217784" y="1620239"/>
            <a:ext cx="1860672" cy="1860672"/>
          </a:xfrm>
          <a:prstGeom prst="ellipse">
            <a:avLst/>
          </a:prstGeom>
          <a:solidFill>
            <a:srgbClr val="C816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9190486" y="2864728"/>
            <a:ext cx="1691520" cy="1691520"/>
          </a:xfrm>
          <a:prstGeom prst="ellipse">
            <a:avLst/>
          </a:prstGeom>
          <a:solidFill>
            <a:srgbClr val="650B1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672519" y="3720730"/>
            <a:ext cx="1397950" cy="1397950"/>
          </a:xfrm>
          <a:prstGeom prst="ellipse">
            <a:avLst/>
          </a:prstGeom>
          <a:solidFill>
            <a:srgbClr val="E8303D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5" name="Freeform 18"/>
          <p:cNvSpPr>
            <a:spLocks noEditPoints="1"/>
          </p:cNvSpPr>
          <p:nvPr/>
        </p:nvSpPr>
        <p:spPr bwMode="auto">
          <a:xfrm>
            <a:off x="9863339" y="3248602"/>
            <a:ext cx="345813" cy="461886"/>
          </a:xfrm>
          <a:custGeom>
            <a:avLst/>
            <a:gdLst>
              <a:gd name="T0" fmla="*/ 664 w 718"/>
              <a:gd name="T1" fmla="*/ 91 h 959"/>
              <a:gd name="T2" fmla="*/ 710 w 718"/>
              <a:gd name="T3" fmla="*/ 176 h 959"/>
              <a:gd name="T4" fmla="*/ 718 w 718"/>
              <a:gd name="T5" fmla="*/ 247 h 959"/>
              <a:gd name="T6" fmla="*/ 701 w 718"/>
              <a:gd name="T7" fmla="*/ 340 h 959"/>
              <a:gd name="T8" fmla="*/ 647 w 718"/>
              <a:gd name="T9" fmla="*/ 420 h 959"/>
              <a:gd name="T10" fmla="*/ 457 w 718"/>
              <a:gd name="T11" fmla="*/ 604 h 959"/>
              <a:gd name="T12" fmla="*/ 368 w 718"/>
              <a:gd name="T13" fmla="*/ 641 h 959"/>
              <a:gd name="T14" fmla="*/ 297 w 718"/>
              <a:gd name="T15" fmla="*/ 643 h 959"/>
              <a:gd name="T16" fmla="*/ 333 w 718"/>
              <a:gd name="T17" fmla="*/ 511 h 959"/>
              <a:gd name="T18" fmla="*/ 387 w 718"/>
              <a:gd name="T19" fmla="*/ 491 h 959"/>
              <a:gd name="T20" fmla="*/ 567 w 718"/>
              <a:gd name="T21" fmla="*/ 310 h 959"/>
              <a:gd name="T22" fmla="*/ 587 w 718"/>
              <a:gd name="T23" fmla="*/ 247 h 959"/>
              <a:gd name="T24" fmla="*/ 554 w 718"/>
              <a:gd name="T25" fmla="*/ 167 h 959"/>
              <a:gd name="T26" fmla="*/ 515 w 718"/>
              <a:gd name="T27" fmla="*/ 141 h 959"/>
              <a:gd name="T28" fmla="*/ 452 w 718"/>
              <a:gd name="T29" fmla="*/ 134 h 959"/>
              <a:gd name="T30" fmla="*/ 240 w 718"/>
              <a:gd name="T31" fmla="*/ 318 h 959"/>
              <a:gd name="T32" fmla="*/ 87 w 718"/>
              <a:gd name="T33" fmla="*/ 474 h 959"/>
              <a:gd name="T34" fmla="*/ 76 w 718"/>
              <a:gd name="T35" fmla="*/ 398 h 959"/>
              <a:gd name="T36" fmla="*/ 85 w 718"/>
              <a:gd name="T37" fmla="*/ 329 h 959"/>
              <a:gd name="T38" fmla="*/ 130 w 718"/>
              <a:gd name="T39" fmla="*/ 243 h 959"/>
              <a:gd name="T40" fmla="*/ 318 w 718"/>
              <a:gd name="T41" fmla="*/ 54 h 959"/>
              <a:gd name="T42" fmla="*/ 403 w 718"/>
              <a:gd name="T43" fmla="*/ 11 h 959"/>
              <a:gd name="T44" fmla="*/ 474 w 718"/>
              <a:gd name="T45" fmla="*/ 0 h 959"/>
              <a:gd name="T46" fmla="*/ 567 w 718"/>
              <a:gd name="T47" fmla="*/ 18 h 959"/>
              <a:gd name="T48" fmla="*/ 647 w 718"/>
              <a:gd name="T49" fmla="*/ 72 h 959"/>
              <a:gd name="T50" fmla="*/ 357 w 718"/>
              <a:gd name="T51" fmla="*/ 762 h 959"/>
              <a:gd name="T52" fmla="*/ 288 w 718"/>
              <a:gd name="T53" fmla="*/ 818 h 959"/>
              <a:gd name="T54" fmla="*/ 223 w 718"/>
              <a:gd name="T55" fmla="*/ 825 h 959"/>
              <a:gd name="T56" fmla="*/ 165 w 718"/>
              <a:gd name="T57" fmla="*/ 794 h 959"/>
              <a:gd name="T58" fmla="*/ 134 w 718"/>
              <a:gd name="T59" fmla="*/ 734 h 959"/>
              <a:gd name="T60" fmla="*/ 141 w 718"/>
              <a:gd name="T61" fmla="*/ 671 h 959"/>
              <a:gd name="T62" fmla="*/ 318 w 718"/>
              <a:gd name="T63" fmla="*/ 481 h 959"/>
              <a:gd name="T64" fmla="*/ 381 w 718"/>
              <a:gd name="T65" fmla="*/ 448 h 959"/>
              <a:gd name="T66" fmla="*/ 448 w 718"/>
              <a:gd name="T67" fmla="*/ 320 h 959"/>
              <a:gd name="T68" fmla="*/ 374 w 718"/>
              <a:gd name="T69" fmla="*/ 316 h 959"/>
              <a:gd name="T70" fmla="*/ 284 w 718"/>
              <a:gd name="T71" fmla="*/ 342 h 959"/>
              <a:gd name="T72" fmla="*/ 72 w 718"/>
              <a:gd name="T73" fmla="*/ 539 h 959"/>
              <a:gd name="T74" fmla="*/ 28 w 718"/>
              <a:gd name="T75" fmla="*/ 597 h 959"/>
              <a:gd name="T76" fmla="*/ 0 w 718"/>
              <a:gd name="T77" fmla="*/ 688 h 959"/>
              <a:gd name="T78" fmla="*/ 5 w 718"/>
              <a:gd name="T79" fmla="*/ 760 h 959"/>
              <a:gd name="T80" fmla="*/ 39 w 718"/>
              <a:gd name="T81" fmla="*/ 848 h 959"/>
              <a:gd name="T82" fmla="*/ 72 w 718"/>
              <a:gd name="T83" fmla="*/ 887 h 959"/>
              <a:gd name="T84" fmla="*/ 154 w 718"/>
              <a:gd name="T85" fmla="*/ 941 h 959"/>
              <a:gd name="T86" fmla="*/ 247 w 718"/>
              <a:gd name="T87" fmla="*/ 959 h 959"/>
              <a:gd name="T88" fmla="*/ 316 w 718"/>
              <a:gd name="T89" fmla="*/ 948 h 959"/>
              <a:gd name="T90" fmla="*/ 400 w 718"/>
              <a:gd name="T91" fmla="*/ 905 h 959"/>
              <a:gd name="T92" fmla="*/ 589 w 718"/>
              <a:gd name="T93" fmla="*/ 716 h 959"/>
              <a:gd name="T94" fmla="*/ 634 w 718"/>
              <a:gd name="T95" fmla="*/ 632 h 959"/>
              <a:gd name="T96" fmla="*/ 645 w 718"/>
              <a:gd name="T97" fmla="*/ 561 h 959"/>
              <a:gd name="T98" fmla="*/ 632 w 718"/>
              <a:gd name="T99" fmla="*/ 487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18" h="959">
                <a:moveTo>
                  <a:pt x="647" y="72"/>
                </a:moveTo>
                <a:lnTo>
                  <a:pt x="647" y="72"/>
                </a:lnTo>
                <a:lnTo>
                  <a:pt x="647" y="72"/>
                </a:lnTo>
                <a:lnTo>
                  <a:pt x="664" y="91"/>
                </a:lnTo>
                <a:lnTo>
                  <a:pt x="680" y="111"/>
                </a:lnTo>
                <a:lnTo>
                  <a:pt x="690" y="132"/>
                </a:lnTo>
                <a:lnTo>
                  <a:pt x="701" y="154"/>
                </a:lnTo>
                <a:lnTo>
                  <a:pt x="710" y="176"/>
                </a:lnTo>
                <a:lnTo>
                  <a:pt x="714" y="199"/>
                </a:lnTo>
                <a:lnTo>
                  <a:pt x="718" y="223"/>
                </a:lnTo>
                <a:lnTo>
                  <a:pt x="718" y="247"/>
                </a:lnTo>
                <a:lnTo>
                  <a:pt x="718" y="247"/>
                </a:lnTo>
                <a:lnTo>
                  <a:pt x="718" y="271"/>
                </a:lnTo>
                <a:lnTo>
                  <a:pt x="714" y="295"/>
                </a:lnTo>
                <a:lnTo>
                  <a:pt x="710" y="316"/>
                </a:lnTo>
                <a:lnTo>
                  <a:pt x="701" y="340"/>
                </a:lnTo>
                <a:lnTo>
                  <a:pt x="690" y="362"/>
                </a:lnTo>
                <a:lnTo>
                  <a:pt x="680" y="381"/>
                </a:lnTo>
                <a:lnTo>
                  <a:pt x="664" y="403"/>
                </a:lnTo>
                <a:lnTo>
                  <a:pt x="647" y="420"/>
                </a:lnTo>
                <a:lnTo>
                  <a:pt x="496" y="574"/>
                </a:lnTo>
                <a:lnTo>
                  <a:pt x="496" y="574"/>
                </a:lnTo>
                <a:lnTo>
                  <a:pt x="476" y="589"/>
                </a:lnTo>
                <a:lnTo>
                  <a:pt x="457" y="604"/>
                </a:lnTo>
                <a:lnTo>
                  <a:pt x="435" y="617"/>
                </a:lnTo>
                <a:lnTo>
                  <a:pt x="413" y="628"/>
                </a:lnTo>
                <a:lnTo>
                  <a:pt x="392" y="634"/>
                </a:lnTo>
                <a:lnTo>
                  <a:pt x="368" y="641"/>
                </a:lnTo>
                <a:lnTo>
                  <a:pt x="344" y="643"/>
                </a:lnTo>
                <a:lnTo>
                  <a:pt x="320" y="645"/>
                </a:lnTo>
                <a:lnTo>
                  <a:pt x="320" y="645"/>
                </a:lnTo>
                <a:lnTo>
                  <a:pt x="297" y="643"/>
                </a:lnTo>
                <a:lnTo>
                  <a:pt x="271" y="638"/>
                </a:lnTo>
                <a:lnTo>
                  <a:pt x="245" y="632"/>
                </a:lnTo>
                <a:lnTo>
                  <a:pt x="221" y="623"/>
                </a:lnTo>
                <a:lnTo>
                  <a:pt x="333" y="511"/>
                </a:lnTo>
                <a:lnTo>
                  <a:pt x="333" y="511"/>
                </a:lnTo>
                <a:lnTo>
                  <a:pt x="353" y="509"/>
                </a:lnTo>
                <a:lnTo>
                  <a:pt x="370" y="502"/>
                </a:lnTo>
                <a:lnTo>
                  <a:pt x="387" y="491"/>
                </a:lnTo>
                <a:lnTo>
                  <a:pt x="403" y="478"/>
                </a:lnTo>
                <a:lnTo>
                  <a:pt x="554" y="327"/>
                </a:lnTo>
                <a:lnTo>
                  <a:pt x="554" y="327"/>
                </a:lnTo>
                <a:lnTo>
                  <a:pt x="567" y="310"/>
                </a:lnTo>
                <a:lnTo>
                  <a:pt x="578" y="290"/>
                </a:lnTo>
                <a:lnTo>
                  <a:pt x="584" y="269"/>
                </a:lnTo>
                <a:lnTo>
                  <a:pt x="587" y="247"/>
                </a:lnTo>
                <a:lnTo>
                  <a:pt x="587" y="247"/>
                </a:lnTo>
                <a:lnTo>
                  <a:pt x="584" y="225"/>
                </a:lnTo>
                <a:lnTo>
                  <a:pt x="578" y="204"/>
                </a:lnTo>
                <a:lnTo>
                  <a:pt x="567" y="184"/>
                </a:lnTo>
                <a:lnTo>
                  <a:pt x="554" y="167"/>
                </a:lnTo>
                <a:lnTo>
                  <a:pt x="554" y="167"/>
                </a:lnTo>
                <a:lnTo>
                  <a:pt x="554" y="167"/>
                </a:lnTo>
                <a:lnTo>
                  <a:pt x="537" y="152"/>
                </a:lnTo>
                <a:lnTo>
                  <a:pt x="515" y="141"/>
                </a:lnTo>
                <a:lnTo>
                  <a:pt x="496" y="134"/>
                </a:lnTo>
                <a:lnTo>
                  <a:pt x="474" y="132"/>
                </a:lnTo>
                <a:lnTo>
                  <a:pt x="474" y="132"/>
                </a:lnTo>
                <a:lnTo>
                  <a:pt x="452" y="134"/>
                </a:lnTo>
                <a:lnTo>
                  <a:pt x="431" y="141"/>
                </a:lnTo>
                <a:lnTo>
                  <a:pt x="411" y="152"/>
                </a:lnTo>
                <a:lnTo>
                  <a:pt x="394" y="167"/>
                </a:lnTo>
                <a:lnTo>
                  <a:pt x="240" y="318"/>
                </a:lnTo>
                <a:lnTo>
                  <a:pt x="240" y="318"/>
                </a:lnTo>
                <a:lnTo>
                  <a:pt x="227" y="333"/>
                </a:lnTo>
                <a:lnTo>
                  <a:pt x="87" y="474"/>
                </a:lnTo>
                <a:lnTo>
                  <a:pt x="87" y="474"/>
                </a:lnTo>
                <a:lnTo>
                  <a:pt x="82" y="457"/>
                </a:lnTo>
                <a:lnTo>
                  <a:pt x="78" y="437"/>
                </a:lnTo>
                <a:lnTo>
                  <a:pt x="76" y="418"/>
                </a:lnTo>
                <a:lnTo>
                  <a:pt x="76" y="398"/>
                </a:lnTo>
                <a:lnTo>
                  <a:pt x="76" y="398"/>
                </a:lnTo>
                <a:lnTo>
                  <a:pt x="76" y="375"/>
                </a:lnTo>
                <a:lnTo>
                  <a:pt x="80" y="351"/>
                </a:lnTo>
                <a:lnTo>
                  <a:pt x="85" y="329"/>
                </a:lnTo>
                <a:lnTo>
                  <a:pt x="93" y="305"/>
                </a:lnTo>
                <a:lnTo>
                  <a:pt x="104" y="284"/>
                </a:lnTo>
                <a:lnTo>
                  <a:pt x="115" y="262"/>
                </a:lnTo>
                <a:lnTo>
                  <a:pt x="130" y="243"/>
                </a:lnTo>
                <a:lnTo>
                  <a:pt x="147" y="225"/>
                </a:lnTo>
                <a:lnTo>
                  <a:pt x="299" y="72"/>
                </a:lnTo>
                <a:lnTo>
                  <a:pt x="299" y="72"/>
                </a:lnTo>
                <a:lnTo>
                  <a:pt x="318" y="54"/>
                </a:lnTo>
                <a:lnTo>
                  <a:pt x="338" y="41"/>
                </a:lnTo>
                <a:lnTo>
                  <a:pt x="359" y="28"/>
                </a:lnTo>
                <a:lnTo>
                  <a:pt x="381" y="18"/>
                </a:lnTo>
                <a:lnTo>
                  <a:pt x="403" y="11"/>
                </a:lnTo>
                <a:lnTo>
                  <a:pt x="426" y="5"/>
                </a:lnTo>
                <a:lnTo>
                  <a:pt x="450" y="2"/>
                </a:lnTo>
                <a:lnTo>
                  <a:pt x="474" y="0"/>
                </a:lnTo>
                <a:lnTo>
                  <a:pt x="474" y="0"/>
                </a:lnTo>
                <a:lnTo>
                  <a:pt x="498" y="2"/>
                </a:lnTo>
                <a:lnTo>
                  <a:pt x="519" y="5"/>
                </a:lnTo>
                <a:lnTo>
                  <a:pt x="543" y="11"/>
                </a:lnTo>
                <a:lnTo>
                  <a:pt x="567" y="18"/>
                </a:lnTo>
                <a:lnTo>
                  <a:pt x="589" y="28"/>
                </a:lnTo>
                <a:lnTo>
                  <a:pt x="608" y="41"/>
                </a:lnTo>
                <a:lnTo>
                  <a:pt x="630" y="54"/>
                </a:lnTo>
                <a:lnTo>
                  <a:pt x="647" y="72"/>
                </a:lnTo>
                <a:lnTo>
                  <a:pt x="647" y="72"/>
                </a:lnTo>
                <a:close/>
                <a:moveTo>
                  <a:pt x="632" y="487"/>
                </a:moveTo>
                <a:lnTo>
                  <a:pt x="478" y="641"/>
                </a:lnTo>
                <a:lnTo>
                  <a:pt x="357" y="762"/>
                </a:lnTo>
                <a:lnTo>
                  <a:pt x="327" y="794"/>
                </a:lnTo>
                <a:lnTo>
                  <a:pt x="327" y="794"/>
                </a:lnTo>
                <a:lnTo>
                  <a:pt x="307" y="807"/>
                </a:lnTo>
                <a:lnTo>
                  <a:pt x="288" y="818"/>
                </a:lnTo>
                <a:lnTo>
                  <a:pt x="268" y="825"/>
                </a:lnTo>
                <a:lnTo>
                  <a:pt x="247" y="827"/>
                </a:lnTo>
                <a:lnTo>
                  <a:pt x="247" y="827"/>
                </a:lnTo>
                <a:lnTo>
                  <a:pt x="223" y="825"/>
                </a:lnTo>
                <a:lnTo>
                  <a:pt x="204" y="818"/>
                </a:lnTo>
                <a:lnTo>
                  <a:pt x="184" y="807"/>
                </a:lnTo>
                <a:lnTo>
                  <a:pt x="165" y="794"/>
                </a:lnTo>
                <a:lnTo>
                  <a:pt x="165" y="794"/>
                </a:lnTo>
                <a:lnTo>
                  <a:pt x="165" y="794"/>
                </a:lnTo>
                <a:lnTo>
                  <a:pt x="152" y="775"/>
                </a:lnTo>
                <a:lnTo>
                  <a:pt x="141" y="755"/>
                </a:lnTo>
                <a:lnTo>
                  <a:pt x="134" y="734"/>
                </a:lnTo>
                <a:lnTo>
                  <a:pt x="132" y="712"/>
                </a:lnTo>
                <a:lnTo>
                  <a:pt x="132" y="712"/>
                </a:lnTo>
                <a:lnTo>
                  <a:pt x="134" y="690"/>
                </a:lnTo>
                <a:lnTo>
                  <a:pt x="141" y="671"/>
                </a:lnTo>
                <a:lnTo>
                  <a:pt x="152" y="649"/>
                </a:lnTo>
                <a:lnTo>
                  <a:pt x="165" y="632"/>
                </a:lnTo>
                <a:lnTo>
                  <a:pt x="318" y="481"/>
                </a:lnTo>
                <a:lnTo>
                  <a:pt x="318" y="481"/>
                </a:lnTo>
                <a:lnTo>
                  <a:pt x="331" y="468"/>
                </a:lnTo>
                <a:lnTo>
                  <a:pt x="346" y="459"/>
                </a:lnTo>
                <a:lnTo>
                  <a:pt x="364" y="452"/>
                </a:lnTo>
                <a:lnTo>
                  <a:pt x="381" y="448"/>
                </a:lnTo>
                <a:lnTo>
                  <a:pt x="496" y="333"/>
                </a:lnTo>
                <a:lnTo>
                  <a:pt x="496" y="333"/>
                </a:lnTo>
                <a:lnTo>
                  <a:pt x="472" y="325"/>
                </a:lnTo>
                <a:lnTo>
                  <a:pt x="448" y="320"/>
                </a:lnTo>
                <a:lnTo>
                  <a:pt x="422" y="316"/>
                </a:lnTo>
                <a:lnTo>
                  <a:pt x="398" y="314"/>
                </a:lnTo>
                <a:lnTo>
                  <a:pt x="398" y="314"/>
                </a:lnTo>
                <a:lnTo>
                  <a:pt x="374" y="316"/>
                </a:lnTo>
                <a:lnTo>
                  <a:pt x="351" y="318"/>
                </a:lnTo>
                <a:lnTo>
                  <a:pt x="327" y="325"/>
                </a:lnTo>
                <a:lnTo>
                  <a:pt x="305" y="333"/>
                </a:lnTo>
                <a:lnTo>
                  <a:pt x="284" y="342"/>
                </a:lnTo>
                <a:lnTo>
                  <a:pt x="262" y="355"/>
                </a:lnTo>
                <a:lnTo>
                  <a:pt x="243" y="370"/>
                </a:lnTo>
                <a:lnTo>
                  <a:pt x="223" y="388"/>
                </a:lnTo>
                <a:lnTo>
                  <a:pt x="72" y="539"/>
                </a:lnTo>
                <a:lnTo>
                  <a:pt x="72" y="539"/>
                </a:lnTo>
                <a:lnTo>
                  <a:pt x="54" y="558"/>
                </a:lnTo>
                <a:lnTo>
                  <a:pt x="39" y="578"/>
                </a:lnTo>
                <a:lnTo>
                  <a:pt x="28" y="597"/>
                </a:lnTo>
                <a:lnTo>
                  <a:pt x="18" y="621"/>
                </a:lnTo>
                <a:lnTo>
                  <a:pt x="9" y="643"/>
                </a:lnTo>
                <a:lnTo>
                  <a:pt x="5" y="667"/>
                </a:lnTo>
                <a:lnTo>
                  <a:pt x="0" y="688"/>
                </a:lnTo>
                <a:lnTo>
                  <a:pt x="0" y="712"/>
                </a:lnTo>
                <a:lnTo>
                  <a:pt x="0" y="712"/>
                </a:lnTo>
                <a:lnTo>
                  <a:pt x="0" y="736"/>
                </a:lnTo>
                <a:lnTo>
                  <a:pt x="5" y="760"/>
                </a:lnTo>
                <a:lnTo>
                  <a:pt x="9" y="783"/>
                </a:lnTo>
                <a:lnTo>
                  <a:pt x="18" y="805"/>
                </a:lnTo>
                <a:lnTo>
                  <a:pt x="28" y="827"/>
                </a:lnTo>
                <a:lnTo>
                  <a:pt x="39" y="848"/>
                </a:lnTo>
                <a:lnTo>
                  <a:pt x="54" y="868"/>
                </a:lnTo>
                <a:lnTo>
                  <a:pt x="72" y="887"/>
                </a:lnTo>
                <a:lnTo>
                  <a:pt x="72" y="887"/>
                </a:lnTo>
                <a:lnTo>
                  <a:pt x="72" y="887"/>
                </a:lnTo>
                <a:lnTo>
                  <a:pt x="91" y="905"/>
                </a:lnTo>
                <a:lnTo>
                  <a:pt x="111" y="918"/>
                </a:lnTo>
                <a:lnTo>
                  <a:pt x="132" y="931"/>
                </a:lnTo>
                <a:lnTo>
                  <a:pt x="154" y="941"/>
                </a:lnTo>
                <a:lnTo>
                  <a:pt x="175" y="948"/>
                </a:lnTo>
                <a:lnTo>
                  <a:pt x="199" y="954"/>
                </a:lnTo>
                <a:lnTo>
                  <a:pt x="223" y="959"/>
                </a:lnTo>
                <a:lnTo>
                  <a:pt x="247" y="959"/>
                </a:lnTo>
                <a:lnTo>
                  <a:pt x="247" y="959"/>
                </a:lnTo>
                <a:lnTo>
                  <a:pt x="268" y="959"/>
                </a:lnTo>
                <a:lnTo>
                  <a:pt x="292" y="954"/>
                </a:lnTo>
                <a:lnTo>
                  <a:pt x="316" y="948"/>
                </a:lnTo>
                <a:lnTo>
                  <a:pt x="338" y="941"/>
                </a:lnTo>
                <a:lnTo>
                  <a:pt x="362" y="931"/>
                </a:lnTo>
                <a:lnTo>
                  <a:pt x="381" y="918"/>
                </a:lnTo>
                <a:lnTo>
                  <a:pt x="400" y="905"/>
                </a:lnTo>
                <a:lnTo>
                  <a:pt x="420" y="887"/>
                </a:lnTo>
                <a:lnTo>
                  <a:pt x="571" y="736"/>
                </a:lnTo>
                <a:lnTo>
                  <a:pt x="571" y="736"/>
                </a:lnTo>
                <a:lnTo>
                  <a:pt x="589" y="716"/>
                </a:lnTo>
                <a:lnTo>
                  <a:pt x="604" y="697"/>
                </a:lnTo>
                <a:lnTo>
                  <a:pt x="617" y="675"/>
                </a:lnTo>
                <a:lnTo>
                  <a:pt x="625" y="654"/>
                </a:lnTo>
                <a:lnTo>
                  <a:pt x="634" y="632"/>
                </a:lnTo>
                <a:lnTo>
                  <a:pt x="641" y="608"/>
                </a:lnTo>
                <a:lnTo>
                  <a:pt x="643" y="584"/>
                </a:lnTo>
                <a:lnTo>
                  <a:pt x="645" y="561"/>
                </a:lnTo>
                <a:lnTo>
                  <a:pt x="645" y="561"/>
                </a:lnTo>
                <a:lnTo>
                  <a:pt x="643" y="541"/>
                </a:lnTo>
                <a:lnTo>
                  <a:pt x="641" y="524"/>
                </a:lnTo>
                <a:lnTo>
                  <a:pt x="638" y="504"/>
                </a:lnTo>
                <a:lnTo>
                  <a:pt x="632" y="487"/>
                </a:lnTo>
                <a:lnTo>
                  <a:pt x="632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96854" y="3806538"/>
            <a:ext cx="107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连接</a:t>
            </a:r>
          </a:p>
        </p:txBody>
      </p:sp>
      <p:sp>
        <p:nvSpPr>
          <p:cNvPr id="86" name="Freeform 5"/>
          <p:cNvSpPr>
            <a:spLocks noEditPoints="1"/>
          </p:cNvSpPr>
          <p:nvPr/>
        </p:nvSpPr>
        <p:spPr bwMode="auto">
          <a:xfrm>
            <a:off x="7112993" y="3892433"/>
            <a:ext cx="534103" cy="519929"/>
          </a:xfrm>
          <a:custGeom>
            <a:avLst/>
            <a:gdLst>
              <a:gd name="T0" fmla="*/ 807 w 942"/>
              <a:gd name="T1" fmla="*/ 361 h 917"/>
              <a:gd name="T2" fmla="*/ 422 w 942"/>
              <a:gd name="T3" fmla="*/ 504 h 917"/>
              <a:gd name="T4" fmla="*/ 432 w 942"/>
              <a:gd name="T5" fmla="*/ 696 h 917"/>
              <a:gd name="T6" fmla="*/ 796 w 942"/>
              <a:gd name="T7" fmla="*/ 885 h 917"/>
              <a:gd name="T8" fmla="*/ 43 w 942"/>
              <a:gd name="T9" fmla="*/ 909 h 917"/>
              <a:gd name="T10" fmla="*/ 10 w 942"/>
              <a:gd name="T11" fmla="*/ 230 h 917"/>
              <a:gd name="T12" fmla="*/ 309 w 942"/>
              <a:gd name="T13" fmla="*/ 160 h 917"/>
              <a:gd name="T14" fmla="*/ 88 w 942"/>
              <a:gd name="T15" fmla="*/ 295 h 917"/>
              <a:gd name="T16" fmla="*/ 86 w 942"/>
              <a:gd name="T17" fmla="*/ 858 h 917"/>
              <a:gd name="T18" fmla="*/ 168 w 942"/>
              <a:gd name="T19" fmla="*/ 862 h 917"/>
              <a:gd name="T20" fmla="*/ 547 w 942"/>
              <a:gd name="T21" fmla="*/ 539 h 917"/>
              <a:gd name="T22" fmla="*/ 491 w 942"/>
              <a:gd name="T23" fmla="*/ 594 h 917"/>
              <a:gd name="T24" fmla="*/ 559 w 942"/>
              <a:gd name="T25" fmla="*/ 649 h 917"/>
              <a:gd name="T26" fmla="*/ 598 w 942"/>
              <a:gd name="T27" fmla="*/ 573 h 917"/>
              <a:gd name="T28" fmla="*/ 92 w 942"/>
              <a:gd name="T29" fmla="*/ 369 h 917"/>
              <a:gd name="T30" fmla="*/ 160 w 942"/>
              <a:gd name="T31" fmla="*/ 389 h 917"/>
              <a:gd name="T32" fmla="*/ 164 w 942"/>
              <a:gd name="T33" fmla="*/ 369 h 917"/>
              <a:gd name="T34" fmla="*/ 663 w 942"/>
              <a:gd name="T35" fmla="*/ 379 h 917"/>
              <a:gd name="T36" fmla="*/ 747 w 942"/>
              <a:gd name="T37" fmla="*/ 383 h 917"/>
              <a:gd name="T38" fmla="*/ 559 w 942"/>
              <a:gd name="T39" fmla="*/ 367 h 917"/>
              <a:gd name="T40" fmla="*/ 555 w 942"/>
              <a:gd name="T41" fmla="*/ 387 h 917"/>
              <a:gd name="T42" fmla="*/ 633 w 942"/>
              <a:gd name="T43" fmla="*/ 373 h 917"/>
              <a:gd name="T44" fmla="*/ 438 w 942"/>
              <a:gd name="T45" fmla="*/ 373 h 917"/>
              <a:gd name="T46" fmla="*/ 516 w 942"/>
              <a:gd name="T47" fmla="*/ 387 h 917"/>
              <a:gd name="T48" fmla="*/ 448 w 942"/>
              <a:gd name="T49" fmla="*/ 367 h 917"/>
              <a:gd name="T50" fmla="*/ 323 w 942"/>
              <a:gd name="T51" fmla="*/ 383 h 917"/>
              <a:gd name="T52" fmla="*/ 407 w 942"/>
              <a:gd name="T53" fmla="*/ 379 h 917"/>
              <a:gd name="T54" fmla="*/ 207 w 942"/>
              <a:gd name="T55" fmla="*/ 369 h 917"/>
              <a:gd name="T56" fmla="*/ 274 w 942"/>
              <a:gd name="T57" fmla="*/ 389 h 917"/>
              <a:gd name="T58" fmla="*/ 278 w 942"/>
              <a:gd name="T59" fmla="*/ 369 h 917"/>
              <a:gd name="T60" fmla="*/ 67 w 942"/>
              <a:gd name="T61" fmla="*/ 408 h 917"/>
              <a:gd name="T62" fmla="*/ 63 w 942"/>
              <a:gd name="T63" fmla="*/ 492 h 917"/>
              <a:gd name="T64" fmla="*/ 67 w 942"/>
              <a:gd name="T65" fmla="*/ 870 h 917"/>
              <a:gd name="T66" fmla="*/ 67 w 942"/>
              <a:gd name="T67" fmla="*/ 760 h 917"/>
              <a:gd name="T68" fmla="*/ 59 w 942"/>
              <a:gd name="T69" fmla="*/ 842 h 917"/>
              <a:gd name="T70" fmla="*/ 78 w 942"/>
              <a:gd name="T71" fmla="*/ 770 h 917"/>
              <a:gd name="T72" fmla="*/ 59 w 942"/>
              <a:gd name="T73" fmla="*/ 649 h 917"/>
              <a:gd name="T74" fmla="*/ 67 w 942"/>
              <a:gd name="T75" fmla="*/ 729 h 917"/>
              <a:gd name="T76" fmla="*/ 74 w 942"/>
              <a:gd name="T77" fmla="*/ 526 h 917"/>
              <a:gd name="T78" fmla="*/ 55 w 942"/>
              <a:gd name="T79" fmla="*/ 596 h 917"/>
              <a:gd name="T80" fmla="*/ 78 w 942"/>
              <a:gd name="T81" fmla="*/ 596 h 917"/>
              <a:gd name="T82" fmla="*/ 663 w 942"/>
              <a:gd name="T83" fmla="*/ 858 h 917"/>
              <a:gd name="T84" fmla="*/ 747 w 942"/>
              <a:gd name="T85" fmla="*/ 858 h 917"/>
              <a:gd name="T86" fmla="*/ 559 w 942"/>
              <a:gd name="T87" fmla="*/ 848 h 917"/>
              <a:gd name="T88" fmla="*/ 559 w 942"/>
              <a:gd name="T89" fmla="*/ 868 h 917"/>
              <a:gd name="T90" fmla="*/ 630 w 942"/>
              <a:gd name="T91" fmla="*/ 850 h 917"/>
              <a:gd name="T92" fmla="*/ 438 w 942"/>
              <a:gd name="T93" fmla="*/ 858 h 917"/>
              <a:gd name="T94" fmla="*/ 518 w 942"/>
              <a:gd name="T95" fmla="*/ 866 h 917"/>
              <a:gd name="T96" fmla="*/ 448 w 942"/>
              <a:gd name="T97" fmla="*/ 848 h 917"/>
              <a:gd name="T98" fmla="*/ 325 w 942"/>
              <a:gd name="T99" fmla="*/ 866 h 917"/>
              <a:gd name="T100" fmla="*/ 407 w 942"/>
              <a:gd name="T101" fmla="*/ 858 h 917"/>
              <a:gd name="T102" fmla="*/ 203 w 942"/>
              <a:gd name="T103" fmla="*/ 850 h 917"/>
              <a:gd name="T104" fmla="*/ 274 w 942"/>
              <a:gd name="T105" fmla="*/ 868 h 917"/>
              <a:gd name="T106" fmla="*/ 274 w 942"/>
              <a:gd name="T107" fmla="*/ 848 h 917"/>
              <a:gd name="T108" fmla="*/ 766 w 942"/>
              <a:gd name="T109" fmla="*/ 25 h 917"/>
              <a:gd name="T110" fmla="*/ 473 w 942"/>
              <a:gd name="T111" fmla="*/ 508 h 917"/>
              <a:gd name="T112" fmla="*/ 446 w 942"/>
              <a:gd name="T113" fmla="*/ 649 h 917"/>
              <a:gd name="T114" fmla="*/ 833 w 942"/>
              <a:gd name="T115" fmla="*/ 686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42" h="917">
                <a:moveTo>
                  <a:pt x="96" y="299"/>
                </a:moveTo>
                <a:lnTo>
                  <a:pt x="731" y="299"/>
                </a:lnTo>
                <a:lnTo>
                  <a:pt x="731" y="299"/>
                </a:lnTo>
                <a:lnTo>
                  <a:pt x="747" y="301"/>
                </a:lnTo>
                <a:lnTo>
                  <a:pt x="762" y="305"/>
                </a:lnTo>
                <a:lnTo>
                  <a:pt x="774" y="311"/>
                </a:lnTo>
                <a:lnTo>
                  <a:pt x="786" y="322"/>
                </a:lnTo>
                <a:lnTo>
                  <a:pt x="796" y="334"/>
                </a:lnTo>
                <a:lnTo>
                  <a:pt x="802" y="346"/>
                </a:lnTo>
                <a:lnTo>
                  <a:pt x="807" y="361"/>
                </a:lnTo>
                <a:lnTo>
                  <a:pt x="809" y="377"/>
                </a:lnTo>
                <a:lnTo>
                  <a:pt x="809" y="469"/>
                </a:lnTo>
                <a:lnTo>
                  <a:pt x="491" y="469"/>
                </a:lnTo>
                <a:lnTo>
                  <a:pt x="491" y="469"/>
                </a:lnTo>
                <a:lnTo>
                  <a:pt x="475" y="469"/>
                </a:lnTo>
                <a:lnTo>
                  <a:pt x="458" y="475"/>
                </a:lnTo>
                <a:lnTo>
                  <a:pt x="444" y="481"/>
                </a:lnTo>
                <a:lnTo>
                  <a:pt x="432" y="492"/>
                </a:lnTo>
                <a:lnTo>
                  <a:pt x="432" y="492"/>
                </a:lnTo>
                <a:lnTo>
                  <a:pt x="422" y="504"/>
                </a:lnTo>
                <a:lnTo>
                  <a:pt x="415" y="518"/>
                </a:lnTo>
                <a:lnTo>
                  <a:pt x="409" y="535"/>
                </a:lnTo>
                <a:lnTo>
                  <a:pt x="409" y="551"/>
                </a:lnTo>
                <a:lnTo>
                  <a:pt x="409" y="639"/>
                </a:lnTo>
                <a:lnTo>
                  <a:pt x="409" y="639"/>
                </a:lnTo>
                <a:lnTo>
                  <a:pt x="409" y="655"/>
                </a:lnTo>
                <a:lnTo>
                  <a:pt x="415" y="672"/>
                </a:lnTo>
                <a:lnTo>
                  <a:pt x="422" y="684"/>
                </a:lnTo>
                <a:lnTo>
                  <a:pt x="432" y="696"/>
                </a:lnTo>
                <a:lnTo>
                  <a:pt x="432" y="696"/>
                </a:lnTo>
                <a:lnTo>
                  <a:pt x="444" y="707"/>
                </a:lnTo>
                <a:lnTo>
                  <a:pt x="458" y="715"/>
                </a:lnTo>
                <a:lnTo>
                  <a:pt x="475" y="719"/>
                </a:lnTo>
                <a:lnTo>
                  <a:pt x="491" y="721"/>
                </a:lnTo>
                <a:lnTo>
                  <a:pt x="809" y="721"/>
                </a:lnTo>
                <a:lnTo>
                  <a:pt x="809" y="842"/>
                </a:lnTo>
                <a:lnTo>
                  <a:pt x="809" y="842"/>
                </a:lnTo>
                <a:lnTo>
                  <a:pt x="807" y="856"/>
                </a:lnTo>
                <a:lnTo>
                  <a:pt x="802" y="870"/>
                </a:lnTo>
                <a:lnTo>
                  <a:pt x="796" y="885"/>
                </a:lnTo>
                <a:lnTo>
                  <a:pt x="786" y="895"/>
                </a:lnTo>
                <a:lnTo>
                  <a:pt x="774" y="905"/>
                </a:lnTo>
                <a:lnTo>
                  <a:pt x="762" y="911"/>
                </a:lnTo>
                <a:lnTo>
                  <a:pt x="747" y="915"/>
                </a:lnTo>
                <a:lnTo>
                  <a:pt x="731" y="917"/>
                </a:lnTo>
                <a:lnTo>
                  <a:pt x="96" y="917"/>
                </a:lnTo>
                <a:lnTo>
                  <a:pt x="96" y="917"/>
                </a:lnTo>
                <a:lnTo>
                  <a:pt x="78" y="917"/>
                </a:lnTo>
                <a:lnTo>
                  <a:pt x="59" y="915"/>
                </a:lnTo>
                <a:lnTo>
                  <a:pt x="43" y="909"/>
                </a:lnTo>
                <a:lnTo>
                  <a:pt x="28" y="903"/>
                </a:lnTo>
                <a:lnTo>
                  <a:pt x="18" y="893"/>
                </a:lnTo>
                <a:lnTo>
                  <a:pt x="8" y="881"/>
                </a:lnTo>
                <a:lnTo>
                  <a:pt x="2" y="864"/>
                </a:lnTo>
                <a:lnTo>
                  <a:pt x="0" y="844"/>
                </a:lnTo>
                <a:lnTo>
                  <a:pt x="0" y="303"/>
                </a:lnTo>
                <a:lnTo>
                  <a:pt x="0" y="303"/>
                </a:lnTo>
                <a:lnTo>
                  <a:pt x="0" y="277"/>
                </a:lnTo>
                <a:lnTo>
                  <a:pt x="4" y="252"/>
                </a:lnTo>
                <a:lnTo>
                  <a:pt x="10" y="230"/>
                </a:lnTo>
                <a:lnTo>
                  <a:pt x="18" y="209"/>
                </a:lnTo>
                <a:lnTo>
                  <a:pt x="31" y="191"/>
                </a:lnTo>
                <a:lnTo>
                  <a:pt x="43" y="176"/>
                </a:lnTo>
                <a:lnTo>
                  <a:pt x="51" y="170"/>
                </a:lnTo>
                <a:lnTo>
                  <a:pt x="59" y="166"/>
                </a:lnTo>
                <a:lnTo>
                  <a:pt x="69" y="162"/>
                </a:lnTo>
                <a:lnTo>
                  <a:pt x="80" y="160"/>
                </a:lnTo>
                <a:lnTo>
                  <a:pt x="84" y="160"/>
                </a:lnTo>
                <a:lnTo>
                  <a:pt x="86" y="160"/>
                </a:lnTo>
                <a:lnTo>
                  <a:pt x="309" y="160"/>
                </a:lnTo>
                <a:lnTo>
                  <a:pt x="149" y="232"/>
                </a:lnTo>
                <a:lnTo>
                  <a:pt x="90" y="232"/>
                </a:lnTo>
                <a:lnTo>
                  <a:pt x="90" y="232"/>
                </a:lnTo>
                <a:lnTo>
                  <a:pt x="86" y="236"/>
                </a:lnTo>
                <a:lnTo>
                  <a:pt x="82" y="246"/>
                </a:lnTo>
                <a:lnTo>
                  <a:pt x="78" y="256"/>
                </a:lnTo>
                <a:lnTo>
                  <a:pt x="78" y="268"/>
                </a:lnTo>
                <a:lnTo>
                  <a:pt x="78" y="279"/>
                </a:lnTo>
                <a:lnTo>
                  <a:pt x="82" y="289"/>
                </a:lnTo>
                <a:lnTo>
                  <a:pt x="88" y="295"/>
                </a:lnTo>
                <a:lnTo>
                  <a:pt x="92" y="297"/>
                </a:lnTo>
                <a:lnTo>
                  <a:pt x="96" y="299"/>
                </a:lnTo>
                <a:lnTo>
                  <a:pt x="96" y="299"/>
                </a:lnTo>
                <a:close/>
                <a:moveTo>
                  <a:pt x="96" y="848"/>
                </a:moveTo>
                <a:lnTo>
                  <a:pt x="96" y="848"/>
                </a:lnTo>
                <a:lnTo>
                  <a:pt x="92" y="848"/>
                </a:lnTo>
                <a:lnTo>
                  <a:pt x="88" y="850"/>
                </a:lnTo>
                <a:lnTo>
                  <a:pt x="86" y="854"/>
                </a:lnTo>
                <a:lnTo>
                  <a:pt x="86" y="858"/>
                </a:lnTo>
                <a:lnTo>
                  <a:pt x="86" y="858"/>
                </a:lnTo>
                <a:lnTo>
                  <a:pt x="86" y="858"/>
                </a:lnTo>
                <a:lnTo>
                  <a:pt x="86" y="862"/>
                </a:lnTo>
                <a:lnTo>
                  <a:pt x="88" y="866"/>
                </a:lnTo>
                <a:lnTo>
                  <a:pt x="92" y="868"/>
                </a:lnTo>
                <a:lnTo>
                  <a:pt x="96" y="868"/>
                </a:lnTo>
                <a:lnTo>
                  <a:pt x="160" y="868"/>
                </a:lnTo>
                <a:lnTo>
                  <a:pt x="160" y="868"/>
                </a:lnTo>
                <a:lnTo>
                  <a:pt x="164" y="868"/>
                </a:lnTo>
                <a:lnTo>
                  <a:pt x="166" y="866"/>
                </a:lnTo>
                <a:lnTo>
                  <a:pt x="168" y="862"/>
                </a:lnTo>
                <a:lnTo>
                  <a:pt x="170" y="858"/>
                </a:lnTo>
                <a:lnTo>
                  <a:pt x="170" y="858"/>
                </a:lnTo>
                <a:lnTo>
                  <a:pt x="170" y="858"/>
                </a:lnTo>
                <a:lnTo>
                  <a:pt x="168" y="854"/>
                </a:lnTo>
                <a:lnTo>
                  <a:pt x="166" y="850"/>
                </a:lnTo>
                <a:lnTo>
                  <a:pt x="164" y="848"/>
                </a:lnTo>
                <a:lnTo>
                  <a:pt x="160" y="848"/>
                </a:lnTo>
                <a:lnTo>
                  <a:pt x="96" y="848"/>
                </a:lnTo>
                <a:lnTo>
                  <a:pt x="96" y="848"/>
                </a:lnTo>
                <a:close/>
                <a:moveTo>
                  <a:pt x="547" y="539"/>
                </a:moveTo>
                <a:lnTo>
                  <a:pt x="547" y="539"/>
                </a:lnTo>
                <a:lnTo>
                  <a:pt x="534" y="539"/>
                </a:lnTo>
                <a:lnTo>
                  <a:pt x="524" y="543"/>
                </a:lnTo>
                <a:lnTo>
                  <a:pt x="516" y="549"/>
                </a:lnTo>
                <a:lnTo>
                  <a:pt x="508" y="555"/>
                </a:lnTo>
                <a:lnTo>
                  <a:pt x="499" y="563"/>
                </a:lnTo>
                <a:lnTo>
                  <a:pt x="495" y="573"/>
                </a:lnTo>
                <a:lnTo>
                  <a:pt x="491" y="584"/>
                </a:lnTo>
                <a:lnTo>
                  <a:pt x="491" y="594"/>
                </a:lnTo>
                <a:lnTo>
                  <a:pt x="491" y="594"/>
                </a:lnTo>
                <a:lnTo>
                  <a:pt x="491" y="606"/>
                </a:lnTo>
                <a:lnTo>
                  <a:pt x="495" y="616"/>
                </a:lnTo>
                <a:lnTo>
                  <a:pt x="499" y="627"/>
                </a:lnTo>
                <a:lnTo>
                  <a:pt x="508" y="635"/>
                </a:lnTo>
                <a:lnTo>
                  <a:pt x="516" y="641"/>
                </a:lnTo>
                <a:lnTo>
                  <a:pt x="524" y="647"/>
                </a:lnTo>
                <a:lnTo>
                  <a:pt x="534" y="649"/>
                </a:lnTo>
                <a:lnTo>
                  <a:pt x="547" y="651"/>
                </a:lnTo>
                <a:lnTo>
                  <a:pt x="547" y="651"/>
                </a:lnTo>
                <a:lnTo>
                  <a:pt x="559" y="649"/>
                </a:lnTo>
                <a:lnTo>
                  <a:pt x="569" y="647"/>
                </a:lnTo>
                <a:lnTo>
                  <a:pt x="577" y="641"/>
                </a:lnTo>
                <a:lnTo>
                  <a:pt x="585" y="635"/>
                </a:lnTo>
                <a:lnTo>
                  <a:pt x="594" y="627"/>
                </a:lnTo>
                <a:lnTo>
                  <a:pt x="598" y="616"/>
                </a:lnTo>
                <a:lnTo>
                  <a:pt x="602" y="606"/>
                </a:lnTo>
                <a:lnTo>
                  <a:pt x="604" y="594"/>
                </a:lnTo>
                <a:lnTo>
                  <a:pt x="604" y="594"/>
                </a:lnTo>
                <a:lnTo>
                  <a:pt x="602" y="584"/>
                </a:lnTo>
                <a:lnTo>
                  <a:pt x="598" y="573"/>
                </a:lnTo>
                <a:lnTo>
                  <a:pt x="594" y="563"/>
                </a:lnTo>
                <a:lnTo>
                  <a:pt x="585" y="555"/>
                </a:lnTo>
                <a:lnTo>
                  <a:pt x="577" y="549"/>
                </a:lnTo>
                <a:lnTo>
                  <a:pt x="569" y="543"/>
                </a:lnTo>
                <a:lnTo>
                  <a:pt x="559" y="539"/>
                </a:lnTo>
                <a:lnTo>
                  <a:pt x="547" y="539"/>
                </a:lnTo>
                <a:lnTo>
                  <a:pt x="547" y="539"/>
                </a:lnTo>
                <a:close/>
                <a:moveTo>
                  <a:pt x="96" y="367"/>
                </a:moveTo>
                <a:lnTo>
                  <a:pt x="96" y="367"/>
                </a:lnTo>
                <a:lnTo>
                  <a:pt x="92" y="369"/>
                </a:lnTo>
                <a:lnTo>
                  <a:pt x="88" y="371"/>
                </a:lnTo>
                <a:lnTo>
                  <a:pt x="86" y="373"/>
                </a:lnTo>
                <a:lnTo>
                  <a:pt x="86" y="379"/>
                </a:lnTo>
                <a:lnTo>
                  <a:pt x="86" y="379"/>
                </a:lnTo>
                <a:lnTo>
                  <a:pt x="86" y="379"/>
                </a:lnTo>
                <a:lnTo>
                  <a:pt x="86" y="383"/>
                </a:lnTo>
                <a:lnTo>
                  <a:pt x="88" y="385"/>
                </a:lnTo>
                <a:lnTo>
                  <a:pt x="92" y="387"/>
                </a:lnTo>
                <a:lnTo>
                  <a:pt x="96" y="389"/>
                </a:lnTo>
                <a:lnTo>
                  <a:pt x="160" y="389"/>
                </a:lnTo>
                <a:lnTo>
                  <a:pt x="160" y="389"/>
                </a:lnTo>
                <a:lnTo>
                  <a:pt x="164" y="387"/>
                </a:lnTo>
                <a:lnTo>
                  <a:pt x="166" y="385"/>
                </a:lnTo>
                <a:lnTo>
                  <a:pt x="168" y="383"/>
                </a:lnTo>
                <a:lnTo>
                  <a:pt x="170" y="379"/>
                </a:lnTo>
                <a:lnTo>
                  <a:pt x="170" y="379"/>
                </a:lnTo>
                <a:lnTo>
                  <a:pt x="170" y="379"/>
                </a:lnTo>
                <a:lnTo>
                  <a:pt x="168" y="373"/>
                </a:lnTo>
                <a:lnTo>
                  <a:pt x="166" y="371"/>
                </a:lnTo>
                <a:lnTo>
                  <a:pt x="164" y="369"/>
                </a:lnTo>
                <a:lnTo>
                  <a:pt x="160" y="367"/>
                </a:lnTo>
                <a:lnTo>
                  <a:pt x="96" y="367"/>
                </a:lnTo>
                <a:lnTo>
                  <a:pt x="96" y="367"/>
                </a:lnTo>
                <a:close/>
                <a:moveTo>
                  <a:pt x="673" y="367"/>
                </a:moveTo>
                <a:lnTo>
                  <a:pt x="673" y="367"/>
                </a:lnTo>
                <a:lnTo>
                  <a:pt x="669" y="369"/>
                </a:lnTo>
                <a:lnTo>
                  <a:pt x="667" y="371"/>
                </a:lnTo>
                <a:lnTo>
                  <a:pt x="665" y="373"/>
                </a:lnTo>
                <a:lnTo>
                  <a:pt x="663" y="379"/>
                </a:lnTo>
                <a:lnTo>
                  <a:pt x="663" y="379"/>
                </a:lnTo>
                <a:lnTo>
                  <a:pt x="663" y="379"/>
                </a:lnTo>
                <a:lnTo>
                  <a:pt x="665" y="383"/>
                </a:lnTo>
                <a:lnTo>
                  <a:pt x="667" y="385"/>
                </a:lnTo>
                <a:lnTo>
                  <a:pt x="669" y="387"/>
                </a:lnTo>
                <a:lnTo>
                  <a:pt x="673" y="389"/>
                </a:lnTo>
                <a:lnTo>
                  <a:pt x="737" y="389"/>
                </a:lnTo>
                <a:lnTo>
                  <a:pt x="737" y="389"/>
                </a:lnTo>
                <a:lnTo>
                  <a:pt x="741" y="387"/>
                </a:lnTo>
                <a:lnTo>
                  <a:pt x="745" y="385"/>
                </a:lnTo>
                <a:lnTo>
                  <a:pt x="747" y="383"/>
                </a:lnTo>
                <a:lnTo>
                  <a:pt x="747" y="379"/>
                </a:lnTo>
                <a:lnTo>
                  <a:pt x="747" y="379"/>
                </a:lnTo>
                <a:lnTo>
                  <a:pt x="747" y="379"/>
                </a:lnTo>
                <a:lnTo>
                  <a:pt x="747" y="373"/>
                </a:lnTo>
                <a:lnTo>
                  <a:pt x="745" y="371"/>
                </a:lnTo>
                <a:lnTo>
                  <a:pt x="741" y="369"/>
                </a:lnTo>
                <a:lnTo>
                  <a:pt x="737" y="367"/>
                </a:lnTo>
                <a:lnTo>
                  <a:pt x="673" y="367"/>
                </a:lnTo>
                <a:lnTo>
                  <a:pt x="673" y="367"/>
                </a:lnTo>
                <a:close/>
                <a:moveTo>
                  <a:pt x="559" y="367"/>
                </a:moveTo>
                <a:lnTo>
                  <a:pt x="559" y="367"/>
                </a:lnTo>
                <a:lnTo>
                  <a:pt x="555" y="369"/>
                </a:lnTo>
                <a:lnTo>
                  <a:pt x="553" y="371"/>
                </a:lnTo>
                <a:lnTo>
                  <a:pt x="549" y="373"/>
                </a:lnTo>
                <a:lnTo>
                  <a:pt x="549" y="379"/>
                </a:lnTo>
                <a:lnTo>
                  <a:pt x="549" y="379"/>
                </a:lnTo>
                <a:lnTo>
                  <a:pt x="549" y="379"/>
                </a:lnTo>
                <a:lnTo>
                  <a:pt x="549" y="383"/>
                </a:lnTo>
                <a:lnTo>
                  <a:pt x="553" y="385"/>
                </a:lnTo>
                <a:lnTo>
                  <a:pt x="555" y="387"/>
                </a:lnTo>
                <a:lnTo>
                  <a:pt x="559" y="389"/>
                </a:lnTo>
                <a:lnTo>
                  <a:pt x="622" y="389"/>
                </a:lnTo>
                <a:lnTo>
                  <a:pt x="622" y="389"/>
                </a:lnTo>
                <a:lnTo>
                  <a:pt x="626" y="387"/>
                </a:lnTo>
                <a:lnTo>
                  <a:pt x="630" y="385"/>
                </a:lnTo>
                <a:lnTo>
                  <a:pt x="633" y="383"/>
                </a:lnTo>
                <a:lnTo>
                  <a:pt x="633" y="379"/>
                </a:lnTo>
                <a:lnTo>
                  <a:pt x="633" y="379"/>
                </a:lnTo>
                <a:lnTo>
                  <a:pt x="633" y="379"/>
                </a:lnTo>
                <a:lnTo>
                  <a:pt x="633" y="373"/>
                </a:lnTo>
                <a:lnTo>
                  <a:pt x="630" y="371"/>
                </a:lnTo>
                <a:lnTo>
                  <a:pt x="626" y="369"/>
                </a:lnTo>
                <a:lnTo>
                  <a:pt x="622" y="367"/>
                </a:lnTo>
                <a:lnTo>
                  <a:pt x="559" y="367"/>
                </a:lnTo>
                <a:lnTo>
                  <a:pt x="559" y="367"/>
                </a:lnTo>
                <a:close/>
                <a:moveTo>
                  <a:pt x="448" y="367"/>
                </a:moveTo>
                <a:lnTo>
                  <a:pt x="448" y="367"/>
                </a:lnTo>
                <a:lnTo>
                  <a:pt x="444" y="369"/>
                </a:lnTo>
                <a:lnTo>
                  <a:pt x="440" y="371"/>
                </a:lnTo>
                <a:lnTo>
                  <a:pt x="438" y="373"/>
                </a:lnTo>
                <a:lnTo>
                  <a:pt x="438" y="379"/>
                </a:lnTo>
                <a:lnTo>
                  <a:pt x="438" y="379"/>
                </a:lnTo>
                <a:lnTo>
                  <a:pt x="438" y="379"/>
                </a:lnTo>
                <a:lnTo>
                  <a:pt x="438" y="383"/>
                </a:lnTo>
                <a:lnTo>
                  <a:pt x="440" y="385"/>
                </a:lnTo>
                <a:lnTo>
                  <a:pt x="444" y="387"/>
                </a:lnTo>
                <a:lnTo>
                  <a:pt x="448" y="389"/>
                </a:lnTo>
                <a:lnTo>
                  <a:pt x="512" y="389"/>
                </a:lnTo>
                <a:lnTo>
                  <a:pt x="512" y="389"/>
                </a:lnTo>
                <a:lnTo>
                  <a:pt x="516" y="387"/>
                </a:lnTo>
                <a:lnTo>
                  <a:pt x="518" y="385"/>
                </a:lnTo>
                <a:lnTo>
                  <a:pt x="522" y="383"/>
                </a:lnTo>
                <a:lnTo>
                  <a:pt x="522" y="379"/>
                </a:lnTo>
                <a:lnTo>
                  <a:pt x="522" y="379"/>
                </a:lnTo>
                <a:lnTo>
                  <a:pt x="522" y="379"/>
                </a:lnTo>
                <a:lnTo>
                  <a:pt x="522" y="373"/>
                </a:lnTo>
                <a:lnTo>
                  <a:pt x="518" y="371"/>
                </a:lnTo>
                <a:lnTo>
                  <a:pt x="516" y="369"/>
                </a:lnTo>
                <a:lnTo>
                  <a:pt x="512" y="367"/>
                </a:lnTo>
                <a:lnTo>
                  <a:pt x="448" y="367"/>
                </a:lnTo>
                <a:lnTo>
                  <a:pt x="448" y="367"/>
                </a:lnTo>
                <a:close/>
                <a:moveTo>
                  <a:pt x="334" y="367"/>
                </a:moveTo>
                <a:lnTo>
                  <a:pt x="334" y="367"/>
                </a:lnTo>
                <a:lnTo>
                  <a:pt x="329" y="369"/>
                </a:lnTo>
                <a:lnTo>
                  <a:pt x="325" y="371"/>
                </a:lnTo>
                <a:lnTo>
                  <a:pt x="323" y="373"/>
                </a:lnTo>
                <a:lnTo>
                  <a:pt x="323" y="379"/>
                </a:lnTo>
                <a:lnTo>
                  <a:pt x="323" y="379"/>
                </a:lnTo>
                <a:lnTo>
                  <a:pt x="323" y="379"/>
                </a:lnTo>
                <a:lnTo>
                  <a:pt x="323" y="383"/>
                </a:lnTo>
                <a:lnTo>
                  <a:pt x="325" y="385"/>
                </a:lnTo>
                <a:lnTo>
                  <a:pt x="329" y="387"/>
                </a:lnTo>
                <a:lnTo>
                  <a:pt x="334" y="389"/>
                </a:lnTo>
                <a:lnTo>
                  <a:pt x="397" y="389"/>
                </a:lnTo>
                <a:lnTo>
                  <a:pt x="397" y="389"/>
                </a:lnTo>
                <a:lnTo>
                  <a:pt x="401" y="387"/>
                </a:lnTo>
                <a:lnTo>
                  <a:pt x="403" y="385"/>
                </a:lnTo>
                <a:lnTo>
                  <a:pt x="405" y="383"/>
                </a:lnTo>
                <a:lnTo>
                  <a:pt x="407" y="379"/>
                </a:lnTo>
                <a:lnTo>
                  <a:pt x="407" y="379"/>
                </a:lnTo>
                <a:lnTo>
                  <a:pt x="407" y="379"/>
                </a:lnTo>
                <a:lnTo>
                  <a:pt x="405" y="373"/>
                </a:lnTo>
                <a:lnTo>
                  <a:pt x="403" y="371"/>
                </a:lnTo>
                <a:lnTo>
                  <a:pt x="401" y="369"/>
                </a:lnTo>
                <a:lnTo>
                  <a:pt x="397" y="367"/>
                </a:lnTo>
                <a:lnTo>
                  <a:pt x="334" y="367"/>
                </a:lnTo>
                <a:lnTo>
                  <a:pt x="334" y="367"/>
                </a:lnTo>
                <a:close/>
                <a:moveTo>
                  <a:pt x="211" y="367"/>
                </a:moveTo>
                <a:lnTo>
                  <a:pt x="211" y="367"/>
                </a:lnTo>
                <a:lnTo>
                  <a:pt x="207" y="369"/>
                </a:lnTo>
                <a:lnTo>
                  <a:pt x="203" y="371"/>
                </a:lnTo>
                <a:lnTo>
                  <a:pt x="200" y="373"/>
                </a:lnTo>
                <a:lnTo>
                  <a:pt x="200" y="379"/>
                </a:lnTo>
                <a:lnTo>
                  <a:pt x="200" y="379"/>
                </a:lnTo>
                <a:lnTo>
                  <a:pt x="200" y="379"/>
                </a:lnTo>
                <a:lnTo>
                  <a:pt x="200" y="383"/>
                </a:lnTo>
                <a:lnTo>
                  <a:pt x="203" y="385"/>
                </a:lnTo>
                <a:lnTo>
                  <a:pt x="207" y="387"/>
                </a:lnTo>
                <a:lnTo>
                  <a:pt x="211" y="389"/>
                </a:lnTo>
                <a:lnTo>
                  <a:pt x="274" y="389"/>
                </a:lnTo>
                <a:lnTo>
                  <a:pt x="274" y="389"/>
                </a:lnTo>
                <a:lnTo>
                  <a:pt x="278" y="387"/>
                </a:lnTo>
                <a:lnTo>
                  <a:pt x="280" y="385"/>
                </a:lnTo>
                <a:lnTo>
                  <a:pt x="284" y="383"/>
                </a:lnTo>
                <a:lnTo>
                  <a:pt x="284" y="379"/>
                </a:lnTo>
                <a:lnTo>
                  <a:pt x="284" y="379"/>
                </a:lnTo>
                <a:lnTo>
                  <a:pt x="284" y="379"/>
                </a:lnTo>
                <a:lnTo>
                  <a:pt x="284" y="373"/>
                </a:lnTo>
                <a:lnTo>
                  <a:pt x="280" y="371"/>
                </a:lnTo>
                <a:lnTo>
                  <a:pt x="278" y="369"/>
                </a:lnTo>
                <a:lnTo>
                  <a:pt x="274" y="367"/>
                </a:lnTo>
                <a:lnTo>
                  <a:pt x="211" y="367"/>
                </a:lnTo>
                <a:lnTo>
                  <a:pt x="211" y="367"/>
                </a:lnTo>
                <a:close/>
                <a:moveTo>
                  <a:pt x="78" y="418"/>
                </a:moveTo>
                <a:lnTo>
                  <a:pt x="78" y="418"/>
                </a:lnTo>
                <a:lnTo>
                  <a:pt x="78" y="414"/>
                </a:lnTo>
                <a:lnTo>
                  <a:pt x="74" y="412"/>
                </a:lnTo>
                <a:lnTo>
                  <a:pt x="71" y="408"/>
                </a:lnTo>
                <a:lnTo>
                  <a:pt x="67" y="408"/>
                </a:lnTo>
                <a:lnTo>
                  <a:pt x="67" y="408"/>
                </a:lnTo>
                <a:lnTo>
                  <a:pt x="67" y="408"/>
                </a:lnTo>
                <a:lnTo>
                  <a:pt x="63" y="408"/>
                </a:lnTo>
                <a:lnTo>
                  <a:pt x="59" y="412"/>
                </a:lnTo>
                <a:lnTo>
                  <a:pt x="57" y="414"/>
                </a:lnTo>
                <a:lnTo>
                  <a:pt x="55" y="418"/>
                </a:lnTo>
                <a:lnTo>
                  <a:pt x="55" y="481"/>
                </a:lnTo>
                <a:lnTo>
                  <a:pt x="55" y="481"/>
                </a:lnTo>
                <a:lnTo>
                  <a:pt x="57" y="485"/>
                </a:lnTo>
                <a:lnTo>
                  <a:pt x="59" y="490"/>
                </a:lnTo>
                <a:lnTo>
                  <a:pt x="63" y="492"/>
                </a:lnTo>
                <a:lnTo>
                  <a:pt x="67" y="492"/>
                </a:lnTo>
                <a:lnTo>
                  <a:pt x="67" y="492"/>
                </a:lnTo>
                <a:lnTo>
                  <a:pt x="67" y="492"/>
                </a:lnTo>
                <a:lnTo>
                  <a:pt x="71" y="492"/>
                </a:lnTo>
                <a:lnTo>
                  <a:pt x="74" y="490"/>
                </a:lnTo>
                <a:lnTo>
                  <a:pt x="78" y="485"/>
                </a:lnTo>
                <a:lnTo>
                  <a:pt x="78" y="481"/>
                </a:lnTo>
                <a:lnTo>
                  <a:pt x="78" y="418"/>
                </a:lnTo>
                <a:lnTo>
                  <a:pt x="78" y="418"/>
                </a:lnTo>
                <a:close/>
                <a:moveTo>
                  <a:pt x="67" y="870"/>
                </a:moveTo>
                <a:lnTo>
                  <a:pt x="67" y="870"/>
                </a:lnTo>
                <a:lnTo>
                  <a:pt x="67" y="870"/>
                </a:lnTo>
                <a:lnTo>
                  <a:pt x="67" y="870"/>
                </a:lnTo>
                <a:lnTo>
                  <a:pt x="67" y="870"/>
                </a:lnTo>
                <a:close/>
                <a:moveTo>
                  <a:pt x="78" y="770"/>
                </a:moveTo>
                <a:lnTo>
                  <a:pt x="78" y="770"/>
                </a:lnTo>
                <a:lnTo>
                  <a:pt x="78" y="766"/>
                </a:lnTo>
                <a:lnTo>
                  <a:pt x="74" y="764"/>
                </a:lnTo>
                <a:lnTo>
                  <a:pt x="71" y="762"/>
                </a:lnTo>
                <a:lnTo>
                  <a:pt x="67" y="760"/>
                </a:lnTo>
                <a:lnTo>
                  <a:pt x="67" y="760"/>
                </a:lnTo>
                <a:lnTo>
                  <a:pt x="67" y="760"/>
                </a:lnTo>
                <a:lnTo>
                  <a:pt x="63" y="762"/>
                </a:lnTo>
                <a:lnTo>
                  <a:pt x="59" y="764"/>
                </a:lnTo>
                <a:lnTo>
                  <a:pt x="57" y="766"/>
                </a:lnTo>
                <a:lnTo>
                  <a:pt x="55" y="770"/>
                </a:lnTo>
                <a:lnTo>
                  <a:pt x="55" y="833"/>
                </a:lnTo>
                <a:lnTo>
                  <a:pt x="55" y="833"/>
                </a:lnTo>
                <a:lnTo>
                  <a:pt x="57" y="838"/>
                </a:lnTo>
                <a:lnTo>
                  <a:pt x="59" y="842"/>
                </a:lnTo>
                <a:lnTo>
                  <a:pt x="63" y="844"/>
                </a:lnTo>
                <a:lnTo>
                  <a:pt x="67" y="844"/>
                </a:lnTo>
                <a:lnTo>
                  <a:pt x="67" y="844"/>
                </a:lnTo>
                <a:lnTo>
                  <a:pt x="67" y="844"/>
                </a:lnTo>
                <a:lnTo>
                  <a:pt x="71" y="844"/>
                </a:lnTo>
                <a:lnTo>
                  <a:pt x="74" y="842"/>
                </a:lnTo>
                <a:lnTo>
                  <a:pt x="78" y="838"/>
                </a:lnTo>
                <a:lnTo>
                  <a:pt x="78" y="833"/>
                </a:lnTo>
                <a:lnTo>
                  <a:pt x="78" y="770"/>
                </a:lnTo>
                <a:lnTo>
                  <a:pt x="78" y="770"/>
                </a:lnTo>
                <a:close/>
                <a:moveTo>
                  <a:pt x="78" y="655"/>
                </a:moveTo>
                <a:lnTo>
                  <a:pt x="78" y="655"/>
                </a:lnTo>
                <a:lnTo>
                  <a:pt x="78" y="651"/>
                </a:lnTo>
                <a:lnTo>
                  <a:pt x="74" y="649"/>
                </a:lnTo>
                <a:lnTo>
                  <a:pt x="71" y="645"/>
                </a:lnTo>
                <a:lnTo>
                  <a:pt x="67" y="645"/>
                </a:lnTo>
                <a:lnTo>
                  <a:pt x="67" y="645"/>
                </a:lnTo>
                <a:lnTo>
                  <a:pt x="67" y="645"/>
                </a:lnTo>
                <a:lnTo>
                  <a:pt x="63" y="645"/>
                </a:lnTo>
                <a:lnTo>
                  <a:pt x="59" y="649"/>
                </a:lnTo>
                <a:lnTo>
                  <a:pt x="57" y="651"/>
                </a:lnTo>
                <a:lnTo>
                  <a:pt x="55" y="655"/>
                </a:lnTo>
                <a:lnTo>
                  <a:pt x="55" y="719"/>
                </a:lnTo>
                <a:lnTo>
                  <a:pt x="55" y="719"/>
                </a:lnTo>
                <a:lnTo>
                  <a:pt x="57" y="723"/>
                </a:lnTo>
                <a:lnTo>
                  <a:pt x="59" y="727"/>
                </a:lnTo>
                <a:lnTo>
                  <a:pt x="63" y="729"/>
                </a:lnTo>
                <a:lnTo>
                  <a:pt x="67" y="729"/>
                </a:lnTo>
                <a:lnTo>
                  <a:pt x="67" y="729"/>
                </a:lnTo>
                <a:lnTo>
                  <a:pt x="67" y="729"/>
                </a:lnTo>
                <a:lnTo>
                  <a:pt x="71" y="729"/>
                </a:lnTo>
                <a:lnTo>
                  <a:pt x="74" y="727"/>
                </a:lnTo>
                <a:lnTo>
                  <a:pt x="78" y="723"/>
                </a:lnTo>
                <a:lnTo>
                  <a:pt x="78" y="719"/>
                </a:lnTo>
                <a:lnTo>
                  <a:pt x="78" y="655"/>
                </a:lnTo>
                <a:lnTo>
                  <a:pt x="78" y="655"/>
                </a:lnTo>
                <a:close/>
                <a:moveTo>
                  <a:pt x="78" y="533"/>
                </a:moveTo>
                <a:lnTo>
                  <a:pt x="78" y="533"/>
                </a:lnTo>
                <a:lnTo>
                  <a:pt x="78" y="528"/>
                </a:lnTo>
                <a:lnTo>
                  <a:pt x="74" y="526"/>
                </a:lnTo>
                <a:lnTo>
                  <a:pt x="71" y="524"/>
                </a:lnTo>
                <a:lnTo>
                  <a:pt x="67" y="522"/>
                </a:lnTo>
                <a:lnTo>
                  <a:pt x="67" y="522"/>
                </a:lnTo>
                <a:lnTo>
                  <a:pt x="67" y="522"/>
                </a:lnTo>
                <a:lnTo>
                  <a:pt x="63" y="524"/>
                </a:lnTo>
                <a:lnTo>
                  <a:pt x="59" y="526"/>
                </a:lnTo>
                <a:lnTo>
                  <a:pt x="57" y="528"/>
                </a:lnTo>
                <a:lnTo>
                  <a:pt x="55" y="533"/>
                </a:lnTo>
                <a:lnTo>
                  <a:pt x="55" y="596"/>
                </a:lnTo>
                <a:lnTo>
                  <a:pt x="55" y="596"/>
                </a:lnTo>
                <a:lnTo>
                  <a:pt x="57" y="600"/>
                </a:lnTo>
                <a:lnTo>
                  <a:pt x="59" y="604"/>
                </a:lnTo>
                <a:lnTo>
                  <a:pt x="63" y="606"/>
                </a:lnTo>
                <a:lnTo>
                  <a:pt x="67" y="606"/>
                </a:lnTo>
                <a:lnTo>
                  <a:pt x="67" y="606"/>
                </a:lnTo>
                <a:lnTo>
                  <a:pt x="67" y="606"/>
                </a:lnTo>
                <a:lnTo>
                  <a:pt x="71" y="606"/>
                </a:lnTo>
                <a:lnTo>
                  <a:pt x="74" y="604"/>
                </a:lnTo>
                <a:lnTo>
                  <a:pt x="78" y="600"/>
                </a:lnTo>
                <a:lnTo>
                  <a:pt x="78" y="596"/>
                </a:lnTo>
                <a:lnTo>
                  <a:pt x="78" y="533"/>
                </a:lnTo>
                <a:lnTo>
                  <a:pt x="78" y="533"/>
                </a:lnTo>
                <a:close/>
                <a:moveTo>
                  <a:pt x="673" y="848"/>
                </a:moveTo>
                <a:lnTo>
                  <a:pt x="673" y="848"/>
                </a:lnTo>
                <a:lnTo>
                  <a:pt x="669" y="848"/>
                </a:lnTo>
                <a:lnTo>
                  <a:pt x="667" y="850"/>
                </a:lnTo>
                <a:lnTo>
                  <a:pt x="665" y="854"/>
                </a:lnTo>
                <a:lnTo>
                  <a:pt x="663" y="858"/>
                </a:lnTo>
                <a:lnTo>
                  <a:pt x="663" y="858"/>
                </a:lnTo>
                <a:lnTo>
                  <a:pt x="663" y="858"/>
                </a:lnTo>
                <a:lnTo>
                  <a:pt x="665" y="862"/>
                </a:lnTo>
                <a:lnTo>
                  <a:pt x="667" y="866"/>
                </a:lnTo>
                <a:lnTo>
                  <a:pt x="669" y="868"/>
                </a:lnTo>
                <a:lnTo>
                  <a:pt x="673" y="868"/>
                </a:lnTo>
                <a:lnTo>
                  <a:pt x="737" y="868"/>
                </a:lnTo>
                <a:lnTo>
                  <a:pt x="737" y="868"/>
                </a:lnTo>
                <a:lnTo>
                  <a:pt x="741" y="868"/>
                </a:lnTo>
                <a:lnTo>
                  <a:pt x="745" y="866"/>
                </a:lnTo>
                <a:lnTo>
                  <a:pt x="747" y="862"/>
                </a:lnTo>
                <a:lnTo>
                  <a:pt x="747" y="858"/>
                </a:lnTo>
                <a:lnTo>
                  <a:pt x="747" y="858"/>
                </a:lnTo>
                <a:lnTo>
                  <a:pt x="747" y="858"/>
                </a:lnTo>
                <a:lnTo>
                  <a:pt x="747" y="854"/>
                </a:lnTo>
                <a:lnTo>
                  <a:pt x="745" y="850"/>
                </a:lnTo>
                <a:lnTo>
                  <a:pt x="741" y="848"/>
                </a:lnTo>
                <a:lnTo>
                  <a:pt x="737" y="848"/>
                </a:lnTo>
                <a:lnTo>
                  <a:pt x="673" y="848"/>
                </a:lnTo>
                <a:lnTo>
                  <a:pt x="673" y="848"/>
                </a:lnTo>
                <a:close/>
                <a:moveTo>
                  <a:pt x="559" y="848"/>
                </a:moveTo>
                <a:lnTo>
                  <a:pt x="559" y="848"/>
                </a:lnTo>
                <a:lnTo>
                  <a:pt x="555" y="848"/>
                </a:lnTo>
                <a:lnTo>
                  <a:pt x="553" y="850"/>
                </a:lnTo>
                <a:lnTo>
                  <a:pt x="549" y="854"/>
                </a:lnTo>
                <a:lnTo>
                  <a:pt x="549" y="858"/>
                </a:lnTo>
                <a:lnTo>
                  <a:pt x="549" y="858"/>
                </a:lnTo>
                <a:lnTo>
                  <a:pt x="549" y="858"/>
                </a:lnTo>
                <a:lnTo>
                  <a:pt x="549" y="862"/>
                </a:lnTo>
                <a:lnTo>
                  <a:pt x="553" y="866"/>
                </a:lnTo>
                <a:lnTo>
                  <a:pt x="555" y="868"/>
                </a:lnTo>
                <a:lnTo>
                  <a:pt x="559" y="868"/>
                </a:lnTo>
                <a:lnTo>
                  <a:pt x="622" y="868"/>
                </a:lnTo>
                <a:lnTo>
                  <a:pt x="622" y="868"/>
                </a:lnTo>
                <a:lnTo>
                  <a:pt x="626" y="868"/>
                </a:lnTo>
                <a:lnTo>
                  <a:pt x="630" y="866"/>
                </a:lnTo>
                <a:lnTo>
                  <a:pt x="633" y="862"/>
                </a:lnTo>
                <a:lnTo>
                  <a:pt x="633" y="858"/>
                </a:lnTo>
                <a:lnTo>
                  <a:pt x="633" y="858"/>
                </a:lnTo>
                <a:lnTo>
                  <a:pt x="633" y="858"/>
                </a:lnTo>
                <a:lnTo>
                  <a:pt x="633" y="854"/>
                </a:lnTo>
                <a:lnTo>
                  <a:pt x="630" y="850"/>
                </a:lnTo>
                <a:lnTo>
                  <a:pt x="626" y="848"/>
                </a:lnTo>
                <a:lnTo>
                  <a:pt x="622" y="848"/>
                </a:lnTo>
                <a:lnTo>
                  <a:pt x="559" y="848"/>
                </a:lnTo>
                <a:lnTo>
                  <a:pt x="559" y="848"/>
                </a:lnTo>
                <a:close/>
                <a:moveTo>
                  <a:pt x="448" y="848"/>
                </a:moveTo>
                <a:lnTo>
                  <a:pt x="448" y="848"/>
                </a:lnTo>
                <a:lnTo>
                  <a:pt x="444" y="848"/>
                </a:lnTo>
                <a:lnTo>
                  <a:pt x="440" y="850"/>
                </a:lnTo>
                <a:lnTo>
                  <a:pt x="438" y="854"/>
                </a:lnTo>
                <a:lnTo>
                  <a:pt x="438" y="858"/>
                </a:lnTo>
                <a:lnTo>
                  <a:pt x="438" y="858"/>
                </a:lnTo>
                <a:lnTo>
                  <a:pt x="438" y="858"/>
                </a:lnTo>
                <a:lnTo>
                  <a:pt x="438" y="862"/>
                </a:lnTo>
                <a:lnTo>
                  <a:pt x="440" y="866"/>
                </a:lnTo>
                <a:lnTo>
                  <a:pt x="444" y="868"/>
                </a:lnTo>
                <a:lnTo>
                  <a:pt x="448" y="868"/>
                </a:lnTo>
                <a:lnTo>
                  <a:pt x="512" y="868"/>
                </a:lnTo>
                <a:lnTo>
                  <a:pt x="512" y="868"/>
                </a:lnTo>
                <a:lnTo>
                  <a:pt x="516" y="868"/>
                </a:lnTo>
                <a:lnTo>
                  <a:pt x="518" y="866"/>
                </a:lnTo>
                <a:lnTo>
                  <a:pt x="522" y="862"/>
                </a:lnTo>
                <a:lnTo>
                  <a:pt x="522" y="858"/>
                </a:lnTo>
                <a:lnTo>
                  <a:pt x="522" y="858"/>
                </a:lnTo>
                <a:lnTo>
                  <a:pt x="522" y="858"/>
                </a:lnTo>
                <a:lnTo>
                  <a:pt x="522" y="854"/>
                </a:lnTo>
                <a:lnTo>
                  <a:pt x="518" y="850"/>
                </a:lnTo>
                <a:lnTo>
                  <a:pt x="516" y="848"/>
                </a:lnTo>
                <a:lnTo>
                  <a:pt x="512" y="848"/>
                </a:lnTo>
                <a:lnTo>
                  <a:pt x="448" y="848"/>
                </a:lnTo>
                <a:lnTo>
                  <a:pt x="448" y="848"/>
                </a:lnTo>
                <a:close/>
                <a:moveTo>
                  <a:pt x="334" y="848"/>
                </a:moveTo>
                <a:lnTo>
                  <a:pt x="334" y="848"/>
                </a:lnTo>
                <a:lnTo>
                  <a:pt x="329" y="848"/>
                </a:lnTo>
                <a:lnTo>
                  <a:pt x="325" y="850"/>
                </a:lnTo>
                <a:lnTo>
                  <a:pt x="323" y="854"/>
                </a:lnTo>
                <a:lnTo>
                  <a:pt x="323" y="858"/>
                </a:lnTo>
                <a:lnTo>
                  <a:pt x="323" y="858"/>
                </a:lnTo>
                <a:lnTo>
                  <a:pt x="323" y="858"/>
                </a:lnTo>
                <a:lnTo>
                  <a:pt x="323" y="862"/>
                </a:lnTo>
                <a:lnTo>
                  <a:pt x="325" y="866"/>
                </a:lnTo>
                <a:lnTo>
                  <a:pt x="329" y="868"/>
                </a:lnTo>
                <a:lnTo>
                  <a:pt x="334" y="868"/>
                </a:lnTo>
                <a:lnTo>
                  <a:pt x="397" y="868"/>
                </a:lnTo>
                <a:lnTo>
                  <a:pt x="397" y="868"/>
                </a:lnTo>
                <a:lnTo>
                  <a:pt x="401" y="868"/>
                </a:lnTo>
                <a:lnTo>
                  <a:pt x="403" y="866"/>
                </a:lnTo>
                <a:lnTo>
                  <a:pt x="405" y="862"/>
                </a:lnTo>
                <a:lnTo>
                  <a:pt x="407" y="858"/>
                </a:lnTo>
                <a:lnTo>
                  <a:pt x="407" y="858"/>
                </a:lnTo>
                <a:lnTo>
                  <a:pt x="407" y="858"/>
                </a:lnTo>
                <a:lnTo>
                  <a:pt x="405" y="854"/>
                </a:lnTo>
                <a:lnTo>
                  <a:pt x="403" y="850"/>
                </a:lnTo>
                <a:lnTo>
                  <a:pt x="401" y="848"/>
                </a:lnTo>
                <a:lnTo>
                  <a:pt x="397" y="848"/>
                </a:lnTo>
                <a:lnTo>
                  <a:pt x="334" y="848"/>
                </a:lnTo>
                <a:lnTo>
                  <a:pt x="334" y="848"/>
                </a:lnTo>
                <a:close/>
                <a:moveTo>
                  <a:pt x="211" y="848"/>
                </a:moveTo>
                <a:lnTo>
                  <a:pt x="211" y="848"/>
                </a:lnTo>
                <a:lnTo>
                  <a:pt x="207" y="848"/>
                </a:lnTo>
                <a:lnTo>
                  <a:pt x="203" y="850"/>
                </a:lnTo>
                <a:lnTo>
                  <a:pt x="200" y="854"/>
                </a:lnTo>
                <a:lnTo>
                  <a:pt x="200" y="858"/>
                </a:lnTo>
                <a:lnTo>
                  <a:pt x="200" y="858"/>
                </a:lnTo>
                <a:lnTo>
                  <a:pt x="200" y="858"/>
                </a:lnTo>
                <a:lnTo>
                  <a:pt x="200" y="862"/>
                </a:lnTo>
                <a:lnTo>
                  <a:pt x="203" y="866"/>
                </a:lnTo>
                <a:lnTo>
                  <a:pt x="207" y="868"/>
                </a:lnTo>
                <a:lnTo>
                  <a:pt x="211" y="868"/>
                </a:lnTo>
                <a:lnTo>
                  <a:pt x="274" y="868"/>
                </a:lnTo>
                <a:lnTo>
                  <a:pt x="274" y="868"/>
                </a:lnTo>
                <a:lnTo>
                  <a:pt x="278" y="868"/>
                </a:lnTo>
                <a:lnTo>
                  <a:pt x="280" y="866"/>
                </a:lnTo>
                <a:lnTo>
                  <a:pt x="284" y="862"/>
                </a:lnTo>
                <a:lnTo>
                  <a:pt x="284" y="858"/>
                </a:lnTo>
                <a:lnTo>
                  <a:pt x="284" y="858"/>
                </a:lnTo>
                <a:lnTo>
                  <a:pt x="284" y="858"/>
                </a:lnTo>
                <a:lnTo>
                  <a:pt x="284" y="854"/>
                </a:lnTo>
                <a:lnTo>
                  <a:pt x="280" y="850"/>
                </a:lnTo>
                <a:lnTo>
                  <a:pt x="278" y="848"/>
                </a:lnTo>
                <a:lnTo>
                  <a:pt x="274" y="848"/>
                </a:lnTo>
                <a:lnTo>
                  <a:pt x="211" y="848"/>
                </a:lnTo>
                <a:lnTo>
                  <a:pt x="211" y="848"/>
                </a:lnTo>
                <a:close/>
                <a:moveTo>
                  <a:pt x="98" y="275"/>
                </a:moveTo>
                <a:lnTo>
                  <a:pt x="221" y="277"/>
                </a:lnTo>
                <a:lnTo>
                  <a:pt x="727" y="70"/>
                </a:lnTo>
                <a:lnTo>
                  <a:pt x="872" y="397"/>
                </a:lnTo>
                <a:lnTo>
                  <a:pt x="833" y="418"/>
                </a:lnTo>
                <a:lnTo>
                  <a:pt x="835" y="479"/>
                </a:lnTo>
                <a:lnTo>
                  <a:pt x="942" y="420"/>
                </a:lnTo>
                <a:lnTo>
                  <a:pt x="766" y="25"/>
                </a:lnTo>
                <a:lnTo>
                  <a:pt x="755" y="0"/>
                </a:lnTo>
                <a:lnTo>
                  <a:pt x="731" y="11"/>
                </a:lnTo>
                <a:lnTo>
                  <a:pt x="98" y="275"/>
                </a:lnTo>
                <a:lnTo>
                  <a:pt x="98" y="275"/>
                </a:lnTo>
                <a:close/>
                <a:moveTo>
                  <a:pt x="833" y="504"/>
                </a:moveTo>
                <a:lnTo>
                  <a:pt x="809" y="504"/>
                </a:lnTo>
                <a:lnTo>
                  <a:pt x="491" y="504"/>
                </a:lnTo>
                <a:lnTo>
                  <a:pt x="491" y="504"/>
                </a:lnTo>
                <a:lnTo>
                  <a:pt x="481" y="506"/>
                </a:lnTo>
                <a:lnTo>
                  <a:pt x="473" y="508"/>
                </a:lnTo>
                <a:lnTo>
                  <a:pt x="465" y="512"/>
                </a:lnTo>
                <a:lnTo>
                  <a:pt x="458" y="518"/>
                </a:lnTo>
                <a:lnTo>
                  <a:pt x="458" y="518"/>
                </a:lnTo>
                <a:lnTo>
                  <a:pt x="452" y="524"/>
                </a:lnTo>
                <a:lnTo>
                  <a:pt x="448" y="533"/>
                </a:lnTo>
                <a:lnTo>
                  <a:pt x="446" y="541"/>
                </a:lnTo>
                <a:lnTo>
                  <a:pt x="444" y="551"/>
                </a:lnTo>
                <a:lnTo>
                  <a:pt x="444" y="639"/>
                </a:lnTo>
                <a:lnTo>
                  <a:pt x="444" y="639"/>
                </a:lnTo>
                <a:lnTo>
                  <a:pt x="446" y="649"/>
                </a:lnTo>
                <a:lnTo>
                  <a:pt x="448" y="657"/>
                </a:lnTo>
                <a:lnTo>
                  <a:pt x="452" y="666"/>
                </a:lnTo>
                <a:lnTo>
                  <a:pt x="458" y="672"/>
                </a:lnTo>
                <a:lnTo>
                  <a:pt x="458" y="672"/>
                </a:lnTo>
                <a:lnTo>
                  <a:pt x="465" y="678"/>
                </a:lnTo>
                <a:lnTo>
                  <a:pt x="473" y="682"/>
                </a:lnTo>
                <a:lnTo>
                  <a:pt x="481" y="684"/>
                </a:lnTo>
                <a:lnTo>
                  <a:pt x="491" y="686"/>
                </a:lnTo>
                <a:lnTo>
                  <a:pt x="809" y="686"/>
                </a:lnTo>
                <a:lnTo>
                  <a:pt x="833" y="686"/>
                </a:lnTo>
                <a:lnTo>
                  <a:pt x="833" y="5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6832102" y="4440004"/>
            <a:ext cx="107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账户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835247" y="2095294"/>
            <a:ext cx="710512" cy="481989"/>
            <a:chOff x="5195888" y="3033713"/>
            <a:chExt cx="1673225" cy="1135063"/>
          </a:xfrm>
        </p:grpSpPr>
        <p:sp>
          <p:nvSpPr>
            <p:cNvPr id="88" name="Freeform 11"/>
            <p:cNvSpPr>
              <a:spLocks noEditPoints="1"/>
            </p:cNvSpPr>
            <p:nvPr/>
          </p:nvSpPr>
          <p:spPr bwMode="auto">
            <a:xfrm>
              <a:off x="5195888" y="3033713"/>
              <a:ext cx="965200" cy="1135063"/>
            </a:xfrm>
            <a:custGeom>
              <a:avLst/>
              <a:gdLst>
                <a:gd name="T0" fmla="*/ 254 w 608"/>
                <a:gd name="T1" fmla="*/ 72 h 715"/>
                <a:gd name="T2" fmla="*/ 278 w 608"/>
                <a:gd name="T3" fmla="*/ 39 h 715"/>
                <a:gd name="T4" fmla="*/ 331 w 608"/>
                <a:gd name="T5" fmla="*/ 7 h 715"/>
                <a:gd name="T6" fmla="*/ 370 w 608"/>
                <a:gd name="T7" fmla="*/ 0 h 715"/>
                <a:gd name="T8" fmla="*/ 422 w 608"/>
                <a:gd name="T9" fmla="*/ 11 h 715"/>
                <a:gd name="T10" fmla="*/ 465 w 608"/>
                <a:gd name="T11" fmla="*/ 39 h 715"/>
                <a:gd name="T12" fmla="*/ 493 w 608"/>
                <a:gd name="T13" fmla="*/ 82 h 715"/>
                <a:gd name="T14" fmla="*/ 503 w 608"/>
                <a:gd name="T15" fmla="*/ 134 h 715"/>
                <a:gd name="T16" fmla="*/ 489 w 608"/>
                <a:gd name="T17" fmla="*/ 191 h 715"/>
                <a:gd name="T18" fmla="*/ 608 w 608"/>
                <a:gd name="T19" fmla="*/ 348 h 715"/>
                <a:gd name="T20" fmla="*/ 487 w 608"/>
                <a:gd name="T21" fmla="*/ 394 h 715"/>
                <a:gd name="T22" fmla="*/ 497 w 608"/>
                <a:gd name="T23" fmla="*/ 467 h 715"/>
                <a:gd name="T24" fmla="*/ 479 w 608"/>
                <a:gd name="T25" fmla="*/ 563 h 715"/>
                <a:gd name="T26" fmla="*/ 426 w 608"/>
                <a:gd name="T27" fmla="*/ 643 h 715"/>
                <a:gd name="T28" fmla="*/ 368 w 608"/>
                <a:gd name="T29" fmla="*/ 686 h 715"/>
                <a:gd name="T30" fmla="*/ 274 w 608"/>
                <a:gd name="T31" fmla="*/ 715 h 715"/>
                <a:gd name="T32" fmla="*/ 198 w 608"/>
                <a:gd name="T33" fmla="*/ 711 h 715"/>
                <a:gd name="T34" fmla="*/ 110 w 608"/>
                <a:gd name="T35" fmla="*/ 674 h 715"/>
                <a:gd name="T36" fmla="*/ 57 w 608"/>
                <a:gd name="T37" fmla="*/ 625 h 715"/>
                <a:gd name="T38" fmla="*/ 12 w 608"/>
                <a:gd name="T39" fmla="*/ 541 h 715"/>
                <a:gd name="T40" fmla="*/ 0 w 608"/>
                <a:gd name="T41" fmla="*/ 467 h 715"/>
                <a:gd name="T42" fmla="*/ 20 w 608"/>
                <a:gd name="T43" fmla="*/ 371 h 715"/>
                <a:gd name="T44" fmla="*/ 73 w 608"/>
                <a:gd name="T45" fmla="*/ 291 h 715"/>
                <a:gd name="T46" fmla="*/ 241 w 608"/>
                <a:gd name="T47" fmla="*/ 111 h 715"/>
                <a:gd name="T48" fmla="*/ 141 w 608"/>
                <a:gd name="T49" fmla="*/ 443 h 715"/>
                <a:gd name="T50" fmla="*/ 225 w 608"/>
                <a:gd name="T51" fmla="*/ 383 h 715"/>
                <a:gd name="T52" fmla="*/ 309 w 608"/>
                <a:gd name="T53" fmla="*/ 348 h 715"/>
                <a:gd name="T54" fmla="*/ 202 w 608"/>
                <a:gd name="T55" fmla="*/ 357 h 715"/>
                <a:gd name="T56" fmla="*/ 153 w 608"/>
                <a:gd name="T57" fmla="*/ 385 h 715"/>
                <a:gd name="T58" fmla="*/ 127 w 608"/>
                <a:gd name="T59" fmla="*/ 441 h 715"/>
                <a:gd name="T60" fmla="*/ 362 w 608"/>
                <a:gd name="T61" fmla="*/ 353 h 715"/>
                <a:gd name="T62" fmla="*/ 311 w 608"/>
                <a:gd name="T63" fmla="*/ 320 h 715"/>
                <a:gd name="T64" fmla="*/ 250 w 608"/>
                <a:gd name="T65" fmla="*/ 305 h 715"/>
                <a:gd name="T66" fmla="*/ 200 w 608"/>
                <a:gd name="T67" fmla="*/ 314 h 715"/>
                <a:gd name="T68" fmla="*/ 147 w 608"/>
                <a:gd name="T69" fmla="*/ 342 h 715"/>
                <a:gd name="T70" fmla="*/ 116 w 608"/>
                <a:gd name="T71" fmla="*/ 377 h 715"/>
                <a:gd name="T72" fmla="*/ 92 w 608"/>
                <a:gd name="T73" fmla="*/ 434 h 715"/>
                <a:gd name="T74" fmla="*/ 90 w 608"/>
                <a:gd name="T75" fmla="*/ 484 h 715"/>
                <a:gd name="T76" fmla="*/ 108 w 608"/>
                <a:gd name="T77" fmla="*/ 543 h 715"/>
                <a:gd name="T78" fmla="*/ 135 w 608"/>
                <a:gd name="T79" fmla="*/ 582 h 715"/>
                <a:gd name="T80" fmla="*/ 186 w 608"/>
                <a:gd name="T81" fmla="*/ 615 h 715"/>
                <a:gd name="T82" fmla="*/ 250 w 608"/>
                <a:gd name="T83" fmla="*/ 629 h 715"/>
                <a:gd name="T84" fmla="*/ 297 w 608"/>
                <a:gd name="T85" fmla="*/ 621 h 715"/>
                <a:gd name="T86" fmla="*/ 352 w 608"/>
                <a:gd name="T87" fmla="*/ 592 h 715"/>
                <a:gd name="T88" fmla="*/ 383 w 608"/>
                <a:gd name="T89" fmla="*/ 557 h 715"/>
                <a:gd name="T90" fmla="*/ 407 w 608"/>
                <a:gd name="T91" fmla="*/ 500 h 715"/>
                <a:gd name="T92" fmla="*/ 409 w 608"/>
                <a:gd name="T93" fmla="*/ 451 h 715"/>
                <a:gd name="T94" fmla="*/ 391 w 608"/>
                <a:gd name="T95" fmla="*/ 391 h 715"/>
                <a:gd name="T96" fmla="*/ 362 w 608"/>
                <a:gd name="T97" fmla="*/ 35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8" h="715">
                  <a:moveTo>
                    <a:pt x="241" y="111"/>
                  </a:moveTo>
                  <a:lnTo>
                    <a:pt x="241" y="111"/>
                  </a:lnTo>
                  <a:lnTo>
                    <a:pt x="245" y="91"/>
                  </a:lnTo>
                  <a:lnTo>
                    <a:pt x="254" y="72"/>
                  </a:lnTo>
                  <a:lnTo>
                    <a:pt x="264" y="56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97" y="23"/>
                  </a:lnTo>
                  <a:lnTo>
                    <a:pt x="309" y="17"/>
                  </a:lnTo>
                  <a:lnTo>
                    <a:pt x="319" y="11"/>
                  </a:lnTo>
                  <a:lnTo>
                    <a:pt x="331" y="7"/>
                  </a:lnTo>
                  <a:lnTo>
                    <a:pt x="344" y="5"/>
                  </a:lnTo>
                  <a:lnTo>
                    <a:pt x="358" y="3"/>
                  </a:lnTo>
                  <a:lnTo>
                    <a:pt x="370" y="0"/>
                  </a:lnTo>
                  <a:lnTo>
                    <a:pt x="370" y="0"/>
                  </a:lnTo>
                  <a:lnTo>
                    <a:pt x="385" y="3"/>
                  </a:lnTo>
                  <a:lnTo>
                    <a:pt x="397" y="5"/>
                  </a:lnTo>
                  <a:lnTo>
                    <a:pt x="411" y="7"/>
                  </a:lnTo>
                  <a:lnTo>
                    <a:pt x="422" y="11"/>
                  </a:lnTo>
                  <a:lnTo>
                    <a:pt x="434" y="17"/>
                  </a:lnTo>
                  <a:lnTo>
                    <a:pt x="444" y="23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81" y="60"/>
                  </a:lnTo>
                  <a:lnTo>
                    <a:pt x="487" y="70"/>
                  </a:lnTo>
                  <a:lnTo>
                    <a:pt x="493" y="82"/>
                  </a:lnTo>
                  <a:lnTo>
                    <a:pt x="497" y="95"/>
                  </a:lnTo>
                  <a:lnTo>
                    <a:pt x="501" y="107"/>
                  </a:lnTo>
                  <a:lnTo>
                    <a:pt x="503" y="119"/>
                  </a:lnTo>
                  <a:lnTo>
                    <a:pt x="503" y="134"/>
                  </a:lnTo>
                  <a:lnTo>
                    <a:pt x="503" y="134"/>
                  </a:lnTo>
                  <a:lnTo>
                    <a:pt x="501" y="154"/>
                  </a:lnTo>
                  <a:lnTo>
                    <a:pt x="497" y="172"/>
                  </a:lnTo>
                  <a:lnTo>
                    <a:pt x="489" y="191"/>
                  </a:lnTo>
                  <a:lnTo>
                    <a:pt x="481" y="207"/>
                  </a:lnTo>
                  <a:lnTo>
                    <a:pt x="479" y="228"/>
                  </a:lnTo>
                  <a:lnTo>
                    <a:pt x="608" y="228"/>
                  </a:lnTo>
                  <a:lnTo>
                    <a:pt x="608" y="348"/>
                  </a:lnTo>
                  <a:lnTo>
                    <a:pt x="479" y="348"/>
                  </a:lnTo>
                  <a:lnTo>
                    <a:pt x="479" y="371"/>
                  </a:lnTo>
                  <a:lnTo>
                    <a:pt x="479" y="371"/>
                  </a:lnTo>
                  <a:lnTo>
                    <a:pt x="487" y="394"/>
                  </a:lnTo>
                  <a:lnTo>
                    <a:pt x="493" y="418"/>
                  </a:lnTo>
                  <a:lnTo>
                    <a:pt x="495" y="443"/>
                  </a:lnTo>
                  <a:lnTo>
                    <a:pt x="497" y="467"/>
                  </a:lnTo>
                  <a:lnTo>
                    <a:pt x="497" y="467"/>
                  </a:lnTo>
                  <a:lnTo>
                    <a:pt x="495" y="492"/>
                  </a:lnTo>
                  <a:lnTo>
                    <a:pt x="493" y="516"/>
                  </a:lnTo>
                  <a:lnTo>
                    <a:pt x="487" y="541"/>
                  </a:lnTo>
                  <a:lnTo>
                    <a:pt x="479" y="563"/>
                  </a:lnTo>
                  <a:lnTo>
                    <a:pt x="467" y="586"/>
                  </a:lnTo>
                  <a:lnTo>
                    <a:pt x="454" y="606"/>
                  </a:lnTo>
                  <a:lnTo>
                    <a:pt x="440" y="625"/>
                  </a:lnTo>
                  <a:lnTo>
                    <a:pt x="426" y="643"/>
                  </a:lnTo>
                  <a:lnTo>
                    <a:pt x="426" y="643"/>
                  </a:lnTo>
                  <a:lnTo>
                    <a:pt x="407" y="660"/>
                  </a:lnTo>
                  <a:lnTo>
                    <a:pt x="389" y="674"/>
                  </a:lnTo>
                  <a:lnTo>
                    <a:pt x="368" y="686"/>
                  </a:lnTo>
                  <a:lnTo>
                    <a:pt x="346" y="697"/>
                  </a:lnTo>
                  <a:lnTo>
                    <a:pt x="323" y="705"/>
                  </a:lnTo>
                  <a:lnTo>
                    <a:pt x="299" y="711"/>
                  </a:lnTo>
                  <a:lnTo>
                    <a:pt x="274" y="715"/>
                  </a:lnTo>
                  <a:lnTo>
                    <a:pt x="250" y="715"/>
                  </a:lnTo>
                  <a:lnTo>
                    <a:pt x="250" y="715"/>
                  </a:lnTo>
                  <a:lnTo>
                    <a:pt x="223" y="715"/>
                  </a:lnTo>
                  <a:lnTo>
                    <a:pt x="198" y="711"/>
                  </a:lnTo>
                  <a:lnTo>
                    <a:pt x="176" y="705"/>
                  </a:lnTo>
                  <a:lnTo>
                    <a:pt x="151" y="697"/>
                  </a:lnTo>
                  <a:lnTo>
                    <a:pt x="131" y="686"/>
                  </a:lnTo>
                  <a:lnTo>
                    <a:pt x="110" y="674"/>
                  </a:lnTo>
                  <a:lnTo>
                    <a:pt x="92" y="660"/>
                  </a:lnTo>
                  <a:lnTo>
                    <a:pt x="73" y="643"/>
                  </a:lnTo>
                  <a:lnTo>
                    <a:pt x="73" y="643"/>
                  </a:lnTo>
                  <a:lnTo>
                    <a:pt x="57" y="625"/>
                  </a:lnTo>
                  <a:lnTo>
                    <a:pt x="43" y="606"/>
                  </a:lnTo>
                  <a:lnTo>
                    <a:pt x="30" y="586"/>
                  </a:lnTo>
                  <a:lnTo>
                    <a:pt x="20" y="563"/>
                  </a:lnTo>
                  <a:lnTo>
                    <a:pt x="12" y="541"/>
                  </a:lnTo>
                  <a:lnTo>
                    <a:pt x="6" y="516"/>
                  </a:lnTo>
                  <a:lnTo>
                    <a:pt x="2" y="492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6" y="418"/>
                  </a:lnTo>
                  <a:lnTo>
                    <a:pt x="12" y="394"/>
                  </a:lnTo>
                  <a:lnTo>
                    <a:pt x="20" y="371"/>
                  </a:lnTo>
                  <a:lnTo>
                    <a:pt x="30" y="348"/>
                  </a:lnTo>
                  <a:lnTo>
                    <a:pt x="43" y="328"/>
                  </a:lnTo>
                  <a:lnTo>
                    <a:pt x="57" y="310"/>
                  </a:lnTo>
                  <a:lnTo>
                    <a:pt x="73" y="291"/>
                  </a:lnTo>
                  <a:lnTo>
                    <a:pt x="73" y="291"/>
                  </a:lnTo>
                  <a:lnTo>
                    <a:pt x="96" y="271"/>
                  </a:lnTo>
                  <a:lnTo>
                    <a:pt x="123" y="252"/>
                  </a:lnTo>
                  <a:lnTo>
                    <a:pt x="241" y="111"/>
                  </a:lnTo>
                  <a:lnTo>
                    <a:pt x="241" y="111"/>
                  </a:lnTo>
                  <a:close/>
                  <a:moveTo>
                    <a:pt x="125" y="459"/>
                  </a:moveTo>
                  <a:lnTo>
                    <a:pt x="125" y="459"/>
                  </a:lnTo>
                  <a:lnTo>
                    <a:pt x="141" y="443"/>
                  </a:lnTo>
                  <a:lnTo>
                    <a:pt x="159" y="426"/>
                  </a:lnTo>
                  <a:lnTo>
                    <a:pt x="180" y="412"/>
                  </a:lnTo>
                  <a:lnTo>
                    <a:pt x="202" y="398"/>
                  </a:lnTo>
                  <a:lnTo>
                    <a:pt x="225" y="383"/>
                  </a:lnTo>
                  <a:lnTo>
                    <a:pt x="252" y="371"/>
                  </a:lnTo>
                  <a:lnTo>
                    <a:pt x="278" y="359"/>
                  </a:lnTo>
                  <a:lnTo>
                    <a:pt x="309" y="348"/>
                  </a:lnTo>
                  <a:lnTo>
                    <a:pt x="309" y="348"/>
                  </a:lnTo>
                  <a:lnTo>
                    <a:pt x="278" y="346"/>
                  </a:lnTo>
                  <a:lnTo>
                    <a:pt x="247" y="346"/>
                  </a:lnTo>
                  <a:lnTo>
                    <a:pt x="217" y="353"/>
                  </a:lnTo>
                  <a:lnTo>
                    <a:pt x="202" y="357"/>
                  </a:lnTo>
                  <a:lnTo>
                    <a:pt x="190" y="361"/>
                  </a:lnTo>
                  <a:lnTo>
                    <a:pt x="176" y="369"/>
                  </a:lnTo>
                  <a:lnTo>
                    <a:pt x="166" y="377"/>
                  </a:lnTo>
                  <a:lnTo>
                    <a:pt x="153" y="385"/>
                  </a:lnTo>
                  <a:lnTo>
                    <a:pt x="145" y="398"/>
                  </a:lnTo>
                  <a:lnTo>
                    <a:pt x="137" y="410"/>
                  </a:lnTo>
                  <a:lnTo>
                    <a:pt x="131" y="424"/>
                  </a:lnTo>
                  <a:lnTo>
                    <a:pt x="127" y="441"/>
                  </a:lnTo>
                  <a:lnTo>
                    <a:pt x="125" y="459"/>
                  </a:lnTo>
                  <a:lnTo>
                    <a:pt x="125" y="459"/>
                  </a:lnTo>
                  <a:close/>
                  <a:moveTo>
                    <a:pt x="362" y="353"/>
                  </a:moveTo>
                  <a:lnTo>
                    <a:pt x="362" y="353"/>
                  </a:lnTo>
                  <a:lnTo>
                    <a:pt x="352" y="342"/>
                  </a:lnTo>
                  <a:lnTo>
                    <a:pt x="340" y="334"/>
                  </a:lnTo>
                  <a:lnTo>
                    <a:pt x="325" y="326"/>
                  </a:lnTo>
                  <a:lnTo>
                    <a:pt x="311" y="320"/>
                  </a:lnTo>
                  <a:lnTo>
                    <a:pt x="297" y="314"/>
                  </a:lnTo>
                  <a:lnTo>
                    <a:pt x="282" y="310"/>
                  </a:lnTo>
                  <a:lnTo>
                    <a:pt x="266" y="308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33" y="308"/>
                  </a:lnTo>
                  <a:lnTo>
                    <a:pt x="217" y="310"/>
                  </a:lnTo>
                  <a:lnTo>
                    <a:pt x="200" y="314"/>
                  </a:lnTo>
                  <a:lnTo>
                    <a:pt x="186" y="320"/>
                  </a:lnTo>
                  <a:lnTo>
                    <a:pt x="172" y="326"/>
                  </a:lnTo>
                  <a:lnTo>
                    <a:pt x="159" y="334"/>
                  </a:lnTo>
                  <a:lnTo>
                    <a:pt x="147" y="342"/>
                  </a:lnTo>
                  <a:lnTo>
                    <a:pt x="135" y="353"/>
                  </a:lnTo>
                  <a:lnTo>
                    <a:pt x="135" y="353"/>
                  </a:lnTo>
                  <a:lnTo>
                    <a:pt x="125" y="365"/>
                  </a:lnTo>
                  <a:lnTo>
                    <a:pt x="116" y="377"/>
                  </a:lnTo>
                  <a:lnTo>
                    <a:pt x="108" y="391"/>
                  </a:lnTo>
                  <a:lnTo>
                    <a:pt x="100" y="404"/>
                  </a:lnTo>
                  <a:lnTo>
                    <a:pt x="96" y="420"/>
                  </a:lnTo>
                  <a:lnTo>
                    <a:pt x="92" y="434"/>
                  </a:lnTo>
                  <a:lnTo>
                    <a:pt x="90" y="451"/>
                  </a:lnTo>
                  <a:lnTo>
                    <a:pt x="88" y="467"/>
                  </a:lnTo>
                  <a:lnTo>
                    <a:pt x="88" y="467"/>
                  </a:lnTo>
                  <a:lnTo>
                    <a:pt x="90" y="484"/>
                  </a:lnTo>
                  <a:lnTo>
                    <a:pt x="92" y="500"/>
                  </a:lnTo>
                  <a:lnTo>
                    <a:pt x="96" y="514"/>
                  </a:lnTo>
                  <a:lnTo>
                    <a:pt x="100" y="531"/>
                  </a:lnTo>
                  <a:lnTo>
                    <a:pt x="108" y="543"/>
                  </a:lnTo>
                  <a:lnTo>
                    <a:pt x="116" y="557"/>
                  </a:lnTo>
                  <a:lnTo>
                    <a:pt x="125" y="570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7" y="592"/>
                  </a:lnTo>
                  <a:lnTo>
                    <a:pt x="159" y="600"/>
                  </a:lnTo>
                  <a:lnTo>
                    <a:pt x="172" y="608"/>
                  </a:lnTo>
                  <a:lnTo>
                    <a:pt x="186" y="615"/>
                  </a:lnTo>
                  <a:lnTo>
                    <a:pt x="200" y="621"/>
                  </a:lnTo>
                  <a:lnTo>
                    <a:pt x="217" y="625"/>
                  </a:lnTo>
                  <a:lnTo>
                    <a:pt x="233" y="627"/>
                  </a:lnTo>
                  <a:lnTo>
                    <a:pt x="250" y="629"/>
                  </a:lnTo>
                  <a:lnTo>
                    <a:pt x="250" y="629"/>
                  </a:lnTo>
                  <a:lnTo>
                    <a:pt x="266" y="627"/>
                  </a:lnTo>
                  <a:lnTo>
                    <a:pt x="282" y="625"/>
                  </a:lnTo>
                  <a:lnTo>
                    <a:pt x="297" y="621"/>
                  </a:lnTo>
                  <a:lnTo>
                    <a:pt x="311" y="615"/>
                  </a:lnTo>
                  <a:lnTo>
                    <a:pt x="325" y="608"/>
                  </a:lnTo>
                  <a:lnTo>
                    <a:pt x="340" y="600"/>
                  </a:lnTo>
                  <a:lnTo>
                    <a:pt x="352" y="592"/>
                  </a:lnTo>
                  <a:lnTo>
                    <a:pt x="362" y="582"/>
                  </a:lnTo>
                  <a:lnTo>
                    <a:pt x="362" y="582"/>
                  </a:lnTo>
                  <a:lnTo>
                    <a:pt x="372" y="570"/>
                  </a:lnTo>
                  <a:lnTo>
                    <a:pt x="383" y="557"/>
                  </a:lnTo>
                  <a:lnTo>
                    <a:pt x="391" y="543"/>
                  </a:lnTo>
                  <a:lnTo>
                    <a:pt x="397" y="531"/>
                  </a:lnTo>
                  <a:lnTo>
                    <a:pt x="403" y="514"/>
                  </a:lnTo>
                  <a:lnTo>
                    <a:pt x="407" y="500"/>
                  </a:lnTo>
                  <a:lnTo>
                    <a:pt x="409" y="484"/>
                  </a:lnTo>
                  <a:lnTo>
                    <a:pt x="409" y="467"/>
                  </a:lnTo>
                  <a:lnTo>
                    <a:pt x="409" y="467"/>
                  </a:lnTo>
                  <a:lnTo>
                    <a:pt x="409" y="451"/>
                  </a:lnTo>
                  <a:lnTo>
                    <a:pt x="407" y="434"/>
                  </a:lnTo>
                  <a:lnTo>
                    <a:pt x="403" y="420"/>
                  </a:lnTo>
                  <a:lnTo>
                    <a:pt x="397" y="404"/>
                  </a:lnTo>
                  <a:lnTo>
                    <a:pt x="391" y="391"/>
                  </a:lnTo>
                  <a:lnTo>
                    <a:pt x="383" y="377"/>
                  </a:lnTo>
                  <a:lnTo>
                    <a:pt x="372" y="365"/>
                  </a:lnTo>
                  <a:lnTo>
                    <a:pt x="362" y="353"/>
                  </a:lnTo>
                  <a:lnTo>
                    <a:pt x="362" y="3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6059488" y="3033713"/>
              <a:ext cx="809625" cy="1135063"/>
            </a:xfrm>
            <a:custGeom>
              <a:avLst/>
              <a:gdLst>
                <a:gd name="T0" fmla="*/ 256 w 510"/>
                <a:gd name="T1" fmla="*/ 72 h 715"/>
                <a:gd name="T2" fmla="*/ 234 w 510"/>
                <a:gd name="T3" fmla="*/ 39 h 715"/>
                <a:gd name="T4" fmla="*/ 179 w 510"/>
                <a:gd name="T5" fmla="*/ 7 h 715"/>
                <a:gd name="T6" fmla="*/ 140 w 510"/>
                <a:gd name="T7" fmla="*/ 0 h 715"/>
                <a:gd name="T8" fmla="*/ 88 w 510"/>
                <a:gd name="T9" fmla="*/ 11 h 715"/>
                <a:gd name="T10" fmla="*/ 45 w 510"/>
                <a:gd name="T11" fmla="*/ 39 h 715"/>
                <a:gd name="T12" fmla="*/ 19 w 510"/>
                <a:gd name="T13" fmla="*/ 82 h 715"/>
                <a:gd name="T14" fmla="*/ 7 w 510"/>
                <a:gd name="T15" fmla="*/ 134 h 715"/>
                <a:gd name="T16" fmla="*/ 21 w 510"/>
                <a:gd name="T17" fmla="*/ 191 h 715"/>
                <a:gd name="T18" fmla="*/ 0 w 510"/>
                <a:gd name="T19" fmla="*/ 340 h 715"/>
                <a:gd name="T20" fmla="*/ 25 w 510"/>
                <a:gd name="T21" fmla="*/ 394 h 715"/>
                <a:gd name="T22" fmla="*/ 13 w 510"/>
                <a:gd name="T23" fmla="*/ 467 h 715"/>
                <a:gd name="T24" fmla="*/ 33 w 510"/>
                <a:gd name="T25" fmla="*/ 563 h 715"/>
                <a:gd name="T26" fmla="*/ 86 w 510"/>
                <a:gd name="T27" fmla="*/ 643 h 715"/>
                <a:gd name="T28" fmla="*/ 144 w 510"/>
                <a:gd name="T29" fmla="*/ 686 h 715"/>
                <a:gd name="T30" fmla="*/ 236 w 510"/>
                <a:gd name="T31" fmla="*/ 715 h 715"/>
                <a:gd name="T32" fmla="*/ 312 w 510"/>
                <a:gd name="T33" fmla="*/ 711 h 715"/>
                <a:gd name="T34" fmla="*/ 402 w 510"/>
                <a:gd name="T35" fmla="*/ 674 h 715"/>
                <a:gd name="T36" fmla="*/ 453 w 510"/>
                <a:gd name="T37" fmla="*/ 625 h 715"/>
                <a:gd name="T38" fmla="*/ 500 w 510"/>
                <a:gd name="T39" fmla="*/ 541 h 715"/>
                <a:gd name="T40" fmla="*/ 510 w 510"/>
                <a:gd name="T41" fmla="*/ 467 h 715"/>
                <a:gd name="T42" fmla="*/ 492 w 510"/>
                <a:gd name="T43" fmla="*/ 371 h 715"/>
                <a:gd name="T44" fmla="*/ 439 w 510"/>
                <a:gd name="T45" fmla="*/ 291 h 715"/>
                <a:gd name="T46" fmla="*/ 271 w 510"/>
                <a:gd name="T47" fmla="*/ 111 h 715"/>
                <a:gd name="T48" fmla="*/ 138 w 510"/>
                <a:gd name="T49" fmla="*/ 441 h 715"/>
                <a:gd name="T50" fmla="*/ 166 w 510"/>
                <a:gd name="T51" fmla="*/ 385 h 715"/>
                <a:gd name="T52" fmla="*/ 215 w 510"/>
                <a:gd name="T53" fmla="*/ 357 h 715"/>
                <a:gd name="T54" fmla="*/ 322 w 510"/>
                <a:gd name="T55" fmla="*/ 348 h 715"/>
                <a:gd name="T56" fmla="*/ 238 w 510"/>
                <a:gd name="T57" fmla="*/ 383 h 715"/>
                <a:gd name="T58" fmla="*/ 154 w 510"/>
                <a:gd name="T59" fmla="*/ 443 h 715"/>
                <a:gd name="T60" fmla="*/ 148 w 510"/>
                <a:gd name="T61" fmla="*/ 353 h 715"/>
                <a:gd name="T62" fmla="*/ 199 w 510"/>
                <a:gd name="T63" fmla="*/ 320 h 715"/>
                <a:gd name="T64" fmla="*/ 263 w 510"/>
                <a:gd name="T65" fmla="*/ 305 h 715"/>
                <a:gd name="T66" fmla="*/ 310 w 510"/>
                <a:gd name="T67" fmla="*/ 314 h 715"/>
                <a:gd name="T68" fmla="*/ 365 w 510"/>
                <a:gd name="T69" fmla="*/ 342 h 715"/>
                <a:gd name="T70" fmla="*/ 396 w 510"/>
                <a:gd name="T71" fmla="*/ 377 h 715"/>
                <a:gd name="T72" fmla="*/ 420 w 510"/>
                <a:gd name="T73" fmla="*/ 434 h 715"/>
                <a:gd name="T74" fmla="*/ 422 w 510"/>
                <a:gd name="T75" fmla="*/ 484 h 715"/>
                <a:gd name="T76" fmla="*/ 404 w 510"/>
                <a:gd name="T77" fmla="*/ 543 h 715"/>
                <a:gd name="T78" fmla="*/ 375 w 510"/>
                <a:gd name="T79" fmla="*/ 582 h 715"/>
                <a:gd name="T80" fmla="*/ 324 w 510"/>
                <a:gd name="T81" fmla="*/ 615 h 715"/>
                <a:gd name="T82" fmla="*/ 263 w 510"/>
                <a:gd name="T83" fmla="*/ 629 h 715"/>
                <a:gd name="T84" fmla="*/ 213 w 510"/>
                <a:gd name="T85" fmla="*/ 621 h 715"/>
                <a:gd name="T86" fmla="*/ 160 w 510"/>
                <a:gd name="T87" fmla="*/ 592 h 715"/>
                <a:gd name="T88" fmla="*/ 129 w 510"/>
                <a:gd name="T89" fmla="*/ 557 h 715"/>
                <a:gd name="T90" fmla="*/ 105 w 510"/>
                <a:gd name="T91" fmla="*/ 500 h 715"/>
                <a:gd name="T92" fmla="*/ 103 w 510"/>
                <a:gd name="T93" fmla="*/ 451 h 715"/>
                <a:gd name="T94" fmla="*/ 121 w 510"/>
                <a:gd name="T95" fmla="*/ 391 h 715"/>
                <a:gd name="T96" fmla="*/ 148 w 510"/>
                <a:gd name="T97" fmla="*/ 35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0" h="715">
                  <a:moveTo>
                    <a:pt x="271" y="111"/>
                  </a:moveTo>
                  <a:lnTo>
                    <a:pt x="271" y="111"/>
                  </a:lnTo>
                  <a:lnTo>
                    <a:pt x="265" y="91"/>
                  </a:lnTo>
                  <a:lnTo>
                    <a:pt x="256" y="72"/>
                  </a:lnTo>
                  <a:lnTo>
                    <a:pt x="246" y="56"/>
                  </a:lnTo>
                  <a:lnTo>
                    <a:pt x="234" y="39"/>
                  </a:lnTo>
                  <a:lnTo>
                    <a:pt x="234" y="39"/>
                  </a:lnTo>
                  <a:lnTo>
                    <a:pt x="234" y="39"/>
                  </a:lnTo>
                  <a:lnTo>
                    <a:pt x="213" y="23"/>
                  </a:lnTo>
                  <a:lnTo>
                    <a:pt x="203" y="17"/>
                  </a:lnTo>
                  <a:lnTo>
                    <a:pt x="191" y="11"/>
                  </a:lnTo>
                  <a:lnTo>
                    <a:pt x="179" y="7"/>
                  </a:lnTo>
                  <a:lnTo>
                    <a:pt x="166" y="5"/>
                  </a:lnTo>
                  <a:lnTo>
                    <a:pt x="154" y="3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25" y="3"/>
                  </a:lnTo>
                  <a:lnTo>
                    <a:pt x="113" y="5"/>
                  </a:lnTo>
                  <a:lnTo>
                    <a:pt x="101" y="7"/>
                  </a:lnTo>
                  <a:lnTo>
                    <a:pt x="88" y="11"/>
                  </a:lnTo>
                  <a:lnTo>
                    <a:pt x="76" y="17"/>
                  </a:lnTo>
                  <a:lnTo>
                    <a:pt x="66" y="23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31" y="60"/>
                  </a:lnTo>
                  <a:lnTo>
                    <a:pt x="23" y="70"/>
                  </a:lnTo>
                  <a:lnTo>
                    <a:pt x="19" y="82"/>
                  </a:lnTo>
                  <a:lnTo>
                    <a:pt x="13" y="95"/>
                  </a:lnTo>
                  <a:lnTo>
                    <a:pt x="11" y="107"/>
                  </a:lnTo>
                  <a:lnTo>
                    <a:pt x="9" y="119"/>
                  </a:lnTo>
                  <a:lnTo>
                    <a:pt x="7" y="134"/>
                  </a:lnTo>
                  <a:lnTo>
                    <a:pt x="7" y="134"/>
                  </a:lnTo>
                  <a:lnTo>
                    <a:pt x="9" y="154"/>
                  </a:lnTo>
                  <a:lnTo>
                    <a:pt x="15" y="172"/>
                  </a:lnTo>
                  <a:lnTo>
                    <a:pt x="21" y="191"/>
                  </a:lnTo>
                  <a:lnTo>
                    <a:pt x="31" y="207"/>
                  </a:lnTo>
                  <a:lnTo>
                    <a:pt x="31" y="228"/>
                  </a:lnTo>
                  <a:lnTo>
                    <a:pt x="0" y="228"/>
                  </a:lnTo>
                  <a:lnTo>
                    <a:pt x="0" y="340"/>
                  </a:lnTo>
                  <a:lnTo>
                    <a:pt x="33" y="340"/>
                  </a:lnTo>
                  <a:lnTo>
                    <a:pt x="33" y="371"/>
                  </a:lnTo>
                  <a:lnTo>
                    <a:pt x="33" y="371"/>
                  </a:lnTo>
                  <a:lnTo>
                    <a:pt x="25" y="394"/>
                  </a:lnTo>
                  <a:lnTo>
                    <a:pt x="19" y="418"/>
                  </a:lnTo>
                  <a:lnTo>
                    <a:pt x="15" y="443"/>
                  </a:lnTo>
                  <a:lnTo>
                    <a:pt x="13" y="467"/>
                  </a:lnTo>
                  <a:lnTo>
                    <a:pt x="13" y="467"/>
                  </a:lnTo>
                  <a:lnTo>
                    <a:pt x="15" y="492"/>
                  </a:lnTo>
                  <a:lnTo>
                    <a:pt x="19" y="516"/>
                  </a:lnTo>
                  <a:lnTo>
                    <a:pt x="25" y="541"/>
                  </a:lnTo>
                  <a:lnTo>
                    <a:pt x="33" y="563"/>
                  </a:lnTo>
                  <a:lnTo>
                    <a:pt x="43" y="586"/>
                  </a:lnTo>
                  <a:lnTo>
                    <a:pt x="56" y="606"/>
                  </a:lnTo>
                  <a:lnTo>
                    <a:pt x="70" y="625"/>
                  </a:lnTo>
                  <a:lnTo>
                    <a:pt x="86" y="643"/>
                  </a:lnTo>
                  <a:lnTo>
                    <a:pt x="86" y="643"/>
                  </a:lnTo>
                  <a:lnTo>
                    <a:pt x="105" y="660"/>
                  </a:lnTo>
                  <a:lnTo>
                    <a:pt x="123" y="674"/>
                  </a:lnTo>
                  <a:lnTo>
                    <a:pt x="144" y="686"/>
                  </a:lnTo>
                  <a:lnTo>
                    <a:pt x="164" y="697"/>
                  </a:lnTo>
                  <a:lnTo>
                    <a:pt x="189" y="705"/>
                  </a:lnTo>
                  <a:lnTo>
                    <a:pt x="211" y="711"/>
                  </a:lnTo>
                  <a:lnTo>
                    <a:pt x="236" y="715"/>
                  </a:lnTo>
                  <a:lnTo>
                    <a:pt x="263" y="715"/>
                  </a:lnTo>
                  <a:lnTo>
                    <a:pt x="263" y="715"/>
                  </a:lnTo>
                  <a:lnTo>
                    <a:pt x="287" y="715"/>
                  </a:lnTo>
                  <a:lnTo>
                    <a:pt x="312" y="711"/>
                  </a:lnTo>
                  <a:lnTo>
                    <a:pt x="336" y="705"/>
                  </a:lnTo>
                  <a:lnTo>
                    <a:pt x="359" y="697"/>
                  </a:lnTo>
                  <a:lnTo>
                    <a:pt x="381" y="686"/>
                  </a:lnTo>
                  <a:lnTo>
                    <a:pt x="402" y="674"/>
                  </a:lnTo>
                  <a:lnTo>
                    <a:pt x="420" y="660"/>
                  </a:lnTo>
                  <a:lnTo>
                    <a:pt x="439" y="643"/>
                  </a:lnTo>
                  <a:lnTo>
                    <a:pt x="439" y="643"/>
                  </a:lnTo>
                  <a:lnTo>
                    <a:pt x="453" y="625"/>
                  </a:lnTo>
                  <a:lnTo>
                    <a:pt x="467" y="606"/>
                  </a:lnTo>
                  <a:lnTo>
                    <a:pt x="480" y="586"/>
                  </a:lnTo>
                  <a:lnTo>
                    <a:pt x="492" y="563"/>
                  </a:lnTo>
                  <a:lnTo>
                    <a:pt x="500" y="541"/>
                  </a:lnTo>
                  <a:lnTo>
                    <a:pt x="506" y="516"/>
                  </a:lnTo>
                  <a:lnTo>
                    <a:pt x="508" y="492"/>
                  </a:lnTo>
                  <a:lnTo>
                    <a:pt x="510" y="467"/>
                  </a:lnTo>
                  <a:lnTo>
                    <a:pt x="510" y="467"/>
                  </a:lnTo>
                  <a:lnTo>
                    <a:pt x="508" y="443"/>
                  </a:lnTo>
                  <a:lnTo>
                    <a:pt x="506" y="418"/>
                  </a:lnTo>
                  <a:lnTo>
                    <a:pt x="500" y="394"/>
                  </a:lnTo>
                  <a:lnTo>
                    <a:pt x="492" y="371"/>
                  </a:lnTo>
                  <a:lnTo>
                    <a:pt x="480" y="348"/>
                  </a:lnTo>
                  <a:lnTo>
                    <a:pt x="467" y="328"/>
                  </a:lnTo>
                  <a:lnTo>
                    <a:pt x="453" y="310"/>
                  </a:lnTo>
                  <a:lnTo>
                    <a:pt x="439" y="291"/>
                  </a:lnTo>
                  <a:lnTo>
                    <a:pt x="439" y="291"/>
                  </a:lnTo>
                  <a:lnTo>
                    <a:pt x="414" y="271"/>
                  </a:lnTo>
                  <a:lnTo>
                    <a:pt x="387" y="252"/>
                  </a:lnTo>
                  <a:lnTo>
                    <a:pt x="271" y="111"/>
                  </a:lnTo>
                  <a:lnTo>
                    <a:pt x="271" y="111"/>
                  </a:lnTo>
                  <a:close/>
                  <a:moveTo>
                    <a:pt x="136" y="459"/>
                  </a:moveTo>
                  <a:lnTo>
                    <a:pt x="136" y="459"/>
                  </a:lnTo>
                  <a:lnTo>
                    <a:pt x="138" y="441"/>
                  </a:lnTo>
                  <a:lnTo>
                    <a:pt x="144" y="424"/>
                  </a:lnTo>
                  <a:lnTo>
                    <a:pt x="150" y="410"/>
                  </a:lnTo>
                  <a:lnTo>
                    <a:pt x="156" y="398"/>
                  </a:lnTo>
                  <a:lnTo>
                    <a:pt x="166" y="385"/>
                  </a:lnTo>
                  <a:lnTo>
                    <a:pt x="177" y="377"/>
                  </a:lnTo>
                  <a:lnTo>
                    <a:pt x="189" y="369"/>
                  </a:lnTo>
                  <a:lnTo>
                    <a:pt x="201" y="361"/>
                  </a:lnTo>
                  <a:lnTo>
                    <a:pt x="215" y="357"/>
                  </a:lnTo>
                  <a:lnTo>
                    <a:pt x="230" y="353"/>
                  </a:lnTo>
                  <a:lnTo>
                    <a:pt x="258" y="346"/>
                  </a:lnTo>
                  <a:lnTo>
                    <a:pt x="291" y="346"/>
                  </a:lnTo>
                  <a:lnTo>
                    <a:pt x="322" y="348"/>
                  </a:lnTo>
                  <a:lnTo>
                    <a:pt x="322" y="348"/>
                  </a:lnTo>
                  <a:lnTo>
                    <a:pt x="291" y="359"/>
                  </a:lnTo>
                  <a:lnTo>
                    <a:pt x="263" y="371"/>
                  </a:lnTo>
                  <a:lnTo>
                    <a:pt x="238" y="383"/>
                  </a:lnTo>
                  <a:lnTo>
                    <a:pt x="213" y="398"/>
                  </a:lnTo>
                  <a:lnTo>
                    <a:pt x="193" y="412"/>
                  </a:lnTo>
                  <a:lnTo>
                    <a:pt x="172" y="426"/>
                  </a:lnTo>
                  <a:lnTo>
                    <a:pt x="154" y="443"/>
                  </a:lnTo>
                  <a:lnTo>
                    <a:pt x="136" y="459"/>
                  </a:lnTo>
                  <a:lnTo>
                    <a:pt x="136" y="459"/>
                  </a:lnTo>
                  <a:close/>
                  <a:moveTo>
                    <a:pt x="148" y="353"/>
                  </a:moveTo>
                  <a:lnTo>
                    <a:pt x="148" y="353"/>
                  </a:lnTo>
                  <a:lnTo>
                    <a:pt x="160" y="342"/>
                  </a:lnTo>
                  <a:lnTo>
                    <a:pt x="172" y="334"/>
                  </a:lnTo>
                  <a:lnTo>
                    <a:pt x="185" y="326"/>
                  </a:lnTo>
                  <a:lnTo>
                    <a:pt x="199" y="320"/>
                  </a:lnTo>
                  <a:lnTo>
                    <a:pt x="213" y="314"/>
                  </a:lnTo>
                  <a:lnTo>
                    <a:pt x="230" y="310"/>
                  </a:lnTo>
                  <a:lnTo>
                    <a:pt x="246" y="308"/>
                  </a:lnTo>
                  <a:lnTo>
                    <a:pt x="263" y="305"/>
                  </a:lnTo>
                  <a:lnTo>
                    <a:pt x="263" y="305"/>
                  </a:lnTo>
                  <a:lnTo>
                    <a:pt x="279" y="308"/>
                  </a:lnTo>
                  <a:lnTo>
                    <a:pt x="295" y="310"/>
                  </a:lnTo>
                  <a:lnTo>
                    <a:pt x="310" y="314"/>
                  </a:lnTo>
                  <a:lnTo>
                    <a:pt x="324" y="320"/>
                  </a:lnTo>
                  <a:lnTo>
                    <a:pt x="338" y="326"/>
                  </a:lnTo>
                  <a:lnTo>
                    <a:pt x="353" y="334"/>
                  </a:lnTo>
                  <a:lnTo>
                    <a:pt x="365" y="342"/>
                  </a:lnTo>
                  <a:lnTo>
                    <a:pt x="375" y="353"/>
                  </a:lnTo>
                  <a:lnTo>
                    <a:pt x="375" y="353"/>
                  </a:lnTo>
                  <a:lnTo>
                    <a:pt x="385" y="365"/>
                  </a:lnTo>
                  <a:lnTo>
                    <a:pt x="396" y="377"/>
                  </a:lnTo>
                  <a:lnTo>
                    <a:pt x="404" y="391"/>
                  </a:lnTo>
                  <a:lnTo>
                    <a:pt x="410" y="404"/>
                  </a:lnTo>
                  <a:lnTo>
                    <a:pt x="416" y="420"/>
                  </a:lnTo>
                  <a:lnTo>
                    <a:pt x="420" y="434"/>
                  </a:lnTo>
                  <a:lnTo>
                    <a:pt x="422" y="451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84"/>
                  </a:lnTo>
                  <a:lnTo>
                    <a:pt x="420" y="500"/>
                  </a:lnTo>
                  <a:lnTo>
                    <a:pt x="416" y="514"/>
                  </a:lnTo>
                  <a:lnTo>
                    <a:pt x="410" y="531"/>
                  </a:lnTo>
                  <a:lnTo>
                    <a:pt x="404" y="543"/>
                  </a:lnTo>
                  <a:lnTo>
                    <a:pt x="396" y="557"/>
                  </a:lnTo>
                  <a:lnTo>
                    <a:pt x="385" y="570"/>
                  </a:lnTo>
                  <a:lnTo>
                    <a:pt x="375" y="582"/>
                  </a:lnTo>
                  <a:lnTo>
                    <a:pt x="375" y="582"/>
                  </a:lnTo>
                  <a:lnTo>
                    <a:pt x="365" y="592"/>
                  </a:lnTo>
                  <a:lnTo>
                    <a:pt x="353" y="600"/>
                  </a:lnTo>
                  <a:lnTo>
                    <a:pt x="338" y="608"/>
                  </a:lnTo>
                  <a:lnTo>
                    <a:pt x="324" y="615"/>
                  </a:lnTo>
                  <a:lnTo>
                    <a:pt x="310" y="621"/>
                  </a:lnTo>
                  <a:lnTo>
                    <a:pt x="295" y="625"/>
                  </a:lnTo>
                  <a:lnTo>
                    <a:pt x="279" y="627"/>
                  </a:lnTo>
                  <a:lnTo>
                    <a:pt x="263" y="629"/>
                  </a:lnTo>
                  <a:lnTo>
                    <a:pt x="263" y="629"/>
                  </a:lnTo>
                  <a:lnTo>
                    <a:pt x="246" y="627"/>
                  </a:lnTo>
                  <a:lnTo>
                    <a:pt x="230" y="625"/>
                  </a:lnTo>
                  <a:lnTo>
                    <a:pt x="213" y="621"/>
                  </a:lnTo>
                  <a:lnTo>
                    <a:pt x="199" y="615"/>
                  </a:lnTo>
                  <a:lnTo>
                    <a:pt x="185" y="608"/>
                  </a:lnTo>
                  <a:lnTo>
                    <a:pt x="172" y="600"/>
                  </a:lnTo>
                  <a:lnTo>
                    <a:pt x="160" y="592"/>
                  </a:lnTo>
                  <a:lnTo>
                    <a:pt x="148" y="582"/>
                  </a:lnTo>
                  <a:lnTo>
                    <a:pt x="148" y="582"/>
                  </a:lnTo>
                  <a:lnTo>
                    <a:pt x="138" y="570"/>
                  </a:lnTo>
                  <a:lnTo>
                    <a:pt x="129" y="557"/>
                  </a:lnTo>
                  <a:lnTo>
                    <a:pt x="121" y="543"/>
                  </a:lnTo>
                  <a:lnTo>
                    <a:pt x="113" y="531"/>
                  </a:lnTo>
                  <a:lnTo>
                    <a:pt x="109" y="514"/>
                  </a:lnTo>
                  <a:lnTo>
                    <a:pt x="105" y="500"/>
                  </a:lnTo>
                  <a:lnTo>
                    <a:pt x="103" y="484"/>
                  </a:lnTo>
                  <a:lnTo>
                    <a:pt x="101" y="467"/>
                  </a:lnTo>
                  <a:lnTo>
                    <a:pt x="101" y="467"/>
                  </a:lnTo>
                  <a:lnTo>
                    <a:pt x="103" y="451"/>
                  </a:lnTo>
                  <a:lnTo>
                    <a:pt x="105" y="434"/>
                  </a:lnTo>
                  <a:lnTo>
                    <a:pt x="109" y="420"/>
                  </a:lnTo>
                  <a:lnTo>
                    <a:pt x="113" y="404"/>
                  </a:lnTo>
                  <a:lnTo>
                    <a:pt x="121" y="391"/>
                  </a:lnTo>
                  <a:lnTo>
                    <a:pt x="129" y="377"/>
                  </a:lnTo>
                  <a:lnTo>
                    <a:pt x="138" y="365"/>
                  </a:lnTo>
                  <a:lnTo>
                    <a:pt x="148" y="353"/>
                  </a:lnTo>
                  <a:lnTo>
                    <a:pt x="148" y="3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" name="文本框 89"/>
          <p:cNvSpPr txBox="1"/>
          <p:nvPr/>
        </p:nvSpPr>
        <p:spPr>
          <a:xfrm>
            <a:off x="7638817" y="2690517"/>
            <a:ext cx="107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风控</a:t>
            </a:r>
          </a:p>
        </p:txBody>
      </p:sp>
      <p:sp>
        <p:nvSpPr>
          <p:cNvPr id="92" name="椭圆 91"/>
          <p:cNvSpPr/>
          <p:nvPr/>
        </p:nvSpPr>
        <p:spPr>
          <a:xfrm>
            <a:off x="495915" y="1620239"/>
            <a:ext cx="4866609" cy="4866609"/>
          </a:xfrm>
          <a:prstGeom prst="ellipse">
            <a:avLst/>
          </a:prstGeom>
          <a:solidFill>
            <a:srgbClr val="8D2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604485" y="2672230"/>
            <a:ext cx="2641695" cy="2641695"/>
          </a:xfrm>
          <a:prstGeom prst="ellipse">
            <a:avLst/>
          </a:prstGeom>
          <a:solidFill>
            <a:srgbClr val="A93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-103236" y="1049994"/>
            <a:ext cx="5951241" cy="5951241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7413337" y="-1814920"/>
            <a:ext cx="5330531" cy="5330531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1841358" y="3845612"/>
            <a:ext cx="3416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我们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定位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金融科技公司</a:t>
            </a:r>
            <a:endParaRPr lang="zh-CN" altLang="en-US" sz="3200" b="1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413337" y="5292745"/>
            <a:ext cx="2899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我们只做三件事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646767" y="2114982"/>
            <a:ext cx="26641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为金融行业提供服务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具备创造场景及创新产品的能力</a:t>
            </a:r>
            <a:endParaRPr lang="zh-CN" altLang="en-US" sz="105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00" name="Freeform 20"/>
          <p:cNvSpPr>
            <a:spLocks noEditPoints="1"/>
          </p:cNvSpPr>
          <p:nvPr/>
        </p:nvSpPr>
        <p:spPr bwMode="auto">
          <a:xfrm>
            <a:off x="1482714" y="2102814"/>
            <a:ext cx="449097" cy="331762"/>
          </a:xfrm>
          <a:custGeom>
            <a:avLst/>
            <a:gdLst>
              <a:gd name="T0" fmla="*/ 65 w 1087"/>
              <a:gd name="T1" fmla="*/ 551 h 803"/>
              <a:gd name="T2" fmla="*/ 442 w 1087"/>
              <a:gd name="T3" fmla="*/ 551 h 803"/>
              <a:gd name="T4" fmla="*/ 508 w 1087"/>
              <a:gd name="T5" fmla="*/ 803 h 803"/>
              <a:gd name="T6" fmla="*/ 0 w 1087"/>
              <a:gd name="T7" fmla="*/ 803 h 803"/>
              <a:gd name="T8" fmla="*/ 65 w 1087"/>
              <a:gd name="T9" fmla="*/ 551 h 803"/>
              <a:gd name="T10" fmla="*/ 65 w 1087"/>
              <a:gd name="T11" fmla="*/ 551 h 803"/>
              <a:gd name="T12" fmla="*/ 780 w 1087"/>
              <a:gd name="T13" fmla="*/ 0 h 803"/>
              <a:gd name="T14" fmla="*/ 794 w 1087"/>
              <a:gd name="T15" fmla="*/ 88 h 803"/>
              <a:gd name="T16" fmla="*/ 884 w 1087"/>
              <a:gd name="T17" fmla="*/ 105 h 803"/>
              <a:gd name="T18" fmla="*/ 794 w 1087"/>
              <a:gd name="T19" fmla="*/ 119 h 803"/>
              <a:gd name="T20" fmla="*/ 780 w 1087"/>
              <a:gd name="T21" fmla="*/ 209 h 803"/>
              <a:gd name="T22" fmla="*/ 763 w 1087"/>
              <a:gd name="T23" fmla="*/ 119 h 803"/>
              <a:gd name="T24" fmla="*/ 673 w 1087"/>
              <a:gd name="T25" fmla="*/ 105 h 803"/>
              <a:gd name="T26" fmla="*/ 763 w 1087"/>
              <a:gd name="T27" fmla="*/ 88 h 803"/>
              <a:gd name="T28" fmla="*/ 780 w 1087"/>
              <a:gd name="T29" fmla="*/ 0 h 803"/>
              <a:gd name="T30" fmla="*/ 780 w 1087"/>
              <a:gd name="T31" fmla="*/ 0 h 803"/>
              <a:gd name="T32" fmla="*/ 903 w 1087"/>
              <a:gd name="T33" fmla="*/ 336 h 803"/>
              <a:gd name="T34" fmla="*/ 919 w 1087"/>
              <a:gd name="T35" fmla="*/ 424 h 803"/>
              <a:gd name="T36" fmla="*/ 1007 w 1087"/>
              <a:gd name="T37" fmla="*/ 440 h 803"/>
              <a:gd name="T38" fmla="*/ 919 w 1087"/>
              <a:gd name="T39" fmla="*/ 455 h 803"/>
              <a:gd name="T40" fmla="*/ 903 w 1087"/>
              <a:gd name="T41" fmla="*/ 545 h 803"/>
              <a:gd name="T42" fmla="*/ 888 w 1087"/>
              <a:gd name="T43" fmla="*/ 455 h 803"/>
              <a:gd name="T44" fmla="*/ 798 w 1087"/>
              <a:gd name="T45" fmla="*/ 440 h 803"/>
              <a:gd name="T46" fmla="*/ 886 w 1087"/>
              <a:gd name="T47" fmla="*/ 424 h 803"/>
              <a:gd name="T48" fmla="*/ 903 w 1087"/>
              <a:gd name="T49" fmla="*/ 336 h 803"/>
              <a:gd name="T50" fmla="*/ 903 w 1087"/>
              <a:gd name="T51" fmla="*/ 336 h 803"/>
              <a:gd name="T52" fmla="*/ 293 w 1087"/>
              <a:gd name="T53" fmla="*/ 76 h 803"/>
              <a:gd name="T54" fmla="*/ 307 w 1087"/>
              <a:gd name="T55" fmla="*/ 164 h 803"/>
              <a:gd name="T56" fmla="*/ 397 w 1087"/>
              <a:gd name="T57" fmla="*/ 180 h 803"/>
              <a:gd name="T58" fmla="*/ 309 w 1087"/>
              <a:gd name="T59" fmla="*/ 197 h 803"/>
              <a:gd name="T60" fmla="*/ 293 w 1087"/>
              <a:gd name="T61" fmla="*/ 285 h 803"/>
              <a:gd name="T62" fmla="*/ 276 w 1087"/>
              <a:gd name="T63" fmla="*/ 197 h 803"/>
              <a:gd name="T64" fmla="*/ 188 w 1087"/>
              <a:gd name="T65" fmla="*/ 180 h 803"/>
              <a:gd name="T66" fmla="*/ 276 w 1087"/>
              <a:gd name="T67" fmla="*/ 164 h 803"/>
              <a:gd name="T68" fmla="*/ 293 w 1087"/>
              <a:gd name="T69" fmla="*/ 76 h 803"/>
              <a:gd name="T70" fmla="*/ 293 w 1087"/>
              <a:gd name="T71" fmla="*/ 76 h 803"/>
              <a:gd name="T72" fmla="*/ 329 w 1087"/>
              <a:gd name="T73" fmla="*/ 248 h 803"/>
              <a:gd name="T74" fmla="*/ 264 w 1087"/>
              <a:gd name="T75" fmla="*/ 500 h 803"/>
              <a:gd name="T76" fmla="*/ 772 w 1087"/>
              <a:gd name="T77" fmla="*/ 500 h 803"/>
              <a:gd name="T78" fmla="*/ 706 w 1087"/>
              <a:gd name="T79" fmla="*/ 248 h 803"/>
              <a:gd name="T80" fmla="*/ 329 w 1087"/>
              <a:gd name="T81" fmla="*/ 248 h 803"/>
              <a:gd name="T82" fmla="*/ 329 w 1087"/>
              <a:gd name="T83" fmla="*/ 248 h 803"/>
              <a:gd name="T84" fmla="*/ 645 w 1087"/>
              <a:gd name="T85" fmla="*/ 551 h 803"/>
              <a:gd name="T86" fmla="*/ 1021 w 1087"/>
              <a:gd name="T87" fmla="*/ 551 h 803"/>
              <a:gd name="T88" fmla="*/ 1087 w 1087"/>
              <a:gd name="T89" fmla="*/ 803 h 803"/>
              <a:gd name="T90" fmla="*/ 579 w 1087"/>
              <a:gd name="T91" fmla="*/ 803 h 803"/>
              <a:gd name="T92" fmla="*/ 645 w 1087"/>
              <a:gd name="T93" fmla="*/ 551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87" h="803">
                <a:moveTo>
                  <a:pt x="65" y="551"/>
                </a:moveTo>
                <a:lnTo>
                  <a:pt x="442" y="551"/>
                </a:lnTo>
                <a:lnTo>
                  <a:pt x="508" y="803"/>
                </a:lnTo>
                <a:lnTo>
                  <a:pt x="0" y="803"/>
                </a:lnTo>
                <a:lnTo>
                  <a:pt x="65" y="551"/>
                </a:lnTo>
                <a:lnTo>
                  <a:pt x="65" y="551"/>
                </a:lnTo>
                <a:close/>
                <a:moveTo>
                  <a:pt x="780" y="0"/>
                </a:moveTo>
                <a:lnTo>
                  <a:pt x="794" y="88"/>
                </a:lnTo>
                <a:lnTo>
                  <a:pt x="884" y="105"/>
                </a:lnTo>
                <a:lnTo>
                  <a:pt x="794" y="119"/>
                </a:lnTo>
                <a:lnTo>
                  <a:pt x="780" y="209"/>
                </a:lnTo>
                <a:lnTo>
                  <a:pt x="763" y="119"/>
                </a:lnTo>
                <a:lnTo>
                  <a:pt x="673" y="105"/>
                </a:lnTo>
                <a:lnTo>
                  <a:pt x="763" y="88"/>
                </a:lnTo>
                <a:lnTo>
                  <a:pt x="780" y="0"/>
                </a:lnTo>
                <a:lnTo>
                  <a:pt x="780" y="0"/>
                </a:lnTo>
                <a:close/>
                <a:moveTo>
                  <a:pt x="903" y="336"/>
                </a:moveTo>
                <a:lnTo>
                  <a:pt x="919" y="424"/>
                </a:lnTo>
                <a:lnTo>
                  <a:pt x="1007" y="440"/>
                </a:lnTo>
                <a:lnTo>
                  <a:pt x="919" y="455"/>
                </a:lnTo>
                <a:lnTo>
                  <a:pt x="903" y="545"/>
                </a:lnTo>
                <a:lnTo>
                  <a:pt x="888" y="455"/>
                </a:lnTo>
                <a:lnTo>
                  <a:pt x="798" y="440"/>
                </a:lnTo>
                <a:lnTo>
                  <a:pt x="886" y="424"/>
                </a:lnTo>
                <a:lnTo>
                  <a:pt x="903" y="336"/>
                </a:lnTo>
                <a:lnTo>
                  <a:pt x="903" y="336"/>
                </a:lnTo>
                <a:close/>
                <a:moveTo>
                  <a:pt x="293" y="76"/>
                </a:moveTo>
                <a:lnTo>
                  <a:pt x="307" y="164"/>
                </a:lnTo>
                <a:lnTo>
                  <a:pt x="397" y="180"/>
                </a:lnTo>
                <a:lnTo>
                  <a:pt x="309" y="197"/>
                </a:lnTo>
                <a:lnTo>
                  <a:pt x="293" y="285"/>
                </a:lnTo>
                <a:lnTo>
                  <a:pt x="276" y="197"/>
                </a:lnTo>
                <a:lnTo>
                  <a:pt x="188" y="180"/>
                </a:lnTo>
                <a:lnTo>
                  <a:pt x="276" y="164"/>
                </a:lnTo>
                <a:lnTo>
                  <a:pt x="293" y="76"/>
                </a:lnTo>
                <a:lnTo>
                  <a:pt x="293" y="76"/>
                </a:lnTo>
                <a:close/>
                <a:moveTo>
                  <a:pt x="329" y="248"/>
                </a:moveTo>
                <a:lnTo>
                  <a:pt x="264" y="500"/>
                </a:lnTo>
                <a:lnTo>
                  <a:pt x="772" y="500"/>
                </a:lnTo>
                <a:lnTo>
                  <a:pt x="706" y="248"/>
                </a:lnTo>
                <a:lnTo>
                  <a:pt x="329" y="248"/>
                </a:lnTo>
                <a:lnTo>
                  <a:pt x="329" y="248"/>
                </a:lnTo>
                <a:close/>
                <a:moveTo>
                  <a:pt x="645" y="551"/>
                </a:moveTo>
                <a:lnTo>
                  <a:pt x="1021" y="551"/>
                </a:lnTo>
                <a:lnTo>
                  <a:pt x="1087" y="803"/>
                </a:lnTo>
                <a:lnTo>
                  <a:pt x="579" y="803"/>
                </a:lnTo>
                <a:lnTo>
                  <a:pt x="645" y="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1759135" y="2075144"/>
            <a:ext cx="107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金融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665659" y="5569173"/>
            <a:ext cx="26641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以大数据为基础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具备风险管理和风险定价能力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1773777" y="5534549"/>
            <a:ext cx="107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科技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05" name="Freeform 19"/>
          <p:cNvSpPr>
            <a:spLocks noEditPoints="1"/>
          </p:cNvSpPr>
          <p:nvPr/>
        </p:nvSpPr>
        <p:spPr bwMode="auto">
          <a:xfrm>
            <a:off x="1567730" y="5609015"/>
            <a:ext cx="312734" cy="312734"/>
          </a:xfrm>
          <a:custGeom>
            <a:avLst/>
            <a:gdLst>
              <a:gd name="T0" fmla="*/ 134 w 936"/>
              <a:gd name="T1" fmla="*/ 607 h 936"/>
              <a:gd name="T2" fmla="*/ 79 w 936"/>
              <a:gd name="T3" fmla="*/ 571 h 936"/>
              <a:gd name="T4" fmla="*/ 37 w 936"/>
              <a:gd name="T5" fmla="*/ 520 h 936"/>
              <a:gd name="T6" fmla="*/ 10 w 936"/>
              <a:gd name="T7" fmla="*/ 459 h 936"/>
              <a:gd name="T8" fmla="*/ 2 w 936"/>
              <a:gd name="T9" fmla="*/ 426 h 936"/>
              <a:gd name="T10" fmla="*/ 0 w 936"/>
              <a:gd name="T11" fmla="*/ 392 h 936"/>
              <a:gd name="T12" fmla="*/ 0 w 936"/>
              <a:gd name="T13" fmla="*/ 368 h 936"/>
              <a:gd name="T14" fmla="*/ 10 w 936"/>
              <a:gd name="T15" fmla="*/ 323 h 936"/>
              <a:gd name="T16" fmla="*/ 27 w 936"/>
              <a:gd name="T17" fmla="*/ 280 h 936"/>
              <a:gd name="T18" fmla="*/ 49 w 936"/>
              <a:gd name="T19" fmla="*/ 244 h 936"/>
              <a:gd name="T20" fmla="*/ 79 w 936"/>
              <a:gd name="T21" fmla="*/ 211 h 936"/>
              <a:gd name="T22" fmla="*/ 116 w 936"/>
              <a:gd name="T23" fmla="*/ 185 h 936"/>
              <a:gd name="T24" fmla="*/ 154 w 936"/>
              <a:gd name="T25" fmla="*/ 165 h 936"/>
              <a:gd name="T26" fmla="*/ 199 w 936"/>
              <a:gd name="T27" fmla="*/ 152 h 936"/>
              <a:gd name="T28" fmla="*/ 221 w 936"/>
              <a:gd name="T29" fmla="*/ 150 h 936"/>
              <a:gd name="T30" fmla="*/ 238 w 936"/>
              <a:gd name="T31" fmla="*/ 118 h 936"/>
              <a:gd name="T32" fmla="*/ 258 w 936"/>
              <a:gd name="T33" fmla="*/ 89 h 936"/>
              <a:gd name="T34" fmla="*/ 282 w 936"/>
              <a:gd name="T35" fmla="*/ 63 h 936"/>
              <a:gd name="T36" fmla="*/ 309 w 936"/>
              <a:gd name="T37" fmla="*/ 43 h 936"/>
              <a:gd name="T38" fmla="*/ 339 w 936"/>
              <a:gd name="T39" fmla="*/ 25 h 936"/>
              <a:gd name="T40" fmla="*/ 372 w 936"/>
              <a:gd name="T41" fmla="*/ 10 h 936"/>
              <a:gd name="T42" fmla="*/ 408 w 936"/>
              <a:gd name="T43" fmla="*/ 2 h 936"/>
              <a:gd name="T44" fmla="*/ 445 w 936"/>
              <a:gd name="T45" fmla="*/ 0 h 936"/>
              <a:gd name="T46" fmla="*/ 463 w 936"/>
              <a:gd name="T47" fmla="*/ 0 h 936"/>
              <a:gd name="T48" fmla="*/ 500 w 936"/>
              <a:gd name="T49" fmla="*/ 6 h 936"/>
              <a:gd name="T50" fmla="*/ 534 w 936"/>
              <a:gd name="T51" fmla="*/ 16 h 936"/>
              <a:gd name="T52" fmla="*/ 567 w 936"/>
              <a:gd name="T53" fmla="*/ 33 h 936"/>
              <a:gd name="T54" fmla="*/ 595 w 936"/>
              <a:gd name="T55" fmla="*/ 51 h 936"/>
              <a:gd name="T56" fmla="*/ 621 w 936"/>
              <a:gd name="T57" fmla="*/ 75 h 936"/>
              <a:gd name="T58" fmla="*/ 642 w 936"/>
              <a:gd name="T59" fmla="*/ 102 h 936"/>
              <a:gd name="T60" fmla="*/ 660 w 936"/>
              <a:gd name="T61" fmla="*/ 132 h 936"/>
              <a:gd name="T62" fmla="*/ 668 w 936"/>
              <a:gd name="T63" fmla="*/ 148 h 936"/>
              <a:gd name="T64" fmla="*/ 694 w 936"/>
              <a:gd name="T65" fmla="*/ 146 h 936"/>
              <a:gd name="T66" fmla="*/ 743 w 936"/>
              <a:gd name="T67" fmla="*/ 152 h 936"/>
              <a:gd name="T68" fmla="*/ 790 w 936"/>
              <a:gd name="T69" fmla="*/ 165 h 936"/>
              <a:gd name="T70" fmla="*/ 830 w 936"/>
              <a:gd name="T71" fmla="*/ 187 h 936"/>
              <a:gd name="T72" fmla="*/ 865 w 936"/>
              <a:gd name="T73" fmla="*/ 217 h 936"/>
              <a:gd name="T74" fmla="*/ 895 w 936"/>
              <a:gd name="T75" fmla="*/ 254 h 936"/>
              <a:gd name="T76" fmla="*/ 918 w 936"/>
              <a:gd name="T77" fmla="*/ 294 h 936"/>
              <a:gd name="T78" fmla="*/ 932 w 936"/>
              <a:gd name="T79" fmla="*/ 339 h 936"/>
              <a:gd name="T80" fmla="*/ 936 w 936"/>
              <a:gd name="T81" fmla="*/ 388 h 936"/>
              <a:gd name="T82" fmla="*/ 936 w 936"/>
              <a:gd name="T83" fmla="*/ 406 h 936"/>
              <a:gd name="T84" fmla="*/ 930 w 936"/>
              <a:gd name="T85" fmla="*/ 441 h 936"/>
              <a:gd name="T86" fmla="*/ 922 w 936"/>
              <a:gd name="T87" fmla="*/ 475 h 936"/>
              <a:gd name="T88" fmla="*/ 897 w 936"/>
              <a:gd name="T89" fmla="*/ 520 h 936"/>
              <a:gd name="T90" fmla="*/ 853 w 936"/>
              <a:gd name="T91" fmla="*/ 571 h 936"/>
              <a:gd name="T92" fmla="*/ 796 w 936"/>
              <a:gd name="T93" fmla="*/ 607 h 936"/>
              <a:gd name="T94" fmla="*/ 646 w 936"/>
              <a:gd name="T95" fmla="*/ 305 h 936"/>
              <a:gd name="T96" fmla="*/ 264 w 936"/>
              <a:gd name="T97" fmla="*/ 607 h 936"/>
              <a:gd name="T98" fmla="*/ 134 w 936"/>
              <a:gd name="T99" fmla="*/ 607 h 936"/>
              <a:gd name="T100" fmla="*/ 351 w 936"/>
              <a:gd name="T101" fmla="*/ 670 h 936"/>
              <a:gd name="T102" fmla="*/ 455 w 936"/>
              <a:gd name="T103" fmla="*/ 936 h 936"/>
              <a:gd name="T104" fmla="*/ 558 w 936"/>
              <a:gd name="T105" fmla="*/ 670 h 936"/>
              <a:gd name="T106" fmla="*/ 351 w 936"/>
              <a:gd name="T107" fmla="*/ 374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6" h="936">
                <a:moveTo>
                  <a:pt x="134" y="607"/>
                </a:moveTo>
                <a:lnTo>
                  <a:pt x="134" y="607"/>
                </a:lnTo>
                <a:lnTo>
                  <a:pt x="106" y="591"/>
                </a:lnTo>
                <a:lnTo>
                  <a:pt x="79" y="571"/>
                </a:lnTo>
                <a:lnTo>
                  <a:pt x="57" y="546"/>
                </a:lnTo>
                <a:lnTo>
                  <a:pt x="37" y="520"/>
                </a:lnTo>
                <a:lnTo>
                  <a:pt x="20" y="491"/>
                </a:lnTo>
                <a:lnTo>
                  <a:pt x="10" y="459"/>
                </a:lnTo>
                <a:lnTo>
                  <a:pt x="6" y="443"/>
                </a:lnTo>
                <a:lnTo>
                  <a:pt x="2" y="426"/>
                </a:lnTo>
                <a:lnTo>
                  <a:pt x="0" y="408"/>
                </a:lnTo>
                <a:lnTo>
                  <a:pt x="0" y="392"/>
                </a:lnTo>
                <a:lnTo>
                  <a:pt x="0" y="392"/>
                </a:lnTo>
                <a:lnTo>
                  <a:pt x="0" y="368"/>
                </a:lnTo>
                <a:lnTo>
                  <a:pt x="4" y="345"/>
                </a:lnTo>
                <a:lnTo>
                  <a:pt x="10" y="323"/>
                </a:lnTo>
                <a:lnTo>
                  <a:pt x="16" y="301"/>
                </a:lnTo>
                <a:lnTo>
                  <a:pt x="27" y="280"/>
                </a:lnTo>
                <a:lnTo>
                  <a:pt x="37" y="262"/>
                </a:lnTo>
                <a:lnTo>
                  <a:pt x="49" y="244"/>
                </a:lnTo>
                <a:lnTo>
                  <a:pt x="63" y="227"/>
                </a:lnTo>
                <a:lnTo>
                  <a:pt x="79" y="211"/>
                </a:lnTo>
                <a:lnTo>
                  <a:pt x="98" y="197"/>
                </a:lnTo>
                <a:lnTo>
                  <a:pt x="116" y="185"/>
                </a:lnTo>
                <a:lnTo>
                  <a:pt x="134" y="175"/>
                </a:lnTo>
                <a:lnTo>
                  <a:pt x="154" y="165"/>
                </a:lnTo>
                <a:lnTo>
                  <a:pt x="177" y="158"/>
                </a:lnTo>
                <a:lnTo>
                  <a:pt x="199" y="152"/>
                </a:lnTo>
                <a:lnTo>
                  <a:pt x="221" y="150"/>
                </a:lnTo>
                <a:lnTo>
                  <a:pt x="221" y="150"/>
                </a:lnTo>
                <a:lnTo>
                  <a:pt x="230" y="134"/>
                </a:lnTo>
                <a:lnTo>
                  <a:pt x="238" y="118"/>
                </a:lnTo>
                <a:lnTo>
                  <a:pt x="246" y="104"/>
                </a:lnTo>
                <a:lnTo>
                  <a:pt x="258" y="89"/>
                </a:lnTo>
                <a:lnTo>
                  <a:pt x="268" y="75"/>
                </a:lnTo>
                <a:lnTo>
                  <a:pt x="282" y="63"/>
                </a:lnTo>
                <a:lnTo>
                  <a:pt x="294" y="53"/>
                </a:lnTo>
                <a:lnTo>
                  <a:pt x="309" y="43"/>
                </a:lnTo>
                <a:lnTo>
                  <a:pt x="323" y="33"/>
                </a:lnTo>
                <a:lnTo>
                  <a:pt x="339" y="25"/>
                </a:lnTo>
                <a:lnTo>
                  <a:pt x="355" y="16"/>
                </a:lnTo>
                <a:lnTo>
                  <a:pt x="372" y="10"/>
                </a:lnTo>
                <a:lnTo>
                  <a:pt x="390" y="6"/>
                </a:lnTo>
                <a:lnTo>
                  <a:pt x="408" y="2"/>
                </a:lnTo>
                <a:lnTo>
                  <a:pt x="426" y="0"/>
                </a:lnTo>
                <a:lnTo>
                  <a:pt x="445" y="0"/>
                </a:lnTo>
                <a:lnTo>
                  <a:pt x="445" y="0"/>
                </a:lnTo>
                <a:lnTo>
                  <a:pt x="463" y="0"/>
                </a:lnTo>
                <a:lnTo>
                  <a:pt x="481" y="2"/>
                </a:lnTo>
                <a:lnTo>
                  <a:pt x="500" y="6"/>
                </a:lnTo>
                <a:lnTo>
                  <a:pt x="518" y="10"/>
                </a:lnTo>
                <a:lnTo>
                  <a:pt x="534" y="16"/>
                </a:lnTo>
                <a:lnTo>
                  <a:pt x="550" y="25"/>
                </a:lnTo>
                <a:lnTo>
                  <a:pt x="567" y="33"/>
                </a:lnTo>
                <a:lnTo>
                  <a:pt x="581" y="41"/>
                </a:lnTo>
                <a:lnTo>
                  <a:pt x="595" y="51"/>
                </a:lnTo>
                <a:lnTo>
                  <a:pt x="607" y="63"/>
                </a:lnTo>
                <a:lnTo>
                  <a:pt x="621" y="75"/>
                </a:lnTo>
                <a:lnTo>
                  <a:pt x="631" y="87"/>
                </a:lnTo>
                <a:lnTo>
                  <a:pt x="642" y="102"/>
                </a:lnTo>
                <a:lnTo>
                  <a:pt x="652" y="116"/>
                </a:lnTo>
                <a:lnTo>
                  <a:pt x="660" y="132"/>
                </a:lnTo>
                <a:lnTo>
                  <a:pt x="668" y="148"/>
                </a:lnTo>
                <a:lnTo>
                  <a:pt x="668" y="148"/>
                </a:lnTo>
                <a:lnTo>
                  <a:pt x="694" y="146"/>
                </a:lnTo>
                <a:lnTo>
                  <a:pt x="694" y="146"/>
                </a:lnTo>
                <a:lnTo>
                  <a:pt x="719" y="148"/>
                </a:lnTo>
                <a:lnTo>
                  <a:pt x="743" y="152"/>
                </a:lnTo>
                <a:lnTo>
                  <a:pt x="768" y="156"/>
                </a:lnTo>
                <a:lnTo>
                  <a:pt x="790" y="165"/>
                </a:lnTo>
                <a:lnTo>
                  <a:pt x="810" y="175"/>
                </a:lnTo>
                <a:lnTo>
                  <a:pt x="830" y="187"/>
                </a:lnTo>
                <a:lnTo>
                  <a:pt x="849" y="201"/>
                </a:lnTo>
                <a:lnTo>
                  <a:pt x="865" y="217"/>
                </a:lnTo>
                <a:lnTo>
                  <a:pt x="881" y="234"/>
                </a:lnTo>
                <a:lnTo>
                  <a:pt x="895" y="254"/>
                </a:lnTo>
                <a:lnTo>
                  <a:pt x="908" y="272"/>
                </a:lnTo>
                <a:lnTo>
                  <a:pt x="918" y="294"/>
                </a:lnTo>
                <a:lnTo>
                  <a:pt x="926" y="317"/>
                </a:lnTo>
                <a:lnTo>
                  <a:pt x="932" y="339"/>
                </a:lnTo>
                <a:lnTo>
                  <a:pt x="936" y="363"/>
                </a:lnTo>
                <a:lnTo>
                  <a:pt x="936" y="388"/>
                </a:lnTo>
                <a:lnTo>
                  <a:pt x="936" y="388"/>
                </a:lnTo>
                <a:lnTo>
                  <a:pt x="936" y="406"/>
                </a:lnTo>
                <a:lnTo>
                  <a:pt x="934" y="424"/>
                </a:lnTo>
                <a:lnTo>
                  <a:pt x="930" y="441"/>
                </a:lnTo>
                <a:lnTo>
                  <a:pt x="926" y="459"/>
                </a:lnTo>
                <a:lnTo>
                  <a:pt x="922" y="475"/>
                </a:lnTo>
                <a:lnTo>
                  <a:pt x="914" y="491"/>
                </a:lnTo>
                <a:lnTo>
                  <a:pt x="897" y="520"/>
                </a:lnTo>
                <a:lnTo>
                  <a:pt x="877" y="548"/>
                </a:lnTo>
                <a:lnTo>
                  <a:pt x="853" y="571"/>
                </a:lnTo>
                <a:lnTo>
                  <a:pt x="826" y="591"/>
                </a:lnTo>
                <a:lnTo>
                  <a:pt x="796" y="607"/>
                </a:lnTo>
                <a:lnTo>
                  <a:pt x="646" y="607"/>
                </a:lnTo>
                <a:lnTo>
                  <a:pt x="646" y="305"/>
                </a:lnTo>
                <a:lnTo>
                  <a:pt x="264" y="305"/>
                </a:lnTo>
                <a:lnTo>
                  <a:pt x="264" y="607"/>
                </a:lnTo>
                <a:lnTo>
                  <a:pt x="134" y="607"/>
                </a:lnTo>
                <a:lnTo>
                  <a:pt x="134" y="607"/>
                </a:lnTo>
                <a:close/>
                <a:moveTo>
                  <a:pt x="351" y="374"/>
                </a:moveTo>
                <a:lnTo>
                  <a:pt x="351" y="670"/>
                </a:lnTo>
                <a:lnTo>
                  <a:pt x="248" y="670"/>
                </a:lnTo>
                <a:lnTo>
                  <a:pt x="455" y="936"/>
                </a:lnTo>
                <a:lnTo>
                  <a:pt x="662" y="670"/>
                </a:lnTo>
                <a:lnTo>
                  <a:pt x="558" y="670"/>
                </a:lnTo>
                <a:lnTo>
                  <a:pt x="558" y="374"/>
                </a:lnTo>
                <a:lnTo>
                  <a:pt x="351" y="3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79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金融加速创新</a:t>
            </a:r>
            <a:endParaRPr lang="zh-CN" altLang="zh-CN" sz="2797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446" y="2803808"/>
            <a:ext cx="1023876" cy="10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278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mages.unsplash.com/uploads/1412408486325945f081a/09b0f9e1?ixlib=rb-0.3.5&amp;q=80&amp;fm=jpg&amp;crop=entropy&amp;w=1080&amp;fit=max&amp;s=ee44f3e249aeaecf9ff201144d3d8e09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710" y="-37586"/>
            <a:ext cx="12192000" cy="54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" y="-37586"/>
            <a:ext cx="12191999" cy="5483162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" descr="C:\Users\58\Desktop\logo1-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2283" y="275539"/>
            <a:ext cx="2449512" cy="435062"/>
          </a:xfrm>
          <a:prstGeom prst="rect">
            <a:avLst/>
          </a:prstGeom>
          <a:noFill/>
        </p:spPr>
      </p:pic>
      <p:sp>
        <p:nvSpPr>
          <p:cNvPr id="30" name="任意多边形 29"/>
          <p:cNvSpPr/>
          <p:nvPr/>
        </p:nvSpPr>
        <p:spPr>
          <a:xfrm>
            <a:off x="1831031" y="2024388"/>
            <a:ext cx="9613799" cy="4833612"/>
          </a:xfrm>
          <a:custGeom>
            <a:avLst/>
            <a:gdLst>
              <a:gd name="connsiteX0" fmla="*/ 821398 w 9315734"/>
              <a:gd name="connsiteY0" fmla="*/ 0 h 3767941"/>
              <a:gd name="connsiteX1" fmla="*/ 821398 w 9315734"/>
              <a:gd name="connsiteY1" fmla="*/ 1 h 3767941"/>
              <a:gd name="connsiteX2" fmla="*/ 8556687 w 9315734"/>
              <a:gd name="connsiteY2" fmla="*/ 1 h 3767941"/>
              <a:gd name="connsiteX3" fmla="*/ 9315734 w 9315734"/>
              <a:gd name="connsiteY3" fmla="*/ 759048 h 3767941"/>
              <a:gd name="connsiteX4" fmla="*/ 9315734 w 9315734"/>
              <a:gd name="connsiteY4" fmla="*/ 3767941 h 3767941"/>
              <a:gd name="connsiteX5" fmla="*/ 9044786 w 9315734"/>
              <a:gd name="connsiteY5" fmla="*/ 3767941 h 3767941"/>
              <a:gd name="connsiteX6" fmla="*/ 9044786 w 9315734"/>
              <a:gd name="connsiteY6" fmla="*/ 817522 h 3767941"/>
              <a:gd name="connsiteX7" fmla="*/ 8510869 w 9315734"/>
              <a:gd name="connsiteY7" fmla="*/ 283605 h 3767941"/>
              <a:gd name="connsiteX8" fmla="*/ 8396378 w 9315734"/>
              <a:gd name="connsiteY8" fmla="*/ 283605 h 3767941"/>
              <a:gd name="connsiteX9" fmla="*/ 946137 w 9315734"/>
              <a:gd name="connsiteY9" fmla="*/ 283605 h 3767941"/>
              <a:gd name="connsiteX10" fmla="*/ 821398 w 9315734"/>
              <a:gd name="connsiteY10" fmla="*/ 283605 h 3767941"/>
              <a:gd name="connsiteX11" fmla="*/ 821398 w 9315734"/>
              <a:gd name="connsiteY11" fmla="*/ 281790 h 3767941"/>
              <a:gd name="connsiteX12" fmla="*/ 0 w 9315734"/>
              <a:gd name="connsiteY12" fmla="*/ 140895 h 376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15734" h="3767941">
                <a:moveTo>
                  <a:pt x="821398" y="0"/>
                </a:moveTo>
                <a:lnTo>
                  <a:pt x="821398" y="1"/>
                </a:lnTo>
                <a:lnTo>
                  <a:pt x="8556687" y="1"/>
                </a:lnTo>
                <a:cubicBezTo>
                  <a:pt x="8975897" y="1"/>
                  <a:pt x="9315734" y="339838"/>
                  <a:pt x="9315734" y="759048"/>
                </a:cubicBezTo>
                <a:lnTo>
                  <a:pt x="9315734" y="3767941"/>
                </a:lnTo>
                <a:lnTo>
                  <a:pt x="9044786" y="3767941"/>
                </a:lnTo>
                <a:lnTo>
                  <a:pt x="9044786" y="817522"/>
                </a:lnTo>
                <a:cubicBezTo>
                  <a:pt x="9044786" y="522648"/>
                  <a:pt x="8805743" y="283605"/>
                  <a:pt x="8510869" y="283605"/>
                </a:cubicBezTo>
                <a:lnTo>
                  <a:pt x="8396378" y="283605"/>
                </a:lnTo>
                <a:lnTo>
                  <a:pt x="946137" y="283605"/>
                </a:lnTo>
                <a:lnTo>
                  <a:pt x="821398" y="283605"/>
                </a:lnTo>
                <a:lnTo>
                  <a:pt x="821398" y="281790"/>
                </a:lnTo>
                <a:lnTo>
                  <a:pt x="0" y="140895"/>
                </a:lnTo>
                <a:close/>
              </a:path>
            </a:pathLst>
          </a:custGeom>
          <a:solidFill>
            <a:srgbClr val="C81623"/>
          </a:solidFill>
          <a:ln w="31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864604" y="407888"/>
            <a:ext cx="6122417" cy="1723549"/>
            <a:chOff x="2436968" y="606289"/>
            <a:chExt cx="6167769" cy="1723549"/>
          </a:xfrm>
        </p:grpSpPr>
        <p:sp>
          <p:nvSpPr>
            <p:cNvPr id="31" name="矩形 30"/>
            <p:cNvSpPr/>
            <p:nvPr/>
          </p:nvSpPr>
          <p:spPr>
            <a:xfrm rot="18834218">
              <a:off x="2159969" y="1486684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京小贷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8834218">
              <a:off x="2936621" y="1486686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京保贝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834218">
              <a:off x="3649009" y="141622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动产融资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8834218">
              <a:off x="4518159" y="1579082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白条</a:t>
              </a:r>
            </a:p>
          </p:txBody>
        </p:sp>
        <p:sp>
          <p:nvSpPr>
            <p:cNvPr id="37" name="矩形 36"/>
            <p:cNvSpPr/>
            <p:nvPr/>
          </p:nvSpPr>
          <p:spPr>
            <a:xfrm rot="18834218">
              <a:off x="5258607" y="1579082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金采</a:t>
              </a:r>
            </a:p>
          </p:txBody>
        </p:sp>
        <p:sp>
          <p:nvSpPr>
            <p:cNvPr id="38" name="矩形 37"/>
            <p:cNvSpPr/>
            <p:nvPr/>
          </p:nvSpPr>
          <p:spPr>
            <a:xfrm rot="18834218">
              <a:off x="6034242" y="1579081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钢镚</a:t>
              </a:r>
            </a:p>
          </p:txBody>
        </p:sp>
        <p:sp>
          <p:nvSpPr>
            <p:cNvPr id="39" name="矩形 38"/>
            <p:cNvSpPr/>
            <p:nvPr/>
          </p:nvSpPr>
          <p:spPr>
            <a:xfrm rot="18834218">
              <a:off x="6739917" y="144890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产品众筹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8834218">
              <a:off x="7542907" y="126800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私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募股权众筹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70714" y="5746442"/>
            <a:ext cx="11274115" cy="8187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京东金融</a:t>
            </a:r>
            <a:r>
              <a:rPr lang="zh-CN" altLang="en-US" sz="20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七大业务模块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齐发力，奠定消费金融，变革众筹行业，开拓供应链金融，探路农村金融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。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2016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年上半年，京东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金融已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完成五期无追索权的资产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证券化，净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融资金额超过</a:t>
            </a:r>
            <a:r>
              <a:rPr lang="en-US" altLang="zh-CN" sz="20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76</a:t>
            </a:r>
            <a:r>
              <a:rPr lang="zh-CN" altLang="en-US" sz="20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亿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元人民币。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831031" y="3101103"/>
            <a:ext cx="1226111" cy="1489884"/>
            <a:chOff x="2583949" y="2913689"/>
            <a:chExt cx="1226111" cy="1489884"/>
          </a:xfrm>
        </p:grpSpPr>
        <p:sp>
          <p:nvSpPr>
            <p:cNvPr id="50" name="椭圆 4"/>
            <p:cNvSpPr/>
            <p:nvPr/>
          </p:nvSpPr>
          <p:spPr>
            <a:xfrm>
              <a:off x="2815638" y="2913689"/>
              <a:ext cx="801884" cy="400942"/>
            </a:xfrm>
            <a:custGeom>
              <a:avLst/>
              <a:gdLst>
                <a:gd name="connsiteX0" fmla="*/ 0 w 1007836"/>
                <a:gd name="connsiteY0" fmla="*/ 503918 h 1007836"/>
                <a:gd name="connsiteX1" fmla="*/ 503918 w 1007836"/>
                <a:gd name="connsiteY1" fmla="*/ 0 h 1007836"/>
                <a:gd name="connsiteX2" fmla="*/ 1007836 w 1007836"/>
                <a:gd name="connsiteY2" fmla="*/ 503918 h 1007836"/>
                <a:gd name="connsiteX3" fmla="*/ 503918 w 1007836"/>
                <a:gd name="connsiteY3" fmla="*/ 1007836 h 1007836"/>
                <a:gd name="connsiteX4" fmla="*/ 0 w 1007836"/>
                <a:gd name="connsiteY4" fmla="*/ 503918 h 1007836"/>
                <a:gd name="connsiteX0" fmla="*/ 503918 w 1007836"/>
                <a:gd name="connsiteY0" fmla="*/ 1007836 h 1099276"/>
                <a:gd name="connsiteX1" fmla="*/ 0 w 1007836"/>
                <a:gd name="connsiteY1" fmla="*/ 503918 h 1099276"/>
                <a:gd name="connsiteX2" fmla="*/ 503918 w 1007836"/>
                <a:gd name="connsiteY2" fmla="*/ 0 h 1099276"/>
                <a:gd name="connsiteX3" fmla="*/ 1007836 w 1007836"/>
                <a:gd name="connsiteY3" fmla="*/ 503918 h 1099276"/>
                <a:gd name="connsiteX4" fmla="*/ 595358 w 1007836"/>
                <a:gd name="connsiteY4" fmla="*/ 1099276 h 1099276"/>
                <a:gd name="connsiteX0" fmla="*/ 503918 w 1007836"/>
                <a:gd name="connsiteY0" fmla="*/ 1007836 h 1007836"/>
                <a:gd name="connsiteX1" fmla="*/ 0 w 1007836"/>
                <a:gd name="connsiteY1" fmla="*/ 503918 h 1007836"/>
                <a:gd name="connsiteX2" fmla="*/ 503918 w 1007836"/>
                <a:gd name="connsiteY2" fmla="*/ 0 h 1007836"/>
                <a:gd name="connsiteX3" fmla="*/ 1007836 w 1007836"/>
                <a:gd name="connsiteY3" fmla="*/ 503918 h 1007836"/>
                <a:gd name="connsiteX0" fmla="*/ 0 w 1007836"/>
                <a:gd name="connsiteY0" fmla="*/ 503918 h 503918"/>
                <a:gd name="connsiteX1" fmla="*/ 503918 w 1007836"/>
                <a:gd name="connsiteY1" fmla="*/ 0 h 503918"/>
                <a:gd name="connsiteX2" fmla="*/ 1007836 w 1007836"/>
                <a:gd name="connsiteY2" fmla="*/ 503918 h 5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836" h="503918">
                  <a:moveTo>
                    <a:pt x="0" y="503918"/>
                  </a:moveTo>
                  <a:cubicBezTo>
                    <a:pt x="0" y="225612"/>
                    <a:pt x="225612" y="0"/>
                    <a:pt x="503918" y="0"/>
                  </a:cubicBezTo>
                  <a:cubicBezTo>
                    <a:pt x="782224" y="0"/>
                    <a:pt x="1007836" y="225612"/>
                    <a:pt x="1007836" y="503918"/>
                  </a:cubicBezTo>
                </a:path>
              </a:pathLst>
            </a:custGeom>
            <a:noFill/>
            <a:ln w="120650">
              <a:solidFill>
                <a:srgbClr val="C816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椭圆 4"/>
            <p:cNvSpPr/>
            <p:nvPr/>
          </p:nvSpPr>
          <p:spPr>
            <a:xfrm flipV="1">
              <a:off x="2815638" y="3314631"/>
              <a:ext cx="801884" cy="400942"/>
            </a:xfrm>
            <a:custGeom>
              <a:avLst/>
              <a:gdLst>
                <a:gd name="connsiteX0" fmla="*/ 0 w 1007836"/>
                <a:gd name="connsiteY0" fmla="*/ 503918 h 1007836"/>
                <a:gd name="connsiteX1" fmla="*/ 503918 w 1007836"/>
                <a:gd name="connsiteY1" fmla="*/ 0 h 1007836"/>
                <a:gd name="connsiteX2" fmla="*/ 1007836 w 1007836"/>
                <a:gd name="connsiteY2" fmla="*/ 503918 h 1007836"/>
                <a:gd name="connsiteX3" fmla="*/ 503918 w 1007836"/>
                <a:gd name="connsiteY3" fmla="*/ 1007836 h 1007836"/>
                <a:gd name="connsiteX4" fmla="*/ 0 w 1007836"/>
                <a:gd name="connsiteY4" fmla="*/ 503918 h 1007836"/>
                <a:gd name="connsiteX0" fmla="*/ 503918 w 1007836"/>
                <a:gd name="connsiteY0" fmla="*/ 1007836 h 1099276"/>
                <a:gd name="connsiteX1" fmla="*/ 0 w 1007836"/>
                <a:gd name="connsiteY1" fmla="*/ 503918 h 1099276"/>
                <a:gd name="connsiteX2" fmla="*/ 503918 w 1007836"/>
                <a:gd name="connsiteY2" fmla="*/ 0 h 1099276"/>
                <a:gd name="connsiteX3" fmla="*/ 1007836 w 1007836"/>
                <a:gd name="connsiteY3" fmla="*/ 503918 h 1099276"/>
                <a:gd name="connsiteX4" fmla="*/ 595358 w 1007836"/>
                <a:gd name="connsiteY4" fmla="*/ 1099276 h 1099276"/>
                <a:gd name="connsiteX0" fmla="*/ 503918 w 1007836"/>
                <a:gd name="connsiteY0" fmla="*/ 1007836 h 1007836"/>
                <a:gd name="connsiteX1" fmla="*/ 0 w 1007836"/>
                <a:gd name="connsiteY1" fmla="*/ 503918 h 1007836"/>
                <a:gd name="connsiteX2" fmla="*/ 503918 w 1007836"/>
                <a:gd name="connsiteY2" fmla="*/ 0 h 1007836"/>
                <a:gd name="connsiteX3" fmla="*/ 1007836 w 1007836"/>
                <a:gd name="connsiteY3" fmla="*/ 503918 h 1007836"/>
                <a:gd name="connsiteX0" fmla="*/ 0 w 1007836"/>
                <a:gd name="connsiteY0" fmla="*/ 503918 h 503918"/>
                <a:gd name="connsiteX1" fmla="*/ 503918 w 1007836"/>
                <a:gd name="connsiteY1" fmla="*/ 0 h 503918"/>
                <a:gd name="connsiteX2" fmla="*/ 1007836 w 1007836"/>
                <a:gd name="connsiteY2" fmla="*/ 503918 h 5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836" h="503918">
                  <a:moveTo>
                    <a:pt x="0" y="503918"/>
                  </a:moveTo>
                  <a:cubicBezTo>
                    <a:pt x="0" y="225612"/>
                    <a:pt x="225612" y="0"/>
                    <a:pt x="503918" y="0"/>
                  </a:cubicBezTo>
                  <a:cubicBezTo>
                    <a:pt x="782224" y="0"/>
                    <a:pt x="1007836" y="225612"/>
                    <a:pt x="1007836" y="503918"/>
                  </a:cubicBezTo>
                </a:path>
              </a:pathLst>
            </a:custGeom>
            <a:noFill/>
            <a:ln w="1206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2938882" y="3054545"/>
              <a:ext cx="509347" cy="520171"/>
            </a:xfrm>
            <a:custGeom>
              <a:avLst/>
              <a:gdLst>
                <a:gd name="T0" fmla="*/ 622 w 847"/>
                <a:gd name="T1" fmla="*/ 550 h 865"/>
                <a:gd name="T2" fmla="*/ 647 w 847"/>
                <a:gd name="T3" fmla="*/ 640 h 865"/>
                <a:gd name="T4" fmla="*/ 691 w 847"/>
                <a:gd name="T5" fmla="*/ 619 h 865"/>
                <a:gd name="T6" fmla="*/ 726 w 847"/>
                <a:gd name="T7" fmla="*/ 588 h 865"/>
                <a:gd name="T8" fmla="*/ 753 w 847"/>
                <a:gd name="T9" fmla="*/ 548 h 865"/>
                <a:gd name="T10" fmla="*/ 768 w 847"/>
                <a:gd name="T11" fmla="*/ 502 h 865"/>
                <a:gd name="T12" fmla="*/ 770 w 847"/>
                <a:gd name="T13" fmla="*/ 452 h 865"/>
                <a:gd name="T14" fmla="*/ 758 w 847"/>
                <a:gd name="T15" fmla="*/ 398 h 865"/>
                <a:gd name="T16" fmla="*/ 803 w 847"/>
                <a:gd name="T17" fmla="*/ 396 h 865"/>
                <a:gd name="T18" fmla="*/ 829 w 847"/>
                <a:gd name="T19" fmla="*/ 442 h 865"/>
                <a:gd name="T20" fmla="*/ 845 w 847"/>
                <a:gd name="T21" fmla="*/ 496 h 865"/>
                <a:gd name="T22" fmla="*/ 847 w 847"/>
                <a:gd name="T23" fmla="*/ 540 h 865"/>
                <a:gd name="T24" fmla="*/ 839 w 847"/>
                <a:gd name="T25" fmla="*/ 609 h 865"/>
                <a:gd name="T26" fmla="*/ 810 w 847"/>
                <a:gd name="T27" fmla="*/ 671 h 865"/>
                <a:gd name="T28" fmla="*/ 766 w 847"/>
                <a:gd name="T29" fmla="*/ 724 h 865"/>
                <a:gd name="T30" fmla="*/ 710 w 847"/>
                <a:gd name="T31" fmla="*/ 761 h 865"/>
                <a:gd name="T32" fmla="*/ 645 w 847"/>
                <a:gd name="T33" fmla="*/ 784 h 865"/>
                <a:gd name="T34" fmla="*/ 0 w 847"/>
                <a:gd name="T35" fmla="*/ 369 h 865"/>
                <a:gd name="T36" fmla="*/ 207 w 847"/>
                <a:gd name="T37" fmla="*/ 448 h 865"/>
                <a:gd name="T38" fmla="*/ 203 w 847"/>
                <a:gd name="T39" fmla="*/ 479 h 865"/>
                <a:gd name="T40" fmla="*/ 207 w 847"/>
                <a:gd name="T41" fmla="*/ 527 h 865"/>
                <a:gd name="T42" fmla="*/ 224 w 847"/>
                <a:gd name="T43" fmla="*/ 573 h 865"/>
                <a:gd name="T44" fmla="*/ 251 w 847"/>
                <a:gd name="T45" fmla="*/ 613 h 865"/>
                <a:gd name="T46" fmla="*/ 288 w 847"/>
                <a:gd name="T47" fmla="*/ 642 h 865"/>
                <a:gd name="T48" fmla="*/ 320 w 847"/>
                <a:gd name="T49" fmla="*/ 657 h 865"/>
                <a:gd name="T50" fmla="*/ 374 w 847"/>
                <a:gd name="T51" fmla="*/ 709 h 865"/>
                <a:gd name="T52" fmla="*/ 338 w 847"/>
                <a:gd name="T53" fmla="*/ 715 h 865"/>
                <a:gd name="T54" fmla="*/ 284 w 847"/>
                <a:gd name="T55" fmla="*/ 713 h 865"/>
                <a:gd name="T56" fmla="*/ 230 w 847"/>
                <a:gd name="T57" fmla="*/ 698 h 865"/>
                <a:gd name="T58" fmla="*/ 186 w 847"/>
                <a:gd name="T59" fmla="*/ 678 h 865"/>
                <a:gd name="T60" fmla="*/ 132 w 847"/>
                <a:gd name="T61" fmla="*/ 634 h 865"/>
                <a:gd name="T62" fmla="*/ 94 w 847"/>
                <a:gd name="T63" fmla="*/ 578 h 865"/>
                <a:gd name="T64" fmla="*/ 71 w 847"/>
                <a:gd name="T65" fmla="*/ 513 h 865"/>
                <a:gd name="T66" fmla="*/ 67 w 847"/>
                <a:gd name="T67" fmla="*/ 444 h 865"/>
                <a:gd name="T68" fmla="*/ 0 w 847"/>
                <a:gd name="T69" fmla="*/ 369 h 865"/>
                <a:gd name="T70" fmla="*/ 712 w 847"/>
                <a:gd name="T71" fmla="*/ 81 h 865"/>
                <a:gd name="T72" fmla="*/ 676 w 847"/>
                <a:gd name="T73" fmla="*/ 50 h 865"/>
                <a:gd name="T74" fmla="*/ 616 w 847"/>
                <a:gd name="T75" fmla="*/ 16 h 865"/>
                <a:gd name="T76" fmla="*/ 549 w 847"/>
                <a:gd name="T77" fmla="*/ 0 h 865"/>
                <a:gd name="T78" fmla="*/ 482 w 847"/>
                <a:gd name="T79" fmla="*/ 2 h 865"/>
                <a:gd name="T80" fmla="*/ 415 w 847"/>
                <a:gd name="T81" fmla="*/ 25 h 865"/>
                <a:gd name="T82" fmla="*/ 376 w 847"/>
                <a:gd name="T83" fmla="*/ 50 h 865"/>
                <a:gd name="T84" fmla="*/ 334 w 847"/>
                <a:gd name="T85" fmla="*/ 87 h 865"/>
                <a:gd name="T86" fmla="*/ 303 w 847"/>
                <a:gd name="T87" fmla="*/ 133 h 865"/>
                <a:gd name="T88" fmla="*/ 322 w 847"/>
                <a:gd name="T89" fmla="*/ 187 h 865"/>
                <a:gd name="T90" fmla="*/ 361 w 847"/>
                <a:gd name="T91" fmla="*/ 146 h 865"/>
                <a:gd name="T92" fmla="*/ 390 w 847"/>
                <a:gd name="T93" fmla="*/ 129 h 865"/>
                <a:gd name="T94" fmla="*/ 436 w 847"/>
                <a:gd name="T95" fmla="*/ 114 h 865"/>
                <a:gd name="T96" fmla="*/ 484 w 847"/>
                <a:gd name="T97" fmla="*/ 110 h 865"/>
                <a:gd name="T98" fmla="*/ 532 w 847"/>
                <a:gd name="T99" fmla="*/ 121 h 865"/>
                <a:gd name="T100" fmla="*/ 574 w 847"/>
                <a:gd name="T101" fmla="*/ 144 h 865"/>
                <a:gd name="T102" fmla="*/ 522 w 847"/>
                <a:gd name="T103" fmla="*/ 223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7" h="865">
                  <a:moveTo>
                    <a:pt x="651" y="865"/>
                  </a:moveTo>
                  <a:lnTo>
                    <a:pt x="434" y="736"/>
                  </a:lnTo>
                  <a:lnTo>
                    <a:pt x="622" y="550"/>
                  </a:lnTo>
                  <a:lnTo>
                    <a:pt x="630" y="644"/>
                  </a:lnTo>
                  <a:lnTo>
                    <a:pt x="630" y="644"/>
                  </a:lnTo>
                  <a:lnTo>
                    <a:pt x="647" y="640"/>
                  </a:lnTo>
                  <a:lnTo>
                    <a:pt x="662" y="636"/>
                  </a:lnTo>
                  <a:lnTo>
                    <a:pt x="676" y="628"/>
                  </a:lnTo>
                  <a:lnTo>
                    <a:pt x="691" y="619"/>
                  </a:lnTo>
                  <a:lnTo>
                    <a:pt x="703" y="611"/>
                  </a:lnTo>
                  <a:lnTo>
                    <a:pt x="716" y="600"/>
                  </a:lnTo>
                  <a:lnTo>
                    <a:pt x="726" y="588"/>
                  </a:lnTo>
                  <a:lnTo>
                    <a:pt x="737" y="575"/>
                  </a:lnTo>
                  <a:lnTo>
                    <a:pt x="745" y="563"/>
                  </a:lnTo>
                  <a:lnTo>
                    <a:pt x="753" y="548"/>
                  </a:lnTo>
                  <a:lnTo>
                    <a:pt x="760" y="534"/>
                  </a:lnTo>
                  <a:lnTo>
                    <a:pt x="764" y="519"/>
                  </a:lnTo>
                  <a:lnTo>
                    <a:pt x="768" y="502"/>
                  </a:lnTo>
                  <a:lnTo>
                    <a:pt x="770" y="486"/>
                  </a:lnTo>
                  <a:lnTo>
                    <a:pt x="772" y="469"/>
                  </a:lnTo>
                  <a:lnTo>
                    <a:pt x="770" y="452"/>
                  </a:lnTo>
                  <a:lnTo>
                    <a:pt x="770" y="452"/>
                  </a:lnTo>
                  <a:lnTo>
                    <a:pt x="766" y="425"/>
                  </a:lnTo>
                  <a:lnTo>
                    <a:pt x="758" y="398"/>
                  </a:lnTo>
                  <a:lnTo>
                    <a:pt x="793" y="381"/>
                  </a:lnTo>
                  <a:lnTo>
                    <a:pt x="793" y="381"/>
                  </a:lnTo>
                  <a:lnTo>
                    <a:pt x="803" y="396"/>
                  </a:lnTo>
                  <a:lnTo>
                    <a:pt x="814" y="411"/>
                  </a:lnTo>
                  <a:lnTo>
                    <a:pt x="822" y="425"/>
                  </a:lnTo>
                  <a:lnTo>
                    <a:pt x="829" y="442"/>
                  </a:lnTo>
                  <a:lnTo>
                    <a:pt x="835" y="461"/>
                  </a:lnTo>
                  <a:lnTo>
                    <a:pt x="841" y="477"/>
                  </a:lnTo>
                  <a:lnTo>
                    <a:pt x="845" y="496"/>
                  </a:lnTo>
                  <a:lnTo>
                    <a:pt x="847" y="515"/>
                  </a:lnTo>
                  <a:lnTo>
                    <a:pt x="847" y="515"/>
                  </a:lnTo>
                  <a:lnTo>
                    <a:pt x="847" y="540"/>
                  </a:lnTo>
                  <a:lnTo>
                    <a:pt x="847" y="563"/>
                  </a:lnTo>
                  <a:lnTo>
                    <a:pt x="843" y="586"/>
                  </a:lnTo>
                  <a:lnTo>
                    <a:pt x="839" y="609"/>
                  </a:lnTo>
                  <a:lnTo>
                    <a:pt x="831" y="630"/>
                  </a:lnTo>
                  <a:lnTo>
                    <a:pt x="822" y="651"/>
                  </a:lnTo>
                  <a:lnTo>
                    <a:pt x="810" y="671"/>
                  </a:lnTo>
                  <a:lnTo>
                    <a:pt x="797" y="690"/>
                  </a:lnTo>
                  <a:lnTo>
                    <a:pt x="783" y="707"/>
                  </a:lnTo>
                  <a:lnTo>
                    <a:pt x="766" y="724"/>
                  </a:lnTo>
                  <a:lnTo>
                    <a:pt x="749" y="738"/>
                  </a:lnTo>
                  <a:lnTo>
                    <a:pt x="730" y="751"/>
                  </a:lnTo>
                  <a:lnTo>
                    <a:pt x="710" y="761"/>
                  </a:lnTo>
                  <a:lnTo>
                    <a:pt x="689" y="771"/>
                  </a:lnTo>
                  <a:lnTo>
                    <a:pt x="668" y="780"/>
                  </a:lnTo>
                  <a:lnTo>
                    <a:pt x="645" y="784"/>
                  </a:lnTo>
                  <a:lnTo>
                    <a:pt x="651" y="865"/>
                  </a:lnTo>
                  <a:lnTo>
                    <a:pt x="651" y="865"/>
                  </a:lnTo>
                  <a:close/>
                  <a:moveTo>
                    <a:pt x="0" y="369"/>
                  </a:moveTo>
                  <a:lnTo>
                    <a:pt x="213" y="231"/>
                  </a:lnTo>
                  <a:lnTo>
                    <a:pt x="297" y="482"/>
                  </a:lnTo>
                  <a:lnTo>
                    <a:pt x="207" y="448"/>
                  </a:lnTo>
                  <a:lnTo>
                    <a:pt x="207" y="448"/>
                  </a:lnTo>
                  <a:lnTo>
                    <a:pt x="205" y="465"/>
                  </a:lnTo>
                  <a:lnTo>
                    <a:pt x="203" y="479"/>
                  </a:lnTo>
                  <a:lnTo>
                    <a:pt x="203" y="496"/>
                  </a:lnTo>
                  <a:lnTo>
                    <a:pt x="203" y="513"/>
                  </a:lnTo>
                  <a:lnTo>
                    <a:pt x="207" y="527"/>
                  </a:lnTo>
                  <a:lnTo>
                    <a:pt x="211" y="544"/>
                  </a:lnTo>
                  <a:lnTo>
                    <a:pt x="215" y="559"/>
                  </a:lnTo>
                  <a:lnTo>
                    <a:pt x="224" y="573"/>
                  </a:lnTo>
                  <a:lnTo>
                    <a:pt x="232" y="588"/>
                  </a:lnTo>
                  <a:lnTo>
                    <a:pt x="240" y="600"/>
                  </a:lnTo>
                  <a:lnTo>
                    <a:pt x="251" y="613"/>
                  </a:lnTo>
                  <a:lnTo>
                    <a:pt x="261" y="623"/>
                  </a:lnTo>
                  <a:lnTo>
                    <a:pt x="274" y="634"/>
                  </a:lnTo>
                  <a:lnTo>
                    <a:pt x="288" y="642"/>
                  </a:lnTo>
                  <a:lnTo>
                    <a:pt x="303" y="651"/>
                  </a:lnTo>
                  <a:lnTo>
                    <a:pt x="320" y="657"/>
                  </a:lnTo>
                  <a:lnTo>
                    <a:pt x="320" y="657"/>
                  </a:lnTo>
                  <a:lnTo>
                    <a:pt x="347" y="665"/>
                  </a:lnTo>
                  <a:lnTo>
                    <a:pt x="374" y="669"/>
                  </a:lnTo>
                  <a:lnTo>
                    <a:pt x="374" y="709"/>
                  </a:lnTo>
                  <a:lnTo>
                    <a:pt x="374" y="709"/>
                  </a:lnTo>
                  <a:lnTo>
                    <a:pt x="355" y="713"/>
                  </a:lnTo>
                  <a:lnTo>
                    <a:pt x="338" y="715"/>
                  </a:lnTo>
                  <a:lnTo>
                    <a:pt x="320" y="715"/>
                  </a:lnTo>
                  <a:lnTo>
                    <a:pt x="303" y="715"/>
                  </a:lnTo>
                  <a:lnTo>
                    <a:pt x="284" y="713"/>
                  </a:lnTo>
                  <a:lnTo>
                    <a:pt x="265" y="709"/>
                  </a:lnTo>
                  <a:lnTo>
                    <a:pt x="247" y="705"/>
                  </a:lnTo>
                  <a:lnTo>
                    <a:pt x="230" y="698"/>
                  </a:lnTo>
                  <a:lnTo>
                    <a:pt x="230" y="698"/>
                  </a:lnTo>
                  <a:lnTo>
                    <a:pt x="207" y="690"/>
                  </a:lnTo>
                  <a:lnTo>
                    <a:pt x="186" y="678"/>
                  </a:lnTo>
                  <a:lnTo>
                    <a:pt x="167" y="665"/>
                  </a:lnTo>
                  <a:lnTo>
                    <a:pt x="148" y="651"/>
                  </a:lnTo>
                  <a:lnTo>
                    <a:pt x="132" y="634"/>
                  </a:lnTo>
                  <a:lnTo>
                    <a:pt x="117" y="617"/>
                  </a:lnTo>
                  <a:lnTo>
                    <a:pt x="105" y="598"/>
                  </a:lnTo>
                  <a:lnTo>
                    <a:pt x="94" y="578"/>
                  </a:lnTo>
                  <a:lnTo>
                    <a:pt x="84" y="557"/>
                  </a:lnTo>
                  <a:lnTo>
                    <a:pt x="78" y="536"/>
                  </a:lnTo>
                  <a:lnTo>
                    <a:pt x="71" y="513"/>
                  </a:lnTo>
                  <a:lnTo>
                    <a:pt x="69" y="492"/>
                  </a:lnTo>
                  <a:lnTo>
                    <a:pt x="67" y="469"/>
                  </a:lnTo>
                  <a:lnTo>
                    <a:pt x="67" y="444"/>
                  </a:lnTo>
                  <a:lnTo>
                    <a:pt x="71" y="421"/>
                  </a:lnTo>
                  <a:lnTo>
                    <a:pt x="75" y="398"/>
                  </a:lnTo>
                  <a:lnTo>
                    <a:pt x="0" y="369"/>
                  </a:lnTo>
                  <a:lnTo>
                    <a:pt x="0" y="369"/>
                  </a:lnTo>
                  <a:close/>
                  <a:moveTo>
                    <a:pt x="776" y="33"/>
                  </a:moveTo>
                  <a:lnTo>
                    <a:pt x="712" y="81"/>
                  </a:lnTo>
                  <a:lnTo>
                    <a:pt x="712" y="81"/>
                  </a:lnTo>
                  <a:lnTo>
                    <a:pt x="695" y="64"/>
                  </a:lnTo>
                  <a:lnTo>
                    <a:pt x="676" y="50"/>
                  </a:lnTo>
                  <a:lnTo>
                    <a:pt x="657" y="37"/>
                  </a:lnTo>
                  <a:lnTo>
                    <a:pt x="637" y="25"/>
                  </a:lnTo>
                  <a:lnTo>
                    <a:pt x="616" y="16"/>
                  </a:lnTo>
                  <a:lnTo>
                    <a:pt x="595" y="8"/>
                  </a:lnTo>
                  <a:lnTo>
                    <a:pt x="572" y="4"/>
                  </a:lnTo>
                  <a:lnTo>
                    <a:pt x="549" y="0"/>
                  </a:lnTo>
                  <a:lnTo>
                    <a:pt x="528" y="0"/>
                  </a:lnTo>
                  <a:lnTo>
                    <a:pt x="505" y="0"/>
                  </a:lnTo>
                  <a:lnTo>
                    <a:pt x="482" y="2"/>
                  </a:lnTo>
                  <a:lnTo>
                    <a:pt x="459" y="8"/>
                  </a:lnTo>
                  <a:lnTo>
                    <a:pt x="438" y="14"/>
                  </a:lnTo>
                  <a:lnTo>
                    <a:pt x="415" y="25"/>
                  </a:lnTo>
                  <a:lnTo>
                    <a:pt x="395" y="35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61" y="60"/>
                  </a:lnTo>
                  <a:lnTo>
                    <a:pt x="347" y="73"/>
                  </a:lnTo>
                  <a:lnTo>
                    <a:pt x="334" y="87"/>
                  </a:lnTo>
                  <a:lnTo>
                    <a:pt x="324" y="102"/>
                  </a:lnTo>
                  <a:lnTo>
                    <a:pt x="313" y="117"/>
                  </a:lnTo>
                  <a:lnTo>
                    <a:pt x="303" y="133"/>
                  </a:lnTo>
                  <a:lnTo>
                    <a:pt x="297" y="150"/>
                  </a:lnTo>
                  <a:lnTo>
                    <a:pt x="290" y="165"/>
                  </a:lnTo>
                  <a:lnTo>
                    <a:pt x="322" y="187"/>
                  </a:lnTo>
                  <a:lnTo>
                    <a:pt x="322" y="187"/>
                  </a:lnTo>
                  <a:lnTo>
                    <a:pt x="340" y="167"/>
                  </a:lnTo>
                  <a:lnTo>
                    <a:pt x="361" y="146"/>
                  </a:lnTo>
                  <a:lnTo>
                    <a:pt x="361" y="146"/>
                  </a:lnTo>
                  <a:lnTo>
                    <a:pt x="376" y="137"/>
                  </a:lnTo>
                  <a:lnTo>
                    <a:pt x="390" y="129"/>
                  </a:lnTo>
                  <a:lnTo>
                    <a:pt x="405" y="123"/>
                  </a:lnTo>
                  <a:lnTo>
                    <a:pt x="422" y="117"/>
                  </a:lnTo>
                  <a:lnTo>
                    <a:pt x="436" y="114"/>
                  </a:lnTo>
                  <a:lnTo>
                    <a:pt x="453" y="112"/>
                  </a:lnTo>
                  <a:lnTo>
                    <a:pt x="470" y="110"/>
                  </a:lnTo>
                  <a:lnTo>
                    <a:pt x="484" y="110"/>
                  </a:lnTo>
                  <a:lnTo>
                    <a:pt x="501" y="112"/>
                  </a:lnTo>
                  <a:lnTo>
                    <a:pt x="516" y="117"/>
                  </a:lnTo>
                  <a:lnTo>
                    <a:pt x="532" y="121"/>
                  </a:lnTo>
                  <a:lnTo>
                    <a:pt x="547" y="127"/>
                  </a:lnTo>
                  <a:lnTo>
                    <a:pt x="559" y="135"/>
                  </a:lnTo>
                  <a:lnTo>
                    <a:pt x="574" y="144"/>
                  </a:lnTo>
                  <a:lnTo>
                    <a:pt x="587" y="154"/>
                  </a:lnTo>
                  <a:lnTo>
                    <a:pt x="599" y="165"/>
                  </a:lnTo>
                  <a:lnTo>
                    <a:pt x="522" y="223"/>
                  </a:lnTo>
                  <a:lnTo>
                    <a:pt x="778" y="285"/>
                  </a:lnTo>
                  <a:lnTo>
                    <a:pt x="776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583949" y="3873345"/>
              <a:ext cx="1226111" cy="53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供应链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75134" y="3093181"/>
            <a:ext cx="1226111" cy="1551250"/>
            <a:chOff x="3825241" y="3311277"/>
            <a:chExt cx="1226111" cy="1551250"/>
          </a:xfrm>
        </p:grpSpPr>
        <p:grpSp>
          <p:nvGrpSpPr>
            <p:cNvPr id="58" name="组合 57"/>
            <p:cNvGrpSpPr/>
            <p:nvPr/>
          </p:nvGrpSpPr>
          <p:grpSpPr>
            <a:xfrm rot="16200000">
              <a:off x="4023171" y="4060643"/>
              <a:ext cx="801884" cy="801884"/>
              <a:chOff x="2714139" y="5092713"/>
              <a:chExt cx="1007836" cy="1007836"/>
            </a:xfrm>
          </p:grpSpPr>
          <p:sp>
            <p:nvSpPr>
              <p:cNvPr id="79" name="椭圆 4"/>
              <p:cNvSpPr/>
              <p:nvPr/>
            </p:nvSpPr>
            <p:spPr>
              <a:xfrm>
                <a:off x="2714139" y="5092713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rgbClr val="C816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椭圆 4"/>
              <p:cNvSpPr/>
              <p:nvPr/>
            </p:nvSpPr>
            <p:spPr>
              <a:xfrm flipV="1">
                <a:off x="2714139" y="5596631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4137822" y="4180654"/>
              <a:ext cx="499402" cy="482651"/>
            </a:xfrm>
            <a:custGeom>
              <a:avLst/>
              <a:gdLst>
                <a:gd name="T0" fmla="*/ 267 w 805"/>
                <a:gd name="T1" fmla="*/ 227 h 778"/>
                <a:gd name="T2" fmla="*/ 350 w 805"/>
                <a:gd name="T3" fmla="*/ 394 h 778"/>
                <a:gd name="T4" fmla="*/ 790 w 805"/>
                <a:gd name="T5" fmla="*/ 361 h 778"/>
                <a:gd name="T6" fmla="*/ 761 w 805"/>
                <a:gd name="T7" fmla="*/ 582 h 778"/>
                <a:gd name="T8" fmla="*/ 792 w 805"/>
                <a:gd name="T9" fmla="*/ 640 h 778"/>
                <a:gd name="T10" fmla="*/ 786 w 805"/>
                <a:gd name="T11" fmla="*/ 707 h 778"/>
                <a:gd name="T12" fmla="*/ 761 w 805"/>
                <a:gd name="T13" fmla="*/ 745 h 778"/>
                <a:gd name="T14" fmla="*/ 680 w 805"/>
                <a:gd name="T15" fmla="*/ 778 h 778"/>
                <a:gd name="T16" fmla="*/ 615 w 805"/>
                <a:gd name="T17" fmla="*/ 759 h 778"/>
                <a:gd name="T18" fmla="*/ 578 w 805"/>
                <a:gd name="T19" fmla="*/ 713 h 778"/>
                <a:gd name="T20" fmla="*/ 429 w 805"/>
                <a:gd name="T21" fmla="*/ 676 h 778"/>
                <a:gd name="T22" fmla="*/ 396 w 805"/>
                <a:gd name="T23" fmla="*/ 745 h 778"/>
                <a:gd name="T24" fmla="*/ 361 w 805"/>
                <a:gd name="T25" fmla="*/ 770 h 778"/>
                <a:gd name="T26" fmla="*/ 292 w 805"/>
                <a:gd name="T27" fmla="*/ 776 h 778"/>
                <a:gd name="T28" fmla="*/ 233 w 805"/>
                <a:gd name="T29" fmla="*/ 745 h 778"/>
                <a:gd name="T30" fmla="*/ 200 w 805"/>
                <a:gd name="T31" fmla="*/ 663 h 778"/>
                <a:gd name="T32" fmla="*/ 219 w 805"/>
                <a:gd name="T33" fmla="*/ 599 h 778"/>
                <a:gd name="T34" fmla="*/ 233 w 805"/>
                <a:gd name="T35" fmla="*/ 582 h 778"/>
                <a:gd name="T36" fmla="*/ 0 w 805"/>
                <a:gd name="T37" fmla="*/ 282 h 778"/>
                <a:gd name="T38" fmla="*/ 448 w 805"/>
                <a:gd name="T39" fmla="*/ 136 h 778"/>
                <a:gd name="T40" fmla="*/ 584 w 805"/>
                <a:gd name="T41" fmla="*/ 136 h 778"/>
                <a:gd name="T42" fmla="*/ 344 w 805"/>
                <a:gd name="T43" fmla="*/ 511 h 778"/>
                <a:gd name="T44" fmla="*/ 377 w 805"/>
                <a:gd name="T45" fmla="*/ 567 h 778"/>
                <a:gd name="T46" fmla="*/ 402 w 805"/>
                <a:gd name="T47" fmla="*/ 588 h 778"/>
                <a:gd name="T48" fmla="*/ 344 w 805"/>
                <a:gd name="T49" fmla="*/ 511 h 778"/>
                <a:gd name="T50" fmla="*/ 611 w 805"/>
                <a:gd name="T51" fmla="*/ 572 h 778"/>
                <a:gd name="T52" fmla="*/ 661 w 805"/>
                <a:gd name="T53" fmla="*/ 511 h 778"/>
                <a:gd name="T54" fmla="*/ 563 w 805"/>
                <a:gd name="T55" fmla="*/ 588 h 778"/>
                <a:gd name="T56" fmla="*/ 563 w 805"/>
                <a:gd name="T57" fmla="*/ 463 h 778"/>
                <a:gd name="T58" fmla="*/ 480 w 805"/>
                <a:gd name="T59" fmla="*/ 463 h 778"/>
                <a:gd name="T60" fmla="*/ 611 w 805"/>
                <a:gd name="T61" fmla="*/ 394 h 778"/>
                <a:gd name="T62" fmla="*/ 715 w 805"/>
                <a:gd name="T63" fmla="*/ 628 h 778"/>
                <a:gd name="T64" fmla="*/ 680 w 805"/>
                <a:gd name="T65" fmla="*/ 613 h 778"/>
                <a:gd name="T66" fmla="*/ 653 w 805"/>
                <a:gd name="T67" fmla="*/ 622 h 778"/>
                <a:gd name="T68" fmla="*/ 638 w 805"/>
                <a:gd name="T69" fmla="*/ 636 h 778"/>
                <a:gd name="T70" fmla="*/ 630 w 805"/>
                <a:gd name="T71" fmla="*/ 663 h 778"/>
                <a:gd name="T72" fmla="*/ 644 w 805"/>
                <a:gd name="T73" fmla="*/ 699 h 778"/>
                <a:gd name="T74" fmla="*/ 671 w 805"/>
                <a:gd name="T75" fmla="*/ 711 h 778"/>
                <a:gd name="T76" fmla="*/ 701 w 805"/>
                <a:gd name="T77" fmla="*/ 709 h 778"/>
                <a:gd name="T78" fmla="*/ 722 w 805"/>
                <a:gd name="T79" fmla="*/ 690 h 778"/>
                <a:gd name="T80" fmla="*/ 730 w 805"/>
                <a:gd name="T81" fmla="*/ 663 h 778"/>
                <a:gd name="T82" fmla="*/ 715 w 805"/>
                <a:gd name="T83" fmla="*/ 628 h 778"/>
                <a:gd name="T84" fmla="*/ 342 w 805"/>
                <a:gd name="T85" fmla="*/ 622 h 778"/>
                <a:gd name="T86" fmla="*/ 315 w 805"/>
                <a:gd name="T87" fmla="*/ 613 h 778"/>
                <a:gd name="T88" fmla="*/ 279 w 805"/>
                <a:gd name="T89" fmla="*/ 628 h 778"/>
                <a:gd name="T90" fmla="*/ 269 w 805"/>
                <a:gd name="T91" fmla="*/ 645 h 778"/>
                <a:gd name="T92" fmla="*/ 267 w 805"/>
                <a:gd name="T93" fmla="*/ 674 h 778"/>
                <a:gd name="T94" fmla="*/ 279 w 805"/>
                <a:gd name="T95" fmla="*/ 699 h 778"/>
                <a:gd name="T96" fmla="*/ 315 w 805"/>
                <a:gd name="T97" fmla="*/ 713 h 778"/>
                <a:gd name="T98" fmla="*/ 342 w 805"/>
                <a:gd name="T99" fmla="*/ 705 h 778"/>
                <a:gd name="T100" fmla="*/ 361 w 805"/>
                <a:gd name="T101" fmla="*/ 682 h 778"/>
                <a:gd name="T102" fmla="*/ 363 w 805"/>
                <a:gd name="T103" fmla="*/ 653 h 778"/>
                <a:gd name="T104" fmla="*/ 350 w 805"/>
                <a:gd name="T105" fmla="*/ 62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5" h="778">
                  <a:moveTo>
                    <a:pt x="0" y="194"/>
                  </a:moveTo>
                  <a:lnTo>
                    <a:pt x="225" y="194"/>
                  </a:lnTo>
                  <a:lnTo>
                    <a:pt x="258" y="194"/>
                  </a:lnTo>
                  <a:lnTo>
                    <a:pt x="267" y="227"/>
                  </a:lnTo>
                  <a:lnTo>
                    <a:pt x="331" y="463"/>
                  </a:lnTo>
                  <a:lnTo>
                    <a:pt x="432" y="463"/>
                  </a:lnTo>
                  <a:lnTo>
                    <a:pt x="432" y="394"/>
                  </a:lnTo>
                  <a:lnTo>
                    <a:pt x="350" y="394"/>
                  </a:lnTo>
                  <a:lnTo>
                    <a:pt x="331" y="307"/>
                  </a:lnTo>
                  <a:lnTo>
                    <a:pt x="749" y="307"/>
                  </a:lnTo>
                  <a:lnTo>
                    <a:pt x="805" y="307"/>
                  </a:lnTo>
                  <a:lnTo>
                    <a:pt x="790" y="361"/>
                  </a:lnTo>
                  <a:lnTo>
                    <a:pt x="736" y="563"/>
                  </a:lnTo>
                  <a:lnTo>
                    <a:pt x="736" y="563"/>
                  </a:lnTo>
                  <a:lnTo>
                    <a:pt x="751" y="572"/>
                  </a:lnTo>
                  <a:lnTo>
                    <a:pt x="761" y="582"/>
                  </a:lnTo>
                  <a:lnTo>
                    <a:pt x="761" y="582"/>
                  </a:lnTo>
                  <a:lnTo>
                    <a:pt x="776" y="599"/>
                  </a:lnTo>
                  <a:lnTo>
                    <a:pt x="786" y="617"/>
                  </a:lnTo>
                  <a:lnTo>
                    <a:pt x="792" y="640"/>
                  </a:lnTo>
                  <a:lnTo>
                    <a:pt x="797" y="663"/>
                  </a:lnTo>
                  <a:lnTo>
                    <a:pt x="797" y="663"/>
                  </a:lnTo>
                  <a:lnTo>
                    <a:pt x="792" y="686"/>
                  </a:lnTo>
                  <a:lnTo>
                    <a:pt x="786" y="707"/>
                  </a:lnTo>
                  <a:lnTo>
                    <a:pt x="776" y="728"/>
                  </a:lnTo>
                  <a:lnTo>
                    <a:pt x="761" y="745"/>
                  </a:lnTo>
                  <a:lnTo>
                    <a:pt x="761" y="745"/>
                  </a:lnTo>
                  <a:lnTo>
                    <a:pt x="761" y="745"/>
                  </a:lnTo>
                  <a:lnTo>
                    <a:pt x="744" y="759"/>
                  </a:lnTo>
                  <a:lnTo>
                    <a:pt x="726" y="770"/>
                  </a:lnTo>
                  <a:lnTo>
                    <a:pt x="703" y="776"/>
                  </a:lnTo>
                  <a:lnTo>
                    <a:pt x="680" y="778"/>
                  </a:lnTo>
                  <a:lnTo>
                    <a:pt x="680" y="778"/>
                  </a:lnTo>
                  <a:lnTo>
                    <a:pt x="657" y="776"/>
                  </a:lnTo>
                  <a:lnTo>
                    <a:pt x="636" y="770"/>
                  </a:lnTo>
                  <a:lnTo>
                    <a:pt x="615" y="759"/>
                  </a:lnTo>
                  <a:lnTo>
                    <a:pt x="598" y="745"/>
                  </a:lnTo>
                  <a:lnTo>
                    <a:pt x="598" y="745"/>
                  </a:lnTo>
                  <a:lnTo>
                    <a:pt x="586" y="730"/>
                  </a:lnTo>
                  <a:lnTo>
                    <a:pt x="578" y="713"/>
                  </a:lnTo>
                  <a:lnTo>
                    <a:pt x="569" y="697"/>
                  </a:lnTo>
                  <a:lnTo>
                    <a:pt x="565" y="676"/>
                  </a:lnTo>
                  <a:lnTo>
                    <a:pt x="429" y="676"/>
                  </a:lnTo>
                  <a:lnTo>
                    <a:pt x="429" y="676"/>
                  </a:lnTo>
                  <a:lnTo>
                    <a:pt x="425" y="695"/>
                  </a:lnTo>
                  <a:lnTo>
                    <a:pt x="419" y="713"/>
                  </a:lnTo>
                  <a:lnTo>
                    <a:pt x="409" y="730"/>
                  </a:lnTo>
                  <a:lnTo>
                    <a:pt x="396" y="745"/>
                  </a:lnTo>
                  <a:lnTo>
                    <a:pt x="396" y="745"/>
                  </a:lnTo>
                  <a:lnTo>
                    <a:pt x="396" y="745"/>
                  </a:lnTo>
                  <a:lnTo>
                    <a:pt x="379" y="759"/>
                  </a:lnTo>
                  <a:lnTo>
                    <a:pt x="361" y="770"/>
                  </a:lnTo>
                  <a:lnTo>
                    <a:pt x="338" y="776"/>
                  </a:lnTo>
                  <a:lnTo>
                    <a:pt x="315" y="778"/>
                  </a:lnTo>
                  <a:lnTo>
                    <a:pt x="315" y="778"/>
                  </a:lnTo>
                  <a:lnTo>
                    <a:pt x="292" y="776"/>
                  </a:lnTo>
                  <a:lnTo>
                    <a:pt x="271" y="770"/>
                  </a:lnTo>
                  <a:lnTo>
                    <a:pt x="250" y="759"/>
                  </a:lnTo>
                  <a:lnTo>
                    <a:pt x="233" y="745"/>
                  </a:lnTo>
                  <a:lnTo>
                    <a:pt x="233" y="745"/>
                  </a:lnTo>
                  <a:lnTo>
                    <a:pt x="219" y="728"/>
                  </a:lnTo>
                  <a:lnTo>
                    <a:pt x="208" y="707"/>
                  </a:lnTo>
                  <a:lnTo>
                    <a:pt x="202" y="686"/>
                  </a:lnTo>
                  <a:lnTo>
                    <a:pt x="200" y="663"/>
                  </a:lnTo>
                  <a:lnTo>
                    <a:pt x="200" y="663"/>
                  </a:lnTo>
                  <a:lnTo>
                    <a:pt x="202" y="640"/>
                  </a:lnTo>
                  <a:lnTo>
                    <a:pt x="208" y="617"/>
                  </a:lnTo>
                  <a:lnTo>
                    <a:pt x="219" y="599"/>
                  </a:lnTo>
                  <a:lnTo>
                    <a:pt x="233" y="582"/>
                  </a:lnTo>
                  <a:lnTo>
                    <a:pt x="233" y="582"/>
                  </a:lnTo>
                  <a:lnTo>
                    <a:pt x="233" y="582"/>
                  </a:lnTo>
                  <a:lnTo>
                    <a:pt x="233" y="582"/>
                  </a:lnTo>
                  <a:lnTo>
                    <a:pt x="248" y="569"/>
                  </a:lnTo>
                  <a:lnTo>
                    <a:pt x="267" y="559"/>
                  </a:lnTo>
                  <a:lnTo>
                    <a:pt x="192" y="282"/>
                  </a:lnTo>
                  <a:lnTo>
                    <a:pt x="0" y="282"/>
                  </a:lnTo>
                  <a:lnTo>
                    <a:pt x="0" y="194"/>
                  </a:lnTo>
                  <a:lnTo>
                    <a:pt x="0" y="194"/>
                  </a:lnTo>
                  <a:close/>
                  <a:moveTo>
                    <a:pt x="448" y="0"/>
                  </a:moveTo>
                  <a:lnTo>
                    <a:pt x="448" y="136"/>
                  </a:lnTo>
                  <a:lnTo>
                    <a:pt x="381" y="136"/>
                  </a:lnTo>
                  <a:lnTo>
                    <a:pt x="517" y="271"/>
                  </a:lnTo>
                  <a:lnTo>
                    <a:pt x="653" y="136"/>
                  </a:lnTo>
                  <a:lnTo>
                    <a:pt x="584" y="136"/>
                  </a:lnTo>
                  <a:lnTo>
                    <a:pt x="584" y="0"/>
                  </a:lnTo>
                  <a:lnTo>
                    <a:pt x="448" y="0"/>
                  </a:lnTo>
                  <a:lnTo>
                    <a:pt x="448" y="0"/>
                  </a:lnTo>
                  <a:close/>
                  <a:moveTo>
                    <a:pt x="344" y="511"/>
                  </a:moveTo>
                  <a:lnTo>
                    <a:pt x="356" y="555"/>
                  </a:lnTo>
                  <a:lnTo>
                    <a:pt x="356" y="555"/>
                  </a:lnTo>
                  <a:lnTo>
                    <a:pt x="367" y="561"/>
                  </a:lnTo>
                  <a:lnTo>
                    <a:pt x="377" y="567"/>
                  </a:lnTo>
                  <a:lnTo>
                    <a:pt x="388" y="574"/>
                  </a:lnTo>
                  <a:lnTo>
                    <a:pt x="396" y="582"/>
                  </a:lnTo>
                  <a:lnTo>
                    <a:pt x="396" y="582"/>
                  </a:lnTo>
                  <a:lnTo>
                    <a:pt x="402" y="588"/>
                  </a:lnTo>
                  <a:lnTo>
                    <a:pt x="432" y="588"/>
                  </a:lnTo>
                  <a:lnTo>
                    <a:pt x="432" y="511"/>
                  </a:lnTo>
                  <a:lnTo>
                    <a:pt x="344" y="511"/>
                  </a:lnTo>
                  <a:lnTo>
                    <a:pt x="344" y="511"/>
                  </a:lnTo>
                  <a:close/>
                  <a:moveTo>
                    <a:pt x="661" y="511"/>
                  </a:moveTo>
                  <a:lnTo>
                    <a:pt x="611" y="511"/>
                  </a:lnTo>
                  <a:lnTo>
                    <a:pt x="611" y="572"/>
                  </a:lnTo>
                  <a:lnTo>
                    <a:pt x="611" y="572"/>
                  </a:lnTo>
                  <a:lnTo>
                    <a:pt x="630" y="559"/>
                  </a:lnTo>
                  <a:lnTo>
                    <a:pt x="648" y="553"/>
                  </a:lnTo>
                  <a:lnTo>
                    <a:pt x="661" y="511"/>
                  </a:lnTo>
                  <a:lnTo>
                    <a:pt x="661" y="511"/>
                  </a:lnTo>
                  <a:close/>
                  <a:moveTo>
                    <a:pt x="563" y="511"/>
                  </a:moveTo>
                  <a:lnTo>
                    <a:pt x="480" y="511"/>
                  </a:lnTo>
                  <a:lnTo>
                    <a:pt x="480" y="588"/>
                  </a:lnTo>
                  <a:lnTo>
                    <a:pt x="563" y="588"/>
                  </a:lnTo>
                  <a:lnTo>
                    <a:pt x="563" y="511"/>
                  </a:lnTo>
                  <a:lnTo>
                    <a:pt x="563" y="511"/>
                  </a:lnTo>
                  <a:close/>
                  <a:moveTo>
                    <a:pt x="480" y="463"/>
                  </a:moveTo>
                  <a:lnTo>
                    <a:pt x="563" y="463"/>
                  </a:lnTo>
                  <a:lnTo>
                    <a:pt x="563" y="394"/>
                  </a:lnTo>
                  <a:lnTo>
                    <a:pt x="480" y="394"/>
                  </a:lnTo>
                  <a:lnTo>
                    <a:pt x="480" y="463"/>
                  </a:lnTo>
                  <a:lnTo>
                    <a:pt x="480" y="463"/>
                  </a:lnTo>
                  <a:close/>
                  <a:moveTo>
                    <a:pt x="611" y="463"/>
                  </a:moveTo>
                  <a:lnTo>
                    <a:pt x="674" y="463"/>
                  </a:lnTo>
                  <a:lnTo>
                    <a:pt x="692" y="394"/>
                  </a:lnTo>
                  <a:lnTo>
                    <a:pt x="611" y="394"/>
                  </a:lnTo>
                  <a:lnTo>
                    <a:pt x="611" y="463"/>
                  </a:lnTo>
                  <a:lnTo>
                    <a:pt x="611" y="463"/>
                  </a:lnTo>
                  <a:close/>
                  <a:moveTo>
                    <a:pt x="715" y="628"/>
                  </a:moveTo>
                  <a:lnTo>
                    <a:pt x="715" y="628"/>
                  </a:lnTo>
                  <a:lnTo>
                    <a:pt x="709" y="622"/>
                  </a:lnTo>
                  <a:lnTo>
                    <a:pt x="701" y="617"/>
                  </a:lnTo>
                  <a:lnTo>
                    <a:pt x="690" y="615"/>
                  </a:lnTo>
                  <a:lnTo>
                    <a:pt x="680" y="613"/>
                  </a:lnTo>
                  <a:lnTo>
                    <a:pt x="680" y="613"/>
                  </a:lnTo>
                  <a:lnTo>
                    <a:pt x="669" y="615"/>
                  </a:lnTo>
                  <a:lnTo>
                    <a:pt x="661" y="617"/>
                  </a:lnTo>
                  <a:lnTo>
                    <a:pt x="653" y="622"/>
                  </a:lnTo>
                  <a:lnTo>
                    <a:pt x="644" y="628"/>
                  </a:lnTo>
                  <a:lnTo>
                    <a:pt x="644" y="628"/>
                  </a:lnTo>
                  <a:lnTo>
                    <a:pt x="644" y="628"/>
                  </a:lnTo>
                  <a:lnTo>
                    <a:pt x="638" y="636"/>
                  </a:lnTo>
                  <a:lnTo>
                    <a:pt x="634" y="645"/>
                  </a:lnTo>
                  <a:lnTo>
                    <a:pt x="632" y="653"/>
                  </a:lnTo>
                  <a:lnTo>
                    <a:pt x="630" y="663"/>
                  </a:lnTo>
                  <a:lnTo>
                    <a:pt x="630" y="663"/>
                  </a:lnTo>
                  <a:lnTo>
                    <a:pt x="632" y="674"/>
                  </a:lnTo>
                  <a:lnTo>
                    <a:pt x="634" y="682"/>
                  </a:lnTo>
                  <a:lnTo>
                    <a:pt x="640" y="690"/>
                  </a:lnTo>
                  <a:lnTo>
                    <a:pt x="644" y="699"/>
                  </a:lnTo>
                  <a:lnTo>
                    <a:pt x="644" y="699"/>
                  </a:lnTo>
                  <a:lnTo>
                    <a:pt x="653" y="705"/>
                  </a:lnTo>
                  <a:lnTo>
                    <a:pt x="661" y="709"/>
                  </a:lnTo>
                  <a:lnTo>
                    <a:pt x="671" y="711"/>
                  </a:lnTo>
                  <a:lnTo>
                    <a:pt x="680" y="713"/>
                  </a:lnTo>
                  <a:lnTo>
                    <a:pt x="680" y="713"/>
                  </a:lnTo>
                  <a:lnTo>
                    <a:pt x="690" y="711"/>
                  </a:lnTo>
                  <a:lnTo>
                    <a:pt x="701" y="709"/>
                  </a:lnTo>
                  <a:lnTo>
                    <a:pt x="709" y="705"/>
                  </a:lnTo>
                  <a:lnTo>
                    <a:pt x="715" y="699"/>
                  </a:lnTo>
                  <a:lnTo>
                    <a:pt x="715" y="699"/>
                  </a:lnTo>
                  <a:lnTo>
                    <a:pt x="722" y="690"/>
                  </a:lnTo>
                  <a:lnTo>
                    <a:pt x="726" y="682"/>
                  </a:lnTo>
                  <a:lnTo>
                    <a:pt x="730" y="674"/>
                  </a:lnTo>
                  <a:lnTo>
                    <a:pt x="730" y="663"/>
                  </a:lnTo>
                  <a:lnTo>
                    <a:pt x="730" y="663"/>
                  </a:lnTo>
                  <a:lnTo>
                    <a:pt x="730" y="653"/>
                  </a:lnTo>
                  <a:lnTo>
                    <a:pt x="726" y="645"/>
                  </a:lnTo>
                  <a:lnTo>
                    <a:pt x="722" y="636"/>
                  </a:lnTo>
                  <a:lnTo>
                    <a:pt x="715" y="628"/>
                  </a:lnTo>
                  <a:lnTo>
                    <a:pt x="715" y="628"/>
                  </a:lnTo>
                  <a:close/>
                  <a:moveTo>
                    <a:pt x="350" y="628"/>
                  </a:moveTo>
                  <a:lnTo>
                    <a:pt x="350" y="628"/>
                  </a:lnTo>
                  <a:lnTo>
                    <a:pt x="342" y="622"/>
                  </a:lnTo>
                  <a:lnTo>
                    <a:pt x="334" y="617"/>
                  </a:lnTo>
                  <a:lnTo>
                    <a:pt x="325" y="615"/>
                  </a:lnTo>
                  <a:lnTo>
                    <a:pt x="315" y="613"/>
                  </a:lnTo>
                  <a:lnTo>
                    <a:pt x="315" y="613"/>
                  </a:lnTo>
                  <a:lnTo>
                    <a:pt x="304" y="615"/>
                  </a:lnTo>
                  <a:lnTo>
                    <a:pt x="296" y="617"/>
                  </a:lnTo>
                  <a:lnTo>
                    <a:pt x="288" y="622"/>
                  </a:lnTo>
                  <a:lnTo>
                    <a:pt x="279" y="628"/>
                  </a:lnTo>
                  <a:lnTo>
                    <a:pt x="279" y="628"/>
                  </a:lnTo>
                  <a:lnTo>
                    <a:pt x="279" y="628"/>
                  </a:lnTo>
                  <a:lnTo>
                    <a:pt x="273" y="636"/>
                  </a:lnTo>
                  <a:lnTo>
                    <a:pt x="269" y="645"/>
                  </a:lnTo>
                  <a:lnTo>
                    <a:pt x="267" y="653"/>
                  </a:lnTo>
                  <a:lnTo>
                    <a:pt x="265" y="663"/>
                  </a:lnTo>
                  <a:lnTo>
                    <a:pt x="265" y="663"/>
                  </a:lnTo>
                  <a:lnTo>
                    <a:pt x="267" y="674"/>
                  </a:lnTo>
                  <a:lnTo>
                    <a:pt x="269" y="682"/>
                  </a:lnTo>
                  <a:lnTo>
                    <a:pt x="273" y="690"/>
                  </a:lnTo>
                  <a:lnTo>
                    <a:pt x="279" y="699"/>
                  </a:lnTo>
                  <a:lnTo>
                    <a:pt x="279" y="699"/>
                  </a:lnTo>
                  <a:lnTo>
                    <a:pt x="288" y="705"/>
                  </a:lnTo>
                  <a:lnTo>
                    <a:pt x="296" y="709"/>
                  </a:lnTo>
                  <a:lnTo>
                    <a:pt x="304" y="711"/>
                  </a:lnTo>
                  <a:lnTo>
                    <a:pt x="315" y="713"/>
                  </a:lnTo>
                  <a:lnTo>
                    <a:pt x="315" y="713"/>
                  </a:lnTo>
                  <a:lnTo>
                    <a:pt x="325" y="711"/>
                  </a:lnTo>
                  <a:lnTo>
                    <a:pt x="334" y="709"/>
                  </a:lnTo>
                  <a:lnTo>
                    <a:pt x="342" y="705"/>
                  </a:lnTo>
                  <a:lnTo>
                    <a:pt x="350" y="699"/>
                  </a:lnTo>
                  <a:lnTo>
                    <a:pt x="350" y="699"/>
                  </a:lnTo>
                  <a:lnTo>
                    <a:pt x="356" y="690"/>
                  </a:lnTo>
                  <a:lnTo>
                    <a:pt x="361" y="682"/>
                  </a:lnTo>
                  <a:lnTo>
                    <a:pt x="363" y="674"/>
                  </a:lnTo>
                  <a:lnTo>
                    <a:pt x="365" y="663"/>
                  </a:lnTo>
                  <a:lnTo>
                    <a:pt x="365" y="663"/>
                  </a:lnTo>
                  <a:lnTo>
                    <a:pt x="363" y="653"/>
                  </a:lnTo>
                  <a:lnTo>
                    <a:pt x="361" y="645"/>
                  </a:lnTo>
                  <a:lnTo>
                    <a:pt x="356" y="636"/>
                  </a:lnTo>
                  <a:lnTo>
                    <a:pt x="350" y="628"/>
                  </a:lnTo>
                  <a:lnTo>
                    <a:pt x="350" y="6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825241" y="3311277"/>
              <a:ext cx="1226111" cy="53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椭圆 4"/>
          <p:cNvSpPr/>
          <p:nvPr/>
        </p:nvSpPr>
        <p:spPr>
          <a:xfrm rot="5400000">
            <a:off x="4927837" y="3334552"/>
            <a:ext cx="817174" cy="400942"/>
          </a:xfrm>
          <a:custGeom>
            <a:avLst/>
            <a:gdLst>
              <a:gd name="connsiteX0" fmla="*/ 0 w 1007836"/>
              <a:gd name="connsiteY0" fmla="*/ 503918 h 1007836"/>
              <a:gd name="connsiteX1" fmla="*/ 503918 w 1007836"/>
              <a:gd name="connsiteY1" fmla="*/ 0 h 1007836"/>
              <a:gd name="connsiteX2" fmla="*/ 1007836 w 1007836"/>
              <a:gd name="connsiteY2" fmla="*/ 503918 h 1007836"/>
              <a:gd name="connsiteX3" fmla="*/ 503918 w 1007836"/>
              <a:gd name="connsiteY3" fmla="*/ 1007836 h 1007836"/>
              <a:gd name="connsiteX4" fmla="*/ 0 w 1007836"/>
              <a:gd name="connsiteY4" fmla="*/ 503918 h 1007836"/>
              <a:gd name="connsiteX0" fmla="*/ 503918 w 1007836"/>
              <a:gd name="connsiteY0" fmla="*/ 1007836 h 1099276"/>
              <a:gd name="connsiteX1" fmla="*/ 0 w 1007836"/>
              <a:gd name="connsiteY1" fmla="*/ 503918 h 1099276"/>
              <a:gd name="connsiteX2" fmla="*/ 503918 w 1007836"/>
              <a:gd name="connsiteY2" fmla="*/ 0 h 1099276"/>
              <a:gd name="connsiteX3" fmla="*/ 1007836 w 1007836"/>
              <a:gd name="connsiteY3" fmla="*/ 503918 h 1099276"/>
              <a:gd name="connsiteX4" fmla="*/ 595358 w 1007836"/>
              <a:gd name="connsiteY4" fmla="*/ 1099276 h 1099276"/>
              <a:gd name="connsiteX0" fmla="*/ 503918 w 1007836"/>
              <a:gd name="connsiteY0" fmla="*/ 1007836 h 1007836"/>
              <a:gd name="connsiteX1" fmla="*/ 0 w 1007836"/>
              <a:gd name="connsiteY1" fmla="*/ 503918 h 1007836"/>
              <a:gd name="connsiteX2" fmla="*/ 503918 w 1007836"/>
              <a:gd name="connsiteY2" fmla="*/ 0 h 1007836"/>
              <a:gd name="connsiteX3" fmla="*/ 1007836 w 1007836"/>
              <a:gd name="connsiteY3" fmla="*/ 503918 h 1007836"/>
              <a:gd name="connsiteX0" fmla="*/ 0 w 1007836"/>
              <a:gd name="connsiteY0" fmla="*/ 503918 h 503918"/>
              <a:gd name="connsiteX1" fmla="*/ 503918 w 1007836"/>
              <a:gd name="connsiteY1" fmla="*/ 0 h 503918"/>
              <a:gd name="connsiteX2" fmla="*/ 1007836 w 1007836"/>
              <a:gd name="connsiteY2" fmla="*/ 503918 h 5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836" h="503918">
                <a:moveTo>
                  <a:pt x="0" y="503918"/>
                </a:moveTo>
                <a:cubicBezTo>
                  <a:pt x="0" y="225612"/>
                  <a:pt x="225612" y="0"/>
                  <a:pt x="503918" y="0"/>
                </a:cubicBezTo>
                <a:cubicBezTo>
                  <a:pt x="782224" y="0"/>
                  <a:pt x="1007836" y="225612"/>
                  <a:pt x="1007836" y="503918"/>
                </a:cubicBezTo>
              </a:path>
            </a:pathLst>
          </a:custGeom>
          <a:noFill/>
          <a:ln w="120650"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椭圆 4"/>
          <p:cNvSpPr/>
          <p:nvPr/>
        </p:nvSpPr>
        <p:spPr>
          <a:xfrm rot="5400000" flipV="1">
            <a:off x="4526895" y="3334552"/>
            <a:ext cx="817174" cy="400942"/>
          </a:xfrm>
          <a:custGeom>
            <a:avLst/>
            <a:gdLst>
              <a:gd name="connsiteX0" fmla="*/ 0 w 1007836"/>
              <a:gd name="connsiteY0" fmla="*/ 503918 h 1007836"/>
              <a:gd name="connsiteX1" fmla="*/ 503918 w 1007836"/>
              <a:gd name="connsiteY1" fmla="*/ 0 h 1007836"/>
              <a:gd name="connsiteX2" fmla="*/ 1007836 w 1007836"/>
              <a:gd name="connsiteY2" fmla="*/ 503918 h 1007836"/>
              <a:gd name="connsiteX3" fmla="*/ 503918 w 1007836"/>
              <a:gd name="connsiteY3" fmla="*/ 1007836 h 1007836"/>
              <a:gd name="connsiteX4" fmla="*/ 0 w 1007836"/>
              <a:gd name="connsiteY4" fmla="*/ 503918 h 1007836"/>
              <a:gd name="connsiteX0" fmla="*/ 503918 w 1007836"/>
              <a:gd name="connsiteY0" fmla="*/ 1007836 h 1099276"/>
              <a:gd name="connsiteX1" fmla="*/ 0 w 1007836"/>
              <a:gd name="connsiteY1" fmla="*/ 503918 h 1099276"/>
              <a:gd name="connsiteX2" fmla="*/ 503918 w 1007836"/>
              <a:gd name="connsiteY2" fmla="*/ 0 h 1099276"/>
              <a:gd name="connsiteX3" fmla="*/ 1007836 w 1007836"/>
              <a:gd name="connsiteY3" fmla="*/ 503918 h 1099276"/>
              <a:gd name="connsiteX4" fmla="*/ 595358 w 1007836"/>
              <a:gd name="connsiteY4" fmla="*/ 1099276 h 1099276"/>
              <a:gd name="connsiteX0" fmla="*/ 503918 w 1007836"/>
              <a:gd name="connsiteY0" fmla="*/ 1007836 h 1007836"/>
              <a:gd name="connsiteX1" fmla="*/ 0 w 1007836"/>
              <a:gd name="connsiteY1" fmla="*/ 503918 h 1007836"/>
              <a:gd name="connsiteX2" fmla="*/ 503918 w 1007836"/>
              <a:gd name="connsiteY2" fmla="*/ 0 h 1007836"/>
              <a:gd name="connsiteX3" fmla="*/ 1007836 w 1007836"/>
              <a:gd name="connsiteY3" fmla="*/ 503918 h 1007836"/>
              <a:gd name="connsiteX0" fmla="*/ 0 w 1007836"/>
              <a:gd name="connsiteY0" fmla="*/ 503918 h 503918"/>
              <a:gd name="connsiteX1" fmla="*/ 503918 w 1007836"/>
              <a:gd name="connsiteY1" fmla="*/ 0 h 503918"/>
              <a:gd name="connsiteX2" fmla="*/ 1007836 w 1007836"/>
              <a:gd name="connsiteY2" fmla="*/ 503918 h 5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836" h="503918">
                <a:moveTo>
                  <a:pt x="0" y="503918"/>
                </a:moveTo>
                <a:cubicBezTo>
                  <a:pt x="0" y="225612"/>
                  <a:pt x="225612" y="0"/>
                  <a:pt x="503918" y="0"/>
                </a:cubicBezTo>
                <a:cubicBezTo>
                  <a:pt x="782224" y="0"/>
                  <a:pt x="1007836" y="225612"/>
                  <a:pt x="1007836" y="503918"/>
                </a:cubicBezTo>
              </a:path>
            </a:pathLst>
          </a:custGeom>
          <a:noFill/>
          <a:ln w="1206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Freeform 9"/>
          <p:cNvSpPr>
            <a:spLocks noEditPoints="1"/>
          </p:cNvSpPr>
          <p:nvPr/>
        </p:nvSpPr>
        <p:spPr bwMode="auto">
          <a:xfrm>
            <a:off x="4849429" y="3368879"/>
            <a:ext cx="615775" cy="358970"/>
          </a:xfrm>
          <a:custGeom>
            <a:avLst/>
            <a:gdLst>
              <a:gd name="T0" fmla="*/ 1044 w 1103"/>
              <a:gd name="T1" fmla="*/ 205 h 643"/>
              <a:gd name="T2" fmla="*/ 1101 w 1103"/>
              <a:gd name="T3" fmla="*/ 347 h 643"/>
              <a:gd name="T4" fmla="*/ 1087 w 1103"/>
              <a:gd name="T5" fmla="*/ 493 h 643"/>
              <a:gd name="T6" fmla="*/ 865 w 1103"/>
              <a:gd name="T7" fmla="*/ 446 h 643"/>
              <a:gd name="T8" fmla="*/ 894 w 1103"/>
              <a:gd name="T9" fmla="*/ 436 h 643"/>
              <a:gd name="T10" fmla="*/ 950 w 1103"/>
              <a:gd name="T11" fmla="*/ 402 h 643"/>
              <a:gd name="T12" fmla="*/ 959 w 1103"/>
              <a:gd name="T13" fmla="*/ 337 h 643"/>
              <a:gd name="T14" fmla="*/ 898 w 1103"/>
              <a:gd name="T15" fmla="*/ 286 h 643"/>
              <a:gd name="T16" fmla="*/ 902 w 1103"/>
              <a:gd name="T17" fmla="*/ 258 h 643"/>
              <a:gd name="T18" fmla="*/ 957 w 1103"/>
              <a:gd name="T19" fmla="*/ 286 h 643"/>
              <a:gd name="T20" fmla="*/ 946 w 1103"/>
              <a:gd name="T21" fmla="*/ 243 h 643"/>
              <a:gd name="T22" fmla="*/ 894 w 1103"/>
              <a:gd name="T23" fmla="*/ 229 h 643"/>
              <a:gd name="T24" fmla="*/ 847 w 1103"/>
              <a:gd name="T25" fmla="*/ 268 h 643"/>
              <a:gd name="T26" fmla="*/ 865 w 1103"/>
              <a:gd name="T27" fmla="*/ 321 h 643"/>
              <a:gd name="T28" fmla="*/ 910 w 1103"/>
              <a:gd name="T29" fmla="*/ 377 h 643"/>
              <a:gd name="T30" fmla="*/ 894 w 1103"/>
              <a:gd name="T31" fmla="*/ 386 h 643"/>
              <a:gd name="T32" fmla="*/ 792 w 1103"/>
              <a:gd name="T33" fmla="*/ 235 h 643"/>
              <a:gd name="T34" fmla="*/ 833 w 1103"/>
              <a:gd name="T35" fmla="*/ 112 h 643"/>
              <a:gd name="T36" fmla="*/ 953 w 1103"/>
              <a:gd name="T37" fmla="*/ 6 h 643"/>
              <a:gd name="T38" fmla="*/ 285 w 1103"/>
              <a:gd name="T39" fmla="*/ 154 h 643"/>
              <a:gd name="T40" fmla="*/ 272 w 1103"/>
              <a:gd name="T41" fmla="*/ 339 h 643"/>
              <a:gd name="T42" fmla="*/ 191 w 1103"/>
              <a:gd name="T43" fmla="*/ 511 h 643"/>
              <a:gd name="T44" fmla="*/ 0 w 1103"/>
              <a:gd name="T45" fmla="*/ 390 h 643"/>
              <a:gd name="T46" fmla="*/ 65 w 1103"/>
              <a:gd name="T47" fmla="*/ 199 h 643"/>
              <a:gd name="T48" fmla="*/ 100 w 1103"/>
              <a:gd name="T49" fmla="*/ 26 h 643"/>
              <a:gd name="T50" fmla="*/ 254 w 1103"/>
              <a:gd name="T51" fmla="*/ 112 h 643"/>
              <a:gd name="T52" fmla="*/ 254 w 1103"/>
              <a:gd name="T53" fmla="*/ 268 h 643"/>
              <a:gd name="T54" fmla="*/ 212 w 1103"/>
              <a:gd name="T55" fmla="*/ 229 h 643"/>
              <a:gd name="T56" fmla="*/ 153 w 1103"/>
              <a:gd name="T57" fmla="*/ 243 h 643"/>
              <a:gd name="T58" fmla="*/ 147 w 1103"/>
              <a:gd name="T59" fmla="*/ 302 h 643"/>
              <a:gd name="T60" fmla="*/ 205 w 1103"/>
              <a:gd name="T61" fmla="*/ 355 h 643"/>
              <a:gd name="T62" fmla="*/ 201 w 1103"/>
              <a:gd name="T63" fmla="*/ 390 h 643"/>
              <a:gd name="T64" fmla="*/ 143 w 1103"/>
              <a:gd name="T65" fmla="*/ 351 h 643"/>
              <a:gd name="T66" fmla="*/ 163 w 1103"/>
              <a:gd name="T67" fmla="*/ 410 h 643"/>
              <a:gd name="T68" fmla="*/ 222 w 1103"/>
              <a:gd name="T69" fmla="*/ 418 h 643"/>
              <a:gd name="T70" fmla="*/ 258 w 1103"/>
              <a:gd name="T71" fmla="*/ 363 h 643"/>
              <a:gd name="T72" fmla="*/ 220 w 1103"/>
              <a:gd name="T73" fmla="*/ 304 h 643"/>
              <a:gd name="T74" fmla="*/ 189 w 1103"/>
              <a:gd name="T75" fmla="*/ 266 h 643"/>
              <a:gd name="T76" fmla="*/ 205 w 1103"/>
              <a:gd name="T77" fmla="*/ 262 h 643"/>
              <a:gd name="T78" fmla="*/ 628 w 1103"/>
              <a:gd name="T79" fmla="*/ 134 h 643"/>
              <a:gd name="T80" fmla="*/ 429 w 1103"/>
              <a:gd name="T81" fmla="*/ 26 h 643"/>
              <a:gd name="T82" fmla="*/ 400 w 1103"/>
              <a:gd name="T83" fmla="*/ 227 h 643"/>
              <a:gd name="T84" fmla="*/ 315 w 1103"/>
              <a:gd name="T85" fmla="*/ 386 h 643"/>
              <a:gd name="T86" fmla="*/ 315 w 1103"/>
              <a:gd name="T87" fmla="*/ 589 h 643"/>
              <a:gd name="T88" fmla="*/ 674 w 1103"/>
              <a:gd name="T89" fmla="*/ 637 h 643"/>
              <a:gd name="T90" fmla="*/ 812 w 1103"/>
              <a:gd name="T91" fmla="*/ 487 h 643"/>
              <a:gd name="T92" fmla="*/ 762 w 1103"/>
              <a:gd name="T93" fmla="*/ 290 h 643"/>
              <a:gd name="T94" fmla="*/ 636 w 1103"/>
              <a:gd name="T95" fmla="*/ 174 h 643"/>
              <a:gd name="T96" fmla="*/ 565 w 1103"/>
              <a:gd name="T97" fmla="*/ 325 h 643"/>
              <a:gd name="T98" fmla="*/ 544 w 1103"/>
              <a:gd name="T99" fmla="*/ 337 h 643"/>
              <a:gd name="T100" fmla="*/ 601 w 1103"/>
              <a:gd name="T101" fmla="*/ 390 h 643"/>
              <a:gd name="T102" fmla="*/ 634 w 1103"/>
              <a:gd name="T103" fmla="*/ 453 h 643"/>
              <a:gd name="T104" fmla="*/ 585 w 1103"/>
              <a:gd name="T105" fmla="*/ 524 h 643"/>
              <a:gd name="T106" fmla="*/ 512 w 1103"/>
              <a:gd name="T107" fmla="*/ 513 h 643"/>
              <a:gd name="T108" fmla="*/ 544 w 1103"/>
              <a:gd name="T109" fmla="*/ 438 h 643"/>
              <a:gd name="T110" fmla="*/ 555 w 1103"/>
              <a:gd name="T111" fmla="*/ 489 h 643"/>
              <a:gd name="T112" fmla="*/ 563 w 1103"/>
              <a:gd name="T113" fmla="*/ 444 h 643"/>
              <a:gd name="T114" fmla="*/ 498 w 1103"/>
              <a:gd name="T115" fmla="*/ 390 h 643"/>
              <a:gd name="T116" fmla="*/ 492 w 1103"/>
              <a:gd name="T117" fmla="*/ 310 h 643"/>
              <a:gd name="T118" fmla="*/ 571 w 1103"/>
              <a:gd name="T119" fmla="*/ 264 h 643"/>
              <a:gd name="T120" fmla="*/ 620 w 1103"/>
              <a:gd name="T121" fmla="*/ 31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03" h="643">
                <a:moveTo>
                  <a:pt x="965" y="144"/>
                </a:moveTo>
                <a:lnTo>
                  <a:pt x="965" y="144"/>
                </a:lnTo>
                <a:lnTo>
                  <a:pt x="979" y="150"/>
                </a:lnTo>
                <a:lnTo>
                  <a:pt x="993" y="158"/>
                </a:lnTo>
                <a:lnTo>
                  <a:pt x="1007" y="168"/>
                </a:lnTo>
                <a:lnTo>
                  <a:pt x="1020" y="179"/>
                </a:lnTo>
                <a:lnTo>
                  <a:pt x="1032" y="191"/>
                </a:lnTo>
                <a:lnTo>
                  <a:pt x="1044" y="205"/>
                </a:lnTo>
                <a:lnTo>
                  <a:pt x="1054" y="219"/>
                </a:lnTo>
                <a:lnTo>
                  <a:pt x="1064" y="235"/>
                </a:lnTo>
                <a:lnTo>
                  <a:pt x="1072" y="252"/>
                </a:lnTo>
                <a:lnTo>
                  <a:pt x="1080" y="270"/>
                </a:lnTo>
                <a:lnTo>
                  <a:pt x="1089" y="288"/>
                </a:lnTo>
                <a:lnTo>
                  <a:pt x="1093" y="306"/>
                </a:lnTo>
                <a:lnTo>
                  <a:pt x="1099" y="327"/>
                </a:lnTo>
                <a:lnTo>
                  <a:pt x="1101" y="347"/>
                </a:lnTo>
                <a:lnTo>
                  <a:pt x="1103" y="367"/>
                </a:lnTo>
                <a:lnTo>
                  <a:pt x="1103" y="390"/>
                </a:lnTo>
                <a:lnTo>
                  <a:pt x="1103" y="390"/>
                </a:lnTo>
                <a:lnTo>
                  <a:pt x="1103" y="416"/>
                </a:lnTo>
                <a:lnTo>
                  <a:pt x="1099" y="442"/>
                </a:lnTo>
                <a:lnTo>
                  <a:pt x="1095" y="469"/>
                </a:lnTo>
                <a:lnTo>
                  <a:pt x="1087" y="493"/>
                </a:lnTo>
                <a:lnTo>
                  <a:pt x="1087" y="493"/>
                </a:lnTo>
                <a:lnTo>
                  <a:pt x="1032" y="501"/>
                </a:lnTo>
                <a:lnTo>
                  <a:pt x="977" y="507"/>
                </a:lnTo>
                <a:lnTo>
                  <a:pt x="922" y="511"/>
                </a:lnTo>
                <a:lnTo>
                  <a:pt x="867" y="509"/>
                </a:lnTo>
                <a:lnTo>
                  <a:pt x="867" y="509"/>
                </a:lnTo>
                <a:lnTo>
                  <a:pt x="867" y="487"/>
                </a:lnTo>
                <a:lnTo>
                  <a:pt x="867" y="487"/>
                </a:lnTo>
                <a:lnTo>
                  <a:pt x="865" y="446"/>
                </a:lnTo>
                <a:lnTo>
                  <a:pt x="859" y="404"/>
                </a:lnTo>
                <a:lnTo>
                  <a:pt x="859" y="404"/>
                </a:lnTo>
                <a:lnTo>
                  <a:pt x="859" y="404"/>
                </a:lnTo>
                <a:lnTo>
                  <a:pt x="867" y="410"/>
                </a:lnTo>
                <a:lnTo>
                  <a:pt x="875" y="414"/>
                </a:lnTo>
                <a:lnTo>
                  <a:pt x="884" y="418"/>
                </a:lnTo>
                <a:lnTo>
                  <a:pt x="894" y="420"/>
                </a:lnTo>
                <a:lnTo>
                  <a:pt x="894" y="436"/>
                </a:lnTo>
                <a:lnTo>
                  <a:pt x="914" y="436"/>
                </a:lnTo>
                <a:lnTo>
                  <a:pt x="914" y="420"/>
                </a:lnTo>
                <a:lnTo>
                  <a:pt x="914" y="420"/>
                </a:lnTo>
                <a:lnTo>
                  <a:pt x="926" y="418"/>
                </a:lnTo>
                <a:lnTo>
                  <a:pt x="936" y="414"/>
                </a:lnTo>
                <a:lnTo>
                  <a:pt x="944" y="408"/>
                </a:lnTo>
                <a:lnTo>
                  <a:pt x="950" y="402"/>
                </a:lnTo>
                <a:lnTo>
                  <a:pt x="950" y="402"/>
                </a:lnTo>
                <a:lnTo>
                  <a:pt x="957" y="394"/>
                </a:lnTo>
                <a:lnTo>
                  <a:pt x="961" y="386"/>
                </a:lnTo>
                <a:lnTo>
                  <a:pt x="963" y="373"/>
                </a:lnTo>
                <a:lnTo>
                  <a:pt x="963" y="363"/>
                </a:lnTo>
                <a:lnTo>
                  <a:pt x="963" y="363"/>
                </a:lnTo>
                <a:lnTo>
                  <a:pt x="963" y="349"/>
                </a:lnTo>
                <a:lnTo>
                  <a:pt x="959" y="337"/>
                </a:lnTo>
                <a:lnTo>
                  <a:pt x="959" y="337"/>
                </a:lnTo>
                <a:lnTo>
                  <a:pt x="953" y="327"/>
                </a:lnTo>
                <a:lnTo>
                  <a:pt x="948" y="321"/>
                </a:lnTo>
                <a:lnTo>
                  <a:pt x="948" y="321"/>
                </a:lnTo>
                <a:lnTo>
                  <a:pt x="924" y="304"/>
                </a:lnTo>
                <a:lnTo>
                  <a:pt x="924" y="304"/>
                </a:lnTo>
                <a:lnTo>
                  <a:pt x="906" y="292"/>
                </a:lnTo>
                <a:lnTo>
                  <a:pt x="898" y="286"/>
                </a:lnTo>
                <a:lnTo>
                  <a:pt x="898" y="286"/>
                </a:lnTo>
                <a:lnTo>
                  <a:pt x="894" y="280"/>
                </a:lnTo>
                <a:lnTo>
                  <a:pt x="894" y="272"/>
                </a:lnTo>
                <a:lnTo>
                  <a:pt x="894" y="272"/>
                </a:lnTo>
                <a:lnTo>
                  <a:pt x="894" y="266"/>
                </a:lnTo>
                <a:lnTo>
                  <a:pt x="896" y="262"/>
                </a:lnTo>
                <a:lnTo>
                  <a:pt x="896" y="262"/>
                </a:lnTo>
                <a:lnTo>
                  <a:pt x="898" y="258"/>
                </a:lnTo>
                <a:lnTo>
                  <a:pt x="902" y="258"/>
                </a:lnTo>
                <a:lnTo>
                  <a:pt x="902" y="258"/>
                </a:lnTo>
                <a:lnTo>
                  <a:pt x="906" y="258"/>
                </a:lnTo>
                <a:lnTo>
                  <a:pt x="910" y="262"/>
                </a:lnTo>
                <a:lnTo>
                  <a:pt x="910" y="262"/>
                </a:lnTo>
                <a:lnTo>
                  <a:pt x="910" y="268"/>
                </a:lnTo>
                <a:lnTo>
                  <a:pt x="910" y="278"/>
                </a:lnTo>
                <a:lnTo>
                  <a:pt x="910" y="286"/>
                </a:lnTo>
                <a:lnTo>
                  <a:pt x="957" y="286"/>
                </a:lnTo>
                <a:lnTo>
                  <a:pt x="957" y="286"/>
                </a:lnTo>
                <a:lnTo>
                  <a:pt x="959" y="276"/>
                </a:lnTo>
                <a:lnTo>
                  <a:pt x="959" y="276"/>
                </a:lnTo>
                <a:lnTo>
                  <a:pt x="957" y="268"/>
                </a:lnTo>
                <a:lnTo>
                  <a:pt x="955" y="258"/>
                </a:lnTo>
                <a:lnTo>
                  <a:pt x="953" y="250"/>
                </a:lnTo>
                <a:lnTo>
                  <a:pt x="946" y="243"/>
                </a:lnTo>
                <a:lnTo>
                  <a:pt x="946" y="243"/>
                </a:lnTo>
                <a:lnTo>
                  <a:pt x="940" y="239"/>
                </a:lnTo>
                <a:lnTo>
                  <a:pt x="934" y="235"/>
                </a:lnTo>
                <a:lnTo>
                  <a:pt x="924" y="231"/>
                </a:lnTo>
                <a:lnTo>
                  <a:pt x="914" y="229"/>
                </a:lnTo>
                <a:lnTo>
                  <a:pt x="914" y="215"/>
                </a:lnTo>
                <a:lnTo>
                  <a:pt x="894" y="215"/>
                </a:lnTo>
                <a:lnTo>
                  <a:pt x="894" y="229"/>
                </a:lnTo>
                <a:lnTo>
                  <a:pt x="894" y="229"/>
                </a:lnTo>
                <a:lnTo>
                  <a:pt x="881" y="231"/>
                </a:lnTo>
                <a:lnTo>
                  <a:pt x="871" y="235"/>
                </a:lnTo>
                <a:lnTo>
                  <a:pt x="863" y="239"/>
                </a:lnTo>
                <a:lnTo>
                  <a:pt x="857" y="243"/>
                </a:lnTo>
                <a:lnTo>
                  <a:pt x="857" y="243"/>
                </a:lnTo>
                <a:lnTo>
                  <a:pt x="851" y="252"/>
                </a:lnTo>
                <a:lnTo>
                  <a:pt x="849" y="258"/>
                </a:lnTo>
                <a:lnTo>
                  <a:pt x="847" y="268"/>
                </a:lnTo>
                <a:lnTo>
                  <a:pt x="845" y="278"/>
                </a:lnTo>
                <a:lnTo>
                  <a:pt x="845" y="278"/>
                </a:lnTo>
                <a:lnTo>
                  <a:pt x="847" y="290"/>
                </a:lnTo>
                <a:lnTo>
                  <a:pt x="851" y="302"/>
                </a:lnTo>
                <a:lnTo>
                  <a:pt x="851" y="302"/>
                </a:lnTo>
                <a:lnTo>
                  <a:pt x="857" y="312"/>
                </a:lnTo>
                <a:lnTo>
                  <a:pt x="865" y="321"/>
                </a:lnTo>
                <a:lnTo>
                  <a:pt x="865" y="321"/>
                </a:lnTo>
                <a:lnTo>
                  <a:pt x="894" y="341"/>
                </a:lnTo>
                <a:lnTo>
                  <a:pt x="894" y="341"/>
                </a:lnTo>
                <a:lnTo>
                  <a:pt x="904" y="349"/>
                </a:lnTo>
                <a:lnTo>
                  <a:pt x="908" y="355"/>
                </a:lnTo>
                <a:lnTo>
                  <a:pt x="908" y="355"/>
                </a:lnTo>
                <a:lnTo>
                  <a:pt x="910" y="365"/>
                </a:lnTo>
                <a:lnTo>
                  <a:pt x="910" y="377"/>
                </a:lnTo>
                <a:lnTo>
                  <a:pt x="910" y="377"/>
                </a:lnTo>
                <a:lnTo>
                  <a:pt x="910" y="384"/>
                </a:lnTo>
                <a:lnTo>
                  <a:pt x="908" y="388"/>
                </a:lnTo>
                <a:lnTo>
                  <a:pt x="908" y="388"/>
                </a:lnTo>
                <a:lnTo>
                  <a:pt x="906" y="390"/>
                </a:lnTo>
                <a:lnTo>
                  <a:pt x="902" y="392"/>
                </a:lnTo>
                <a:lnTo>
                  <a:pt x="902" y="392"/>
                </a:lnTo>
                <a:lnTo>
                  <a:pt x="898" y="390"/>
                </a:lnTo>
                <a:lnTo>
                  <a:pt x="894" y="386"/>
                </a:lnTo>
                <a:lnTo>
                  <a:pt x="894" y="386"/>
                </a:lnTo>
                <a:lnTo>
                  <a:pt x="894" y="363"/>
                </a:lnTo>
                <a:lnTo>
                  <a:pt x="894" y="351"/>
                </a:lnTo>
                <a:lnTo>
                  <a:pt x="847" y="351"/>
                </a:lnTo>
                <a:lnTo>
                  <a:pt x="847" y="351"/>
                </a:lnTo>
                <a:lnTo>
                  <a:pt x="833" y="310"/>
                </a:lnTo>
                <a:lnTo>
                  <a:pt x="814" y="272"/>
                </a:lnTo>
                <a:lnTo>
                  <a:pt x="792" y="235"/>
                </a:lnTo>
                <a:lnTo>
                  <a:pt x="780" y="219"/>
                </a:lnTo>
                <a:lnTo>
                  <a:pt x="766" y="203"/>
                </a:lnTo>
                <a:lnTo>
                  <a:pt x="766" y="203"/>
                </a:lnTo>
                <a:lnTo>
                  <a:pt x="782" y="187"/>
                </a:lnTo>
                <a:lnTo>
                  <a:pt x="796" y="170"/>
                </a:lnTo>
                <a:lnTo>
                  <a:pt x="814" y="158"/>
                </a:lnTo>
                <a:lnTo>
                  <a:pt x="833" y="148"/>
                </a:lnTo>
                <a:lnTo>
                  <a:pt x="833" y="112"/>
                </a:lnTo>
                <a:lnTo>
                  <a:pt x="841" y="112"/>
                </a:lnTo>
                <a:lnTo>
                  <a:pt x="802" y="26"/>
                </a:lnTo>
                <a:lnTo>
                  <a:pt x="855" y="10"/>
                </a:lnTo>
                <a:lnTo>
                  <a:pt x="869" y="40"/>
                </a:lnTo>
                <a:lnTo>
                  <a:pt x="884" y="8"/>
                </a:lnTo>
                <a:lnTo>
                  <a:pt x="928" y="12"/>
                </a:lnTo>
                <a:lnTo>
                  <a:pt x="924" y="49"/>
                </a:lnTo>
                <a:lnTo>
                  <a:pt x="953" y="6"/>
                </a:lnTo>
                <a:lnTo>
                  <a:pt x="997" y="28"/>
                </a:lnTo>
                <a:lnTo>
                  <a:pt x="959" y="112"/>
                </a:lnTo>
                <a:lnTo>
                  <a:pt x="965" y="112"/>
                </a:lnTo>
                <a:lnTo>
                  <a:pt x="965" y="144"/>
                </a:lnTo>
                <a:lnTo>
                  <a:pt x="965" y="144"/>
                </a:lnTo>
                <a:close/>
                <a:moveTo>
                  <a:pt x="260" y="144"/>
                </a:moveTo>
                <a:lnTo>
                  <a:pt x="260" y="144"/>
                </a:lnTo>
                <a:lnTo>
                  <a:pt x="285" y="154"/>
                </a:lnTo>
                <a:lnTo>
                  <a:pt x="305" y="170"/>
                </a:lnTo>
                <a:lnTo>
                  <a:pt x="325" y="189"/>
                </a:lnTo>
                <a:lnTo>
                  <a:pt x="344" y="209"/>
                </a:lnTo>
                <a:lnTo>
                  <a:pt x="344" y="209"/>
                </a:lnTo>
                <a:lnTo>
                  <a:pt x="321" y="239"/>
                </a:lnTo>
                <a:lnTo>
                  <a:pt x="301" y="270"/>
                </a:lnTo>
                <a:lnTo>
                  <a:pt x="285" y="304"/>
                </a:lnTo>
                <a:lnTo>
                  <a:pt x="272" y="339"/>
                </a:lnTo>
                <a:lnTo>
                  <a:pt x="262" y="375"/>
                </a:lnTo>
                <a:lnTo>
                  <a:pt x="254" y="412"/>
                </a:lnTo>
                <a:lnTo>
                  <a:pt x="250" y="450"/>
                </a:lnTo>
                <a:lnTo>
                  <a:pt x="248" y="487"/>
                </a:lnTo>
                <a:lnTo>
                  <a:pt x="248" y="487"/>
                </a:lnTo>
                <a:lnTo>
                  <a:pt x="248" y="509"/>
                </a:lnTo>
                <a:lnTo>
                  <a:pt x="248" y="509"/>
                </a:lnTo>
                <a:lnTo>
                  <a:pt x="191" y="511"/>
                </a:lnTo>
                <a:lnTo>
                  <a:pt x="132" y="509"/>
                </a:lnTo>
                <a:lnTo>
                  <a:pt x="76" y="503"/>
                </a:lnTo>
                <a:lnTo>
                  <a:pt x="17" y="493"/>
                </a:lnTo>
                <a:lnTo>
                  <a:pt x="17" y="493"/>
                </a:lnTo>
                <a:lnTo>
                  <a:pt x="11" y="469"/>
                </a:lnTo>
                <a:lnTo>
                  <a:pt x="4" y="442"/>
                </a:lnTo>
                <a:lnTo>
                  <a:pt x="0" y="416"/>
                </a:lnTo>
                <a:lnTo>
                  <a:pt x="0" y="390"/>
                </a:lnTo>
                <a:lnTo>
                  <a:pt x="0" y="390"/>
                </a:lnTo>
                <a:lnTo>
                  <a:pt x="0" y="369"/>
                </a:lnTo>
                <a:lnTo>
                  <a:pt x="2" y="349"/>
                </a:lnTo>
                <a:lnTo>
                  <a:pt x="11" y="310"/>
                </a:lnTo>
                <a:lnTo>
                  <a:pt x="21" y="274"/>
                </a:lnTo>
                <a:lnTo>
                  <a:pt x="37" y="241"/>
                </a:lnTo>
                <a:lnTo>
                  <a:pt x="55" y="211"/>
                </a:lnTo>
                <a:lnTo>
                  <a:pt x="65" y="199"/>
                </a:lnTo>
                <a:lnTo>
                  <a:pt x="78" y="187"/>
                </a:lnTo>
                <a:lnTo>
                  <a:pt x="90" y="174"/>
                </a:lnTo>
                <a:lnTo>
                  <a:pt x="102" y="164"/>
                </a:lnTo>
                <a:lnTo>
                  <a:pt x="114" y="156"/>
                </a:lnTo>
                <a:lnTo>
                  <a:pt x="128" y="148"/>
                </a:lnTo>
                <a:lnTo>
                  <a:pt x="128" y="112"/>
                </a:lnTo>
                <a:lnTo>
                  <a:pt x="138" y="112"/>
                </a:lnTo>
                <a:lnTo>
                  <a:pt x="100" y="26"/>
                </a:lnTo>
                <a:lnTo>
                  <a:pt x="151" y="10"/>
                </a:lnTo>
                <a:lnTo>
                  <a:pt x="165" y="40"/>
                </a:lnTo>
                <a:lnTo>
                  <a:pt x="179" y="8"/>
                </a:lnTo>
                <a:lnTo>
                  <a:pt x="224" y="12"/>
                </a:lnTo>
                <a:lnTo>
                  <a:pt x="222" y="49"/>
                </a:lnTo>
                <a:lnTo>
                  <a:pt x="250" y="6"/>
                </a:lnTo>
                <a:lnTo>
                  <a:pt x="293" y="28"/>
                </a:lnTo>
                <a:lnTo>
                  <a:pt x="254" y="112"/>
                </a:lnTo>
                <a:lnTo>
                  <a:pt x="260" y="112"/>
                </a:lnTo>
                <a:lnTo>
                  <a:pt x="260" y="144"/>
                </a:lnTo>
                <a:lnTo>
                  <a:pt x="260" y="144"/>
                </a:lnTo>
                <a:close/>
                <a:moveTo>
                  <a:pt x="254" y="286"/>
                </a:moveTo>
                <a:lnTo>
                  <a:pt x="254" y="286"/>
                </a:lnTo>
                <a:lnTo>
                  <a:pt x="254" y="276"/>
                </a:lnTo>
                <a:lnTo>
                  <a:pt x="254" y="276"/>
                </a:lnTo>
                <a:lnTo>
                  <a:pt x="254" y="268"/>
                </a:lnTo>
                <a:lnTo>
                  <a:pt x="252" y="258"/>
                </a:lnTo>
                <a:lnTo>
                  <a:pt x="248" y="250"/>
                </a:lnTo>
                <a:lnTo>
                  <a:pt x="244" y="243"/>
                </a:lnTo>
                <a:lnTo>
                  <a:pt x="244" y="243"/>
                </a:lnTo>
                <a:lnTo>
                  <a:pt x="238" y="239"/>
                </a:lnTo>
                <a:lnTo>
                  <a:pt x="230" y="235"/>
                </a:lnTo>
                <a:lnTo>
                  <a:pt x="222" y="231"/>
                </a:lnTo>
                <a:lnTo>
                  <a:pt x="212" y="229"/>
                </a:lnTo>
                <a:lnTo>
                  <a:pt x="212" y="215"/>
                </a:lnTo>
                <a:lnTo>
                  <a:pt x="189" y="215"/>
                </a:lnTo>
                <a:lnTo>
                  <a:pt x="189" y="229"/>
                </a:lnTo>
                <a:lnTo>
                  <a:pt x="189" y="229"/>
                </a:lnTo>
                <a:lnTo>
                  <a:pt x="177" y="231"/>
                </a:lnTo>
                <a:lnTo>
                  <a:pt x="169" y="235"/>
                </a:lnTo>
                <a:lnTo>
                  <a:pt x="161" y="239"/>
                </a:lnTo>
                <a:lnTo>
                  <a:pt x="153" y="243"/>
                </a:lnTo>
                <a:lnTo>
                  <a:pt x="153" y="243"/>
                </a:lnTo>
                <a:lnTo>
                  <a:pt x="149" y="252"/>
                </a:lnTo>
                <a:lnTo>
                  <a:pt x="145" y="258"/>
                </a:lnTo>
                <a:lnTo>
                  <a:pt x="143" y="268"/>
                </a:lnTo>
                <a:lnTo>
                  <a:pt x="143" y="278"/>
                </a:lnTo>
                <a:lnTo>
                  <a:pt x="143" y="278"/>
                </a:lnTo>
                <a:lnTo>
                  <a:pt x="143" y="290"/>
                </a:lnTo>
                <a:lnTo>
                  <a:pt x="147" y="302"/>
                </a:lnTo>
                <a:lnTo>
                  <a:pt x="147" y="302"/>
                </a:lnTo>
                <a:lnTo>
                  <a:pt x="153" y="312"/>
                </a:lnTo>
                <a:lnTo>
                  <a:pt x="161" y="321"/>
                </a:lnTo>
                <a:lnTo>
                  <a:pt x="161" y="321"/>
                </a:lnTo>
                <a:lnTo>
                  <a:pt x="189" y="341"/>
                </a:lnTo>
                <a:lnTo>
                  <a:pt x="189" y="341"/>
                </a:lnTo>
                <a:lnTo>
                  <a:pt x="199" y="349"/>
                </a:lnTo>
                <a:lnTo>
                  <a:pt x="205" y="355"/>
                </a:lnTo>
                <a:lnTo>
                  <a:pt x="205" y="355"/>
                </a:lnTo>
                <a:lnTo>
                  <a:pt x="205" y="365"/>
                </a:lnTo>
                <a:lnTo>
                  <a:pt x="207" y="377"/>
                </a:lnTo>
                <a:lnTo>
                  <a:pt x="207" y="377"/>
                </a:lnTo>
                <a:lnTo>
                  <a:pt x="205" y="384"/>
                </a:lnTo>
                <a:lnTo>
                  <a:pt x="205" y="388"/>
                </a:lnTo>
                <a:lnTo>
                  <a:pt x="205" y="388"/>
                </a:lnTo>
                <a:lnTo>
                  <a:pt x="201" y="390"/>
                </a:lnTo>
                <a:lnTo>
                  <a:pt x="197" y="392"/>
                </a:lnTo>
                <a:lnTo>
                  <a:pt x="197" y="392"/>
                </a:lnTo>
                <a:lnTo>
                  <a:pt x="193" y="390"/>
                </a:lnTo>
                <a:lnTo>
                  <a:pt x="191" y="386"/>
                </a:lnTo>
                <a:lnTo>
                  <a:pt x="191" y="386"/>
                </a:lnTo>
                <a:lnTo>
                  <a:pt x="189" y="363"/>
                </a:lnTo>
                <a:lnTo>
                  <a:pt x="189" y="351"/>
                </a:lnTo>
                <a:lnTo>
                  <a:pt x="143" y="351"/>
                </a:lnTo>
                <a:lnTo>
                  <a:pt x="143" y="361"/>
                </a:lnTo>
                <a:lnTo>
                  <a:pt x="143" y="361"/>
                </a:lnTo>
                <a:lnTo>
                  <a:pt x="143" y="375"/>
                </a:lnTo>
                <a:lnTo>
                  <a:pt x="147" y="388"/>
                </a:lnTo>
                <a:lnTo>
                  <a:pt x="151" y="398"/>
                </a:lnTo>
                <a:lnTo>
                  <a:pt x="157" y="404"/>
                </a:lnTo>
                <a:lnTo>
                  <a:pt x="157" y="404"/>
                </a:lnTo>
                <a:lnTo>
                  <a:pt x="163" y="410"/>
                </a:lnTo>
                <a:lnTo>
                  <a:pt x="171" y="414"/>
                </a:lnTo>
                <a:lnTo>
                  <a:pt x="179" y="418"/>
                </a:lnTo>
                <a:lnTo>
                  <a:pt x="189" y="420"/>
                </a:lnTo>
                <a:lnTo>
                  <a:pt x="189" y="436"/>
                </a:lnTo>
                <a:lnTo>
                  <a:pt x="212" y="436"/>
                </a:lnTo>
                <a:lnTo>
                  <a:pt x="212" y="420"/>
                </a:lnTo>
                <a:lnTo>
                  <a:pt x="212" y="420"/>
                </a:lnTo>
                <a:lnTo>
                  <a:pt x="222" y="418"/>
                </a:lnTo>
                <a:lnTo>
                  <a:pt x="232" y="414"/>
                </a:lnTo>
                <a:lnTo>
                  <a:pt x="240" y="408"/>
                </a:lnTo>
                <a:lnTo>
                  <a:pt x="248" y="402"/>
                </a:lnTo>
                <a:lnTo>
                  <a:pt x="248" y="402"/>
                </a:lnTo>
                <a:lnTo>
                  <a:pt x="252" y="394"/>
                </a:lnTo>
                <a:lnTo>
                  <a:pt x="256" y="386"/>
                </a:lnTo>
                <a:lnTo>
                  <a:pt x="258" y="373"/>
                </a:lnTo>
                <a:lnTo>
                  <a:pt x="258" y="363"/>
                </a:lnTo>
                <a:lnTo>
                  <a:pt x="258" y="363"/>
                </a:lnTo>
                <a:lnTo>
                  <a:pt x="258" y="349"/>
                </a:lnTo>
                <a:lnTo>
                  <a:pt x="254" y="337"/>
                </a:lnTo>
                <a:lnTo>
                  <a:pt x="254" y="337"/>
                </a:lnTo>
                <a:lnTo>
                  <a:pt x="250" y="327"/>
                </a:lnTo>
                <a:lnTo>
                  <a:pt x="244" y="321"/>
                </a:lnTo>
                <a:lnTo>
                  <a:pt x="244" y="321"/>
                </a:lnTo>
                <a:lnTo>
                  <a:pt x="220" y="304"/>
                </a:lnTo>
                <a:lnTo>
                  <a:pt x="220" y="304"/>
                </a:lnTo>
                <a:lnTo>
                  <a:pt x="203" y="292"/>
                </a:lnTo>
                <a:lnTo>
                  <a:pt x="193" y="286"/>
                </a:lnTo>
                <a:lnTo>
                  <a:pt x="193" y="286"/>
                </a:lnTo>
                <a:lnTo>
                  <a:pt x="191" y="280"/>
                </a:lnTo>
                <a:lnTo>
                  <a:pt x="189" y="272"/>
                </a:lnTo>
                <a:lnTo>
                  <a:pt x="189" y="272"/>
                </a:lnTo>
                <a:lnTo>
                  <a:pt x="189" y="266"/>
                </a:lnTo>
                <a:lnTo>
                  <a:pt x="191" y="262"/>
                </a:lnTo>
                <a:lnTo>
                  <a:pt x="191" y="262"/>
                </a:lnTo>
                <a:lnTo>
                  <a:pt x="195" y="258"/>
                </a:lnTo>
                <a:lnTo>
                  <a:pt x="197" y="258"/>
                </a:lnTo>
                <a:lnTo>
                  <a:pt x="197" y="258"/>
                </a:lnTo>
                <a:lnTo>
                  <a:pt x="203" y="258"/>
                </a:lnTo>
                <a:lnTo>
                  <a:pt x="205" y="262"/>
                </a:lnTo>
                <a:lnTo>
                  <a:pt x="205" y="262"/>
                </a:lnTo>
                <a:lnTo>
                  <a:pt x="205" y="268"/>
                </a:lnTo>
                <a:lnTo>
                  <a:pt x="207" y="278"/>
                </a:lnTo>
                <a:lnTo>
                  <a:pt x="207" y="286"/>
                </a:lnTo>
                <a:lnTo>
                  <a:pt x="254" y="286"/>
                </a:lnTo>
                <a:lnTo>
                  <a:pt x="254" y="286"/>
                </a:lnTo>
                <a:close/>
                <a:moveTo>
                  <a:pt x="636" y="174"/>
                </a:moveTo>
                <a:lnTo>
                  <a:pt x="636" y="134"/>
                </a:lnTo>
                <a:lnTo>
                  <a:pt x="628" y="134"/>
                </a:lnTo>
                <a:lnTo>
                  <a:pt x="676" y="28"/>
                </a:lnTo>
                <a:lnTo>
                  <a:pt x="622" y="0"/>
                </a:lnTo>
                <a:lnTo>
                  <a:pt x="585" y="53"/>
                </a:lnTo>
                <a:lnTo>
                  <a:pt x="587" y="8"/>
                </a:lnTo>
                <a:lnTo>
                  <a:pt x="532" y="0"/>
                </a:lnTo>
                <a:lnTo>
                  <a:pt x="512" y="43"/>
                </a:lnTo>
                <a:lnTo>
                  <a:pt x="494" y="4"/>
                </a:lnTo>
                <a:lnTo>
                  <a:pt x="429" y="26"/>
                </a:lnTo>
                <a:lnTo>
                  <a:pt x="477" y="134"/>
                </a:lnTo>
                <a:lnTo>
                  <a:pt x="467" y="134"/>
                </a:lnTo>
                <a:lnTo>
                  <a:pt x="467" y="181"/>
                </a:lnTo>
                <a:lnTo>
                  <a:pt x="467" y="181"/>
                </a:lnTo>
                <a:lnTo>
                  <a:pt x="449" y="189"/>
                </a:lnTo>
                <a:lnTo>
                  <a:pt x="433" y="201"/>
                </a:lnTo>
                <a:lnTo>
                  <a:pt x="417" y="213"/>
                </a:lnTo>
                <a:lnTo>
                  <a:pt x="400" y="227"/>
                </a:lnTo>
                <a:lnTo>
                  <a:pt x="386" y="243"/>
                </a:lnTo>
                <a:lnTo>
                  <a:pt x="372" y="262"/>
                </a:lnTo>
                <a:lnTo>
                  <a:pt x="360" y="280"/>
                </a:lnTo>
                <a:lnTo>
                  <a:pt x="350" y="298"/>
                </a:lnTo>
                <a:lnTo>
                  <a:pt x="339" y="319"/>
                </a:lnTo>
                <a:lnTo>
                  <a:pt x="329" y="341"/>
                </a:lnTo>
                <a:lnTo>
                  <a:pt x="321" y="363"/>
                </a:lnTo>
                <a:lnTo>
                  <a:pt x="315" y="386"/>
                </a:lnTo>
                <a:lnTo>
                  <a:pt x="309" y="410"/>
                </a:lnTo>
                <a:lnTo>
                  <a:pt x="307" y="436"/>
                </a:lnTo>
                <a:lnTo>
                  <a:pt x="303" y="461"/>
                </a:lnTo>
                <a:lnTo>
                  <a:pt x="303" y="487"/>
                </a:lnTo>
                <a:lnTo>
                  <a:pt x="303" y="487"/>
                </a:lnTo>
                <a:lnTo>
                  <a:pt x="305" y="522"/>
                </a:lnTo>
                <a:lnTo>
                  <a:pt x="309" y="556"/>
                </a:lnTo>
                <a:lnTo>
                  <a:pt x="315" y="589"/>
                </a:lnTo>
                <a:lnTo>
                  <a:pt x="325" y="619"/>
                </a:lnTo>
                <a:lnTo>
                  <a:pt x="325" y="619"/>
                </a:lnTo>
                <a:lnTo>
                  <a:pt x="382" y="629"/>
                </a:lnTo>
                <a:lnTo>
                  <a:pt x="441" y="637"/>
                </a:lnTo>
                <a:lnTo>
                  <a:pt x="500" y="641"/>
                </a:lnTo>
                <a:lnTo>
                  <a:pt x="559" y="643"/>
                </a:lnTo>
                <a:lnTo>
                  <a:pt x="616" y="641"/>
                </a:lnTo>
                <a:lnTo>
                  <a:pt x="674" y="637"/>
                </a:lnTo>
                <a:lnTo>
                  <a:pt x="733" y="629"/>
                </a:lnTo>
                <a:lnTo>
                  <a:pt x="790" y="619"/>
                </a:lnTo>
                <a:lnTo>
                  <a:pt x="790" y="619"/>
                </a:lnTo>
                <a:lnTo>
                  <a:pt x="800" y="589"/>
                </a:lnTo>
                <a:lnTo>
                  <a:pt x="806" y="556"/>
                </a:lnTo>
                <a:lnTo>
                  <a:pt x="810" y="522"/>
                </a:lnTo>
                <a:lnTo>
                  <a:pt x="812" y="487"/>
                </a:lnTo>
                <a:lnTo>
                  <a:pt x="812" y="487"/>
                </a:lnTo>
                <a:lnTo>
                  <a:pt x="812" y="459"/>
                </a:lnTo>
                <a:lnTo>
                  <a:pt x="808" y="432"/>
                </a:lnTo>
                <a:lnTo>
                  <a:pt x="804" y="408"/>
                </a:lnTo>
                <a:lnTo>
                  <a:pt x="798" y="381"/>
                </a:lnTo>
                <a:lnTo>
                  <a:pt x="792" y="357"/>
                </a:lnTo>
                <a:lnTo>
                  <a:pt x="784" y="335"/>
                </a:lnTo>
                <a:lnTo>
                  <a:pt x="774" y="312"/>
                </a:lnTo>
                <a:lnTo>
                  <a:pt x="762" y="290"/>
                </a:lnTo>
                <a:lnTo>
                  <a:pt x="750" y="272"/>
                </a:lnTo>
                <a:lnTo>
                  <a:pt x="735" y="252"/>
                </a:lnTo>
                <a:lnTo>
                  <a:pt x="721" y="235"/>
                </a:lnTo>
                <a:lnTo>
                  <a:pt x="707" y="219"/>
                </a:lnTo>
                <a:lnTo>
                  <a:pt x="689" y="205"/>
                </a:lnTo>
                <a:lnTo>
                  <a:pt x="672" y="193"/>
                </a:lnTo>
                <a:lnTo>
                  <a:pt x="654" y="183"/>
                </a:lnTo>
                <a:lnTo>
                  <a:pt x="636" y="174"/>
                </a:lnTo>
                <a:lnTo>
                  <a:pt x="636" y="174"/>
                </a:lnTo>
                <a:close/>
                <a:moveTo>
                  <a:pt x="626" y="355"/>
                </a:moveTo>
                <a:lnTo>
                  <a:pt x="567" y="355"/>
                </a:lnTo>
                <a:lnTo>
                  <a:pt x="567" y="345"/>
                </a:lnTo>
                <a:lnTo>
                  <a:pt x="567" y="345"/>
                </a:lnTo>
                <a:lnTo>
                  <a:pt x="565" y="333"/>
                </a:lnTo>
                <a:lnTo>
                  <a:pt x="565" y="325"/>
                </a:lnTo>
                <a:lnTo>
                  <a:pt x="565" y="325"/>
                </a:lnTo>
                <a:lnTo>
                  <a:pt x="561" y="321"/>
                </a:lnTo>
                <a:lnTo>
                  <a:pt x="555" y="319"/>
                </a:lnTo>
                <a:lnTo>
                  <a:pt x="555" y="319"/>
                </a:lnTo>
                <a:lnTo>
                  <a:pt x="551" y="321"/>
                </a:lnTo>
                <a:lnTo>
                  <a:pt x="547" y="323"/>
                </a:lnTo>
                <a:lnTo>
                  <a:pt x="547" y="323"/>
                </a:lnTo>
                <a:lnTo>
                  <a:pt x="544" y="329"/>
                </a:lnTo>
                <a:lnTo>
                  <a:pt x="544" y="337"/>
                </a:lnTo>
                <a:lnTo>
                  <a:pt x="544" y="337"/>
                </a:lnTo>
                <a:lnTo>
                  <a:pt x="547" y="349"/>
                </a:lnTo>
                <a:lnTo>
                  <a:pt x="551" y="355"/>
                </a:lnTo>
                <a:lnTo>
                  <a:pt x="551" y="355"/>
                </a:lnTo>
                <a:lnTo>
                  <a:pt x="561" y="365"/>
                </a:lnTo>
                <a:lnTo>
                  <a:pt x="583" y="377"/>
                </a:lnTo>
                <a:lnTo>
                  <a:pt x="583" y="377"/>
                </a:lnTo>
                <a:lnTo>
                  <a:pt x="601" y="390"/>
                </a:lnTo>
                <a:lnTo>
                  <a:pt x="614" y="400"/>
                </a:lnTo>
                <a:lnTo>
                  <a:pt x="614" y="400"/>
                </a:lnTo>
                <a:lnTo>
                  <a:pt x="622" y="408"/>
                </a:lnTo>
                <a:lnTo>
                  <a:pt x="628" y="420"/>
                </a:lnTo>
                <a:lnTo>
                  <a:pt x="628" y="420"/>
                </a:lnTo>
                <a:lnTo>
                  <a:pt x="632" y="434"/>
                </a:lnTo>
                <a:lnTo>
                  <a:pt x="634" y="453"/>
                </a:lnTo>
                <a:lnTo>
                  <a:pt x="634" y="453"/>
                </a:lnTo>
                <a:lnTo>
                  <a:pt x="632" y="469"/>
                </a:lnTo>
                <a:lnTo>
                  <a:pt x="630" y="481"/>
                </a:lnTo>
                <a:lnTo>
                  <a:pt x="624" y="493"/>
                </a:lnTo>
                <a:lnTo>
                  <a:pt x="618" y="503"/>
                </a:lnTo>
                <a:lnTo>
                  <a:pt x="618" y="503"/>
                </a:lnTo>
                <a:lnTo>
                  <a:pt x="609" y="511"/>
                </a:lnTo>
                <a:lnTo>
                  <a:pt x="599" y="517"/>
                </a:lnTo>
                <a:lnTo>
                  <a:pt x="585" y="524"/>
                </a:lnTo>
                <a:lnTo>
                  <a:pt x="571" y="526"/>
                </a:lnTo>
                <a:lnTo>
                  <a:pt x="571" y="548"/>
                </a:lnTo>
                <a:lnTo>
                  <a:pt x="544" y="548"/>
                </a:lnTo>
                <a:lnTo>
                  <a:pt x="544" y="526"/>
                </a:lnTo>
                <a:lnTo>
                  <a:pt x="544" y="526"/>
                </a:lnTo>
                <a:lnTo>
                  <a:pt x="532" y="524"/>
                </a:lnTo>
                <a:lnTo>
                  <a:pt x="522" y="520"/>
                </a:lnTo>
                <a:lnTo>
                  <a:pt x="512" y="513"/>
                </a:lnTo>
                <a:lnTo>
                  <a:pt x="502" y="507"/>
                </a:lnTo>
                <a:lnTo>
                  <a:pt x="502" y="507"/>
                </a:lnTo>
                <a:lnTo>
                  <a:pt x="494" y="497"/>
                </a:lnTo>
                <a:lnTo>
                  <a:pt x="488" y="485"/>
                </a:lnTo>
                <a:lnTo>
                  <a:pt x="486" y="469"/>
                </a:lnTo>
                <a:lnTo>
                  <a:pt x="484" y="450"/>
                </a:lnTo>
                <a:lnTo>
                  <a:pt x="484" y="438"/>
                </a:lnTo>
                <a:lnTo>
                  <a:pt x="544" y="438"/>
                </a:lnTo>
                <a:lnTo>
                  <a:pt x="544" y="455"/>
                </a:lnTo>
                <a:lnTo>
                  <a:pt x="544" y="455"/>
                </a:lnTo>
                <a:lnTo>
                  <a:pt x="544" y="473"/>
                </a:lnTo>
                <a:lnTo>
                  <a:pt x="547" y="483"/>
                </a:lnTo>
                <a:lnTo>
                  <a:pt x="547" y="483"/>
                </a:lnTo>
                <a:lnTo>
                  <a:pt x="549" y="487"/>
                </a:lnTo>
                <a:lnTo>
                  <a:pt x="555" y="489"/>
                </a:lnTo>
                <a:lnTo>
                  <a:pt x="555" y="489"/>
                </a:lnTo>
                <a:lnTo>
                  <a:pt x="561" y="489"/>
                </a:lnTo>
                <a:lnTo>
                  <a:pt x="563" y="485"/>
                </a:lnTo>
                <a:lnTo>
                  <a:pt x="563" y="485"/>
                </a:lnTo>
                <a:lnTo>
                  <a:pt x="565" y="481"/>
                </a:lnTo>
                <a:lnTo>
                  <a:pt x="567" y="473"/>
                </a:lnTo>
                <a:lnTo>
                  <a:pt x="567" y="473"/>
                </a:lnTo>
                <a:lnTo>
                  <a:pt x="567" y="457"/>
                </a:lnTo>
                <a:lnTo>
                  <a:pt x="563" y="444"/>
                </a:lnTo>
                <a:lnTo>
                  <a:pt x="563" y="444"/>
                </a:lnTo>
                <a:lnTo>
                  <a:pt x="561" y="440"/>
                </a:lnTo>
                <a:lnTo>
                  <a:pt x="557" y="436"/>
                </a:lnTo>
                <a:lnTo>
                  <a:pt x="544" y="426"/>
                </a:lnTo>
                <a:lnTo>
                  <a:pt x="544" y="426"/>
                </a:lnTo>
                <a:lnTo>
                  <a:pt x="508" y="400"/>
                </a:lnTo>
                <a:lnTo>
                  <a:pt x="508" y="400"/>
                </a:lnTo>
                <a:lnTo>
                  <a:pt x="498" y="390"/>
                </a:lnTo>
                <a:lnTo>
                  <a:pt x="490" y="377"/>
                </a:lnTo>
                <a:lnTo>
                  <a:pt x="490" y="377"/>
                </a:lnTo>
                <a:lnTo>
                  <a:pt x="486" y="361"/>
                </a:lnTo>
                <a:lnTo>
                  <a:pt x="484" y="345"/>
                </a:lnTo>
                <a:lnTo>
                  <a:pt x="484" y="345"/>
                </a:lnTo>
                <a:lnTo>
                  <a:pt x="484" y="333"/>
                </a:lnTo>
                <a:lnTo>
                  <a:pt x="488" y="321"/>
                </a:lnTo>
                <a:lnTo>
                  <a:pt x="492" y="310"/>
                </a:lnTo>
                <a:lnTo>
                  <a:pt x="498" y="302"/>
                </a:lnTo>
                <a:lnTo>
                  <a:pt x="498" y="302"/>
                </a:lnTo>
                <a:lnTo>
                  <a:pt x="506" y="296"/>
                </a:lnTo>
                <a:lnTo>
                  <a:pt x="518" y="290"/>
                </a:lnTo>
                <a:lnTo>
                  <a:pt x="530" y="286"/>
                </a:lnTo>
                <a:lnTo>
                  <a:pt x="544" y="284"/>
                </a:lnTo>
                <a:lnTo>
                  <a:pt x="544" y="264"/>
                </a:lnTo>
                <a:lnTo>
                  <a:pt x="571" y="264"/>
                </a:lnTo>
                <a:lnTo>
                  <a:pt x="571" y="284"/>
                </a:lnTo>
                <a:lnTo>
                  <a:pt x="571" y="284"/>
                </a:lnTo>
                <a:lnTo>
                  <a:pt x="585" y="286"/>
                </a:lnTo>
                <a:lnTo>
                  <a:pt x="595" y="290"/>
                </a:lnTo>
                <a:lnTo>
                  <a:pt x="605" y="296"/>
                </a:lnTo>
                <a:lnTo>
                  <a:pt x="614" y="302"/>
                </a:lnTo>
                <a:lnTo>
                  <a:pt x="614" y="302"/>
                </a:lnTo>
                <a:lnTo>
                  <a:pt x="620" y="310"/>
                </a:lnTo>
                <a:lnTo>
                  <a:pt x="624" y="321"/>
                </a:lnTo>
                <a:lnTo>
                  <a:pt x="626" y="331"/>
                </a:lnTo>
                <a:lnTo>
                  <a:pt x="626" y="343"/>
                </a:lnTo>
                <a:lnTo>
                  <a:pt x="626" y="343"/>
                </a:lnTo>
                <a:lnTo>
                  <a:pt x="626" y="355"/>
                </a:lnTo>
                <a:lnTo>
                  <a:pt x="626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03288" y="4174608"/>
            <a:ext cx="1226111" cy="302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4"/>
          <p:cNvSpPr/>
          <p:nvPr/>
        </p:nvSpPr>
        <p:spPr>
          <a:xfrm>
            <a:off x="6089899" y="3842547"/>
            <a:ext cx="817174" cy="400942"/>
          </a:xfrm>
          <a:custGeom>
            <a:avLst/>
            <a:gdLst>
              <a:gd name="connsiteX0" fmla="*/ 0 w 1007836"/>
              <a:gd name="connsiteY0" fmla="*/ 503918 h 1007836"/>
              <a:gd name="connsiteX1" fmla="*/ 503918 w 1007836"/>
              <a:gd name="connsiteY1" fmla="*/ 0 h 1007836"/>
              <a:gd name="connsiteX2" fmla="*/ 1007836 w 1007836"/>
              <a:gd name="connsiteY2" fmla="*/ 503918 h 1007836"/>
              <a:gd name="connsiteX3" fmla="*/ 503918 w 1007836"/>
              <a:gd name="connsiteY3" fmla="*/ 1007836 h 1007836"/>
              <a:gd name="connsiteX4" fmla="*/ 0 w 1007836"/>
              <a:gd name="connsiteY4" fmla="*/ 503918 h 1007836"/>
              <a:gd name="connsiteX0" fmla="*/ 503918 w 1007836"/>
              <a:gd name="connsiteY0" fmla="*/ 1007836 h 1099276"/>
              <a:gd name="connsiteX1" fmla="*/ 0 w 1007836"/>
              <a:gd name="connsiteY1" fmla="*/ 503918 h 1099276"/>
              <a:gd name="connsiteX2" fmla="*/ 503918 w 1007836"/>
              <a:gd name="connsiteY2" fmla="*/ 0 h 1099276"/>
              <a:gd name="connsiteX3" fmla="*/ 1007836 w 1007836"/>
              <a:gd name="connsiteY3" fmla="*/ 503918 h 1099276"/>
              <a:gd name="connsiteX4" fmla="*/ 595358 w 1007836"/>
              <a:gd name="connsiteY4" fmla="*/ 1099276 h 1099276"/>
              <a:gd name="connsiteX0" fmla="*/ 503918 w 1007836"/>
              <a:gd name="connsiteY0" fmla="*/ 1007836 h 1007836"/>
              <a:gd name="connsiteX1" fmla="*/ 0 w 1007836"/>
              <a:gd name="connsiteY1" fmla="*/ 503918 h 1007836"/>
              <a:gd name="connsiteX2" fmla="*/ 503918 w 1007836"/>
              <a:gd name="connsiteY2" fmla="*/ 0 h 1007836"/>
              <a:gd name="connsiteX3" fmla="*/ 1007836 w 1007836"/>
              <a:gd name="connsiteY3" fmla="*/ 503918 h 1007836"/>
              <a:gd name="connsiteX0" fmla="*/ 0 w 1007836"/>
              <a:gd name="connsiteY0" fmla="*/ 503918 h 503918"/>
              <a:gd name="connsiteX1" fmla="*/ 503918 w 1007836"/>
              <a:gd name="connsiteY1" fmla="*/ 0 h 503918"/>
              <a:gd name="connsiteX2" fmla="*/ 1007836 w 1007836"/>
              <a:gd name="connsiteY2" fmla="*/ 503918 h 5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836" h="503918">
                <a:moveTo>
                  <a:pt x="0" y="503918"/>
                </a:moveTo>
                <a:cubicBezTo>
                  <a:pt x="0" y="225612"/>
                  <a:pt x="225612" y="0"/>
                  <a:pt x="503918" y="0"/>
                </a:cubicBezTo>
                <a:cubicBezTo>
                  <a:pt x="782224" y="0"/>
                  <a:pt x="1007836" y="225612"/>
                  <a:pt x="1007836" y="503918"/>
                </a:cubicBezTo>
              </a:path>
            </a:pathLst>
          </a:custGeom>
          <a:noFill/>
          <a:ln w="120650"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椭圆 4"/>
          <p:cNvSpPr/>
          <p:nvPr/>
        </p:nvSpPr>
        <p:spPr>
          <a:xfrm flipV="1">
            <a:off x="6089899" y="4243489"/>
            <a:ext cx="817174" cy="400942"/>
          </a:xfrm>
          <a:custGeom>
            <a:avLst/>
            <a:gdLst>
              <a:gd name="connsiteX0" fmla="*/ 0 w 1007836"/>
              <a:gd name="connsiteY0" fmla="*/ 503918 h 1007836"/>
              <a:gd name="connsiteX1" fmla="*/ 503918 w 1007836"/>
              <a:gd name="connsiteY1" fmla="*/ 0 h 1007836"/>
              <a:gd name="connsiteX2" fmla="*/ 1007836 w 1007836"/>
              <a:gd name="connsiteY2" fmla="*/ 503918 h 1007836"/>
              <a:gd name="connsiteX3" fmla="*/ 503918 w 1007836"/>
              <a:gd name="connsiteY3" fmla="*/ 1007836 h 1007836"/>
              <a:gd name="connsiteX4" fmla="*/ 0 w 1007836"/>
              <a:gd name="connsiteY4" fmla="*/ 503918 h 1007836"/>
              <a:gd name="connsiteX0" fmla="*/ 503918 w 1007836"/>
              <a:gd name="connsiteY0" fmla="*/ 1007836 h 1099276"/>
              <a:gd name="connsiteX1" fmla="*/ 0 w 1007836"/>
              <a:gd name="connsiteY1" fmla="*/ 503918 h 1099276"/>
              <a:gd name="connsiteX2" fmla="*/ 503918 w 1007836"/>
              <a:gd name="connsiteY2" fmla="*/ 0 h 1099276"/>
              <a:gd name="connsiteX3" fmla="*/ 1007836 w 1007836"/>
              <a:gd name="connsiteY3" fmla="*/ 503918 h 1099276"/>
              <a:gd name="connsiteX4" fmla="*/ 595358 w 1007836"/>
              <a:gd name="connsiteY4" fmla="*/ 1099276 h 1099276"/>
              <a:gd name="connsiteX0" fmla="*/ 503918 w 1007836"/>
              <a:gd name="connsiteY0" fmla="*/ 1007836 h 1007836"/>
              <a:gd name="connsiteX1" fmla="*/ 0 w 1007836"/>
              <a:gd name="connsiteY1" fmla="*/ 503918 h 1007836"/>
              <a:gd name="connsiteX2" fmla="*/ 503918 w 1007836"/>
              <a:gd name="connsiteY2" fmla="*/ 0 h 1007836"/>
              <a:gd name="connsiteX3" fmla="*/ 1007836 w 1007836"/>
              <a:gd name="connsiteY3" fmla="*/ 503918 h 1007836"/>
              <a:gd name="connsiteX0" fmla="*/ 0 w 1007836"/>
              <a:gd name="connsiteY0" fmla="*/ 503918 h 503918"/>
              <a:gd name="connsiteX1" fmla="*/ 503918 w 1007836"/>
              <a:gd name="connsiteY1" fmla="*/ 0 h 503918"/>
              <a:gd name="connsiteX2" fmla="*/ 1007836 w 1007836"/>
              <a:gd name="connsiteY2" fmla="*/ 503918 h 5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836" h="503918">
                <a:moveTo>
                  <a:pt x="0" y="503918"/>
                </a:moveTo>
                <a:cubicBezTo>
                  <a:pt x="0" y="225612"/>
                  <a:pt x="225612" y="0"/>
                  <a:pt x="503918" y="0"/>
                </a:cubicBezTo>
                <a:cubicBezTo>
                  <a:pt x="782224" y="0"/>
                  <a:pt x="1007836" y="225612"/>
                  <a:pt x="1007836" y="503918"/>
                </a:cubicBezTo>
              </a:path>
            </a:pathLst>
          </a:custGeom>
          <a:noFill/>
          <a:ln w="1206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Freeform 6"/>
          <p:cNvSpPr>
            <a:spLocks noEditPoints="1"/>
          </p:cNvSpPr>
          <p:nvPr/>
        </p:nvSpPr>
        <p:spPr bwMode="auto">
          <a:xfrm>
            <a:off x="6240914" y="3976797"/>
            <a:ext cx="515143" cy="474936"/>
          </a:xfrm>
          <a:custGeom>
            <a:avLst/>
            <a:gdLst>
              <a:gd name="T0" fmla="*/ 974 w 1025"/>
              <a:gd name="T1" fmla="*/ 2 h 945"/>
              <a:gd name="T2" fmla="*/ 1015 w 1025"/>
              <a:gd name="T3" fmla="*/ 28 h 945"/>
              <a:gd name="T4" fmla="*/ 1025 w 1025"/>
              <a:gd name="T5" fmla="*/ 631 h 945"/>
              <a:gd name="T6" fmla="*/ 1015 w 1025"/>
              <a:gd name="T7" fmla="*/ 667 h 945"/>
              <a:gd name="T8" fmla="*/ 974 w 1025"/>
              <a:gd name="T9" fmla="*/ 694 h 945"/>
              <a:gd name="T10" fmla="*/ 925 w 1025"/>
              <a:gd name="T11" fmla="*/ 627 h 945"/>
              <a:gd name="T12" fmla="*/ 81 w 1025"/>
              <a:gd name="T13" fmla="*/ 627 h 945"/>
              <a:gd name="T14" fmla="*/ 432 w 1025"/>
              <a:gd name="T15" fmla="*/ 674 h 945"/>
              <a:gd name="T16" fmla="*/ 50 w 1025"/>
              <a:gd name="T17" fmla="*/ 694 h 945"/>
              <a:gd name="T18" fmla="*/ 10 w 1025"/>
              <a:gd name="T19" fmla="*/ 667 h 945"/>
              <a:gd name="T20" fmla="*/ 0 w 1025"/>
              <a:gd name="T21" fmla="*/ 65 h 945"/>
              <a:gd name="T22" fmla="*/ 10 w 1025"/>
              <a:gd name="T23" fmla="*/ 28 h 945"/>
              <a:gd name="T24" fmla="*/ 50 w 1025"/>
              <a:gd name="T25" fmla="*/ 2 h 945"/>
              <a:gd name="T26" fmla="*/ 702 w 1025"/>
              <a:gd name="T27" fmla="*/ 391 h 945"/>
              <a:gd name="T28" fmla="*/ 702 w 1025"/>
              <a:gd name="T29" fmla="*/ 375 h 945"/>
              <a:gd name="T30" fmla="*/ 899 w 1025"/>
              <a:gd name="T31" fmla="*/ 314 h 945"/>
              <a:gd name="T32" fmla="*/ 806 w 1025"/>
              <a:gd name="T33" fmla="*/ 255 h 945"/>
              <a:gd name="T34" fmla="*/ 806 w 1025"/>
              <a:gd name="T35" fmla="*/ 239 h 945"/>
              <a:gd name="T36" fmla="*/ 899 w 1025"/>
              <a:gd name="T37" fmla="*/ 184 h 945"/>
              <a:gd name="T38" fmla="*/ 806 w 1025"/>
              <a:gd name="T39" fmla="*/ 146 h 945"/>
              <a:gd name="T40" fmla="*/ 806 w 1025"/>
              <a:gd name="T41" fmla="*/ 130 h 945"/>
              <a:gd name="T42" fmla="*/ 775 w 1025"/>
              <a:gd name="T43" fmla="*/ 130 h 945"/>
              <a:gd name="T44" fmla="*/ 300 w 1025"/>
              <a:gd name="T45" fmla="*/ 462 h 945"/>
              <a:gd name="T46" fmla="*/ 251 w 1025"/>
              <a:gd name="T47" fmla="*/ 462 h 945"/>
              <a:gd name="T48" fmla="*/ 310 w 1025"/>
              <a:gd name="T49" fmla="*/ 280 h 945"/>
              <a:gd name="T50" fmla="*/ 395 w 1025"/>
              <a:gd name="T51" fmla="*/ 330 h 945"/>
              <a:gd name="T52" fmla="*/ 467 w 1025"/>
              <a:gd name="T53" fmla="*/ 219 h 945"/>
              <a:gd name="T54" fmla="*/ 497 w 1025"/>
              <a:gd name="T55" fmla="*/ 168 h 945"/>
              <a:gd name="T56" fmla="*/ 402 w 1025"/>
              <a:gd name="T57" fmla="*/ 201 h 945"/>
              <a:gd name="T58" fmla="*/ 335 w 1025"/>
              <a:gd name="T59" fmla="*/ 249 h 945"/>
              <a:gd name="T60" fmla="*/ 138 w 1025"/>
              <a:gd name="T61" fmla="*/ 314 h 945"/>
              <a:gd name="T62" fmla="*/ 227 w 1025"/>
              <a:gd name="T63" fmla="*/ 357 h 945"/>
              <a:gd name="T64" fmla="*/ 465 w 1025"/>
              <a:gd name="T65" fmla="*/ 462 h 945"/>
              <a:gd name="T66" fmla="*/ 465 w 1025"/>
              <a:gd name="T67" fmla="*/ 462 h 945"/>
              <a:gd name="T68" fmla="*/ 440 w 1025"/>
              <a:gd name="T69" fmla="*/ 373 h 945"/>
              <a:gd name="T70" fmla="*/ 320 w 1025"/>
              <a:gd name="T71" fmla="*/ 462 h 945"/>
              <a:gd name="T72" fmla="*/ 320 w 1025"/>
              <a:gd name="T73" fmla="*/ 462 h 945"/>
              <a:gd name="T74" fmla="*/ 653 w 1025"/>
              <a:gd name="T75" fmla="*/ 337 h 945"/>
              <a:gd name="T76" fmla="*/ 592 w 1025"/>
              <a:gd name="T77" fmla="*/ 416 h 945"/>
              <a:gd name="T78" fmla="*/ 588 w 1025"/>
              <a:gd name="T79" fmla="*/ 661 h 945"/>
              <a:gd name="T80" fmla="*/ 546 w 1025"/>
              <a:gd name="T81" fmla="*/ 602 h 945"/>
              <a:gd name="T82" fmla="*/ 497 w 1025"/>
              <a:gd name="T83" fmla="*/ 578 h 945"/>
              <a:gd name="T84" fmla="*/ 495 w 1025"/>
              <a:gd name="T85" fmla="*/ 639 h 945"/>
              <a:gd name="T86" fmla="*/ 542 w 1025"/>
              <a:gd name="T87" fmla="*/ 753 h 945"/>
              <a:gd name="T88" fmla="*/ 592 w 1025"/>
              <a:gd name="T89" fmla="*/ 945 h 945"/>
              <a:gd name="T90" fmla="*/ 824 w 1025"/>
              <a:gd name="T91" fmla="*/ 891 h 945"/>
              <a:gd name="T92" fmla="*/ 854 w 1025"/>
              <a:gd name="T93" fmla="*/ 582 h 945"/>
              <a:gd name="T94" fmla="*/ 799 w 1025"/>
              <a:gd name="T95" fmla="*/ 531 h 945"/>
              <a:gd name="T96" fmla="*/ 789 w 1025"/>
              <a:gd name="T97" fmla="*/ 588 h 945"/>
              <a:gd name="T98" fmla="*/ 732 w 1025"/>
              <a:gd name="T99" fmla="*/ 487 h 945"/>
              <a:gd name="T100" fmla="*/ 724 w 1025"/>
              <a:gd name="T101" fmla="*/ 473 h 945"/>
              <a:gd name="T102" fmla="*/ 670 w 1025"/>
              <a:gd name="T103" fmla="*/ 546 h 945"/>
              <a:gd name="T104" fmla="*/ 54 w 1025"/>
              <a:gd name="T105" fmla="*/ 247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25" h="945">
                <a:moveTo>
                  <a:pt x="65" y="0"/>
                </a:moveTo>
                <a:lnTo>
                  <a:pt x="960" y="0"/>
                </a:lnTo>
                <a:lnTo>
                  <a:pt x="960" y="0"/>
                </a:lnTo>
                <a:lnTo>
                  <a:pt x="974" y="2"/>
                </a:lnTo>
                <a:lnTo>
                  <a:pt x="986" y="4"/>
                </a:lnTo>
                <a:lnTo>
                  <a:pt x="996" y="10"/>
                </a:lnTo>
                <a:lnTo>
                  <a:pt x="1007" y="18"/>
                </a:lnTo>
                <a:lnTo>
                  <a:pt x="1015" y="28"/>
                </a:lnTo>
                <a:lnTo>
                  <a:pt x="1021" y="38"/>
                </a:lnTo>
                <a:lnTo>
                  <a:pt x="1025" y="50"/>
                </a:lnTo>
                <a:lnTo>
                  <a:pt x="1025" y="65"/>
                </a:lnTo>
                <a:lnTo>
                  <a:pt x="1025" y="631"/>
                </a:lnTo>
                <a:lnTo>
                  <a:pt x="1025" y="631"/>
                </a:lnTo>
                <a:lnTo>
                  <a:pt x="1025" y="643"/>
                </a:lnTo>
                <a:lnTo>
                  <a:pt x="1021" y="655"/>
                </a:lnTo>
                <a:lnTo>
                  <a:pt x="1015" y="667"/>
                </a:lnTo>
                <a:lnTo>
                  <a:pt x="1007" y="676"/>
                </a:lnTo>
                <a:lnTo>
                  <a:pt x="996" y="684"/>
                </a:lnTo>
                <a:lnTo>
                  <a:pt x="986" y="690"/>
                </a:lnTo>
                <a:lnTo>
                  <a:pt x="974" y="694"/>
                </a:lnTo>
                <a:lnTo>
                  <a:pt x="960" y="696"/>
                </a:lnTo>
                <a:lnTo>
                  <a:pt x="919" y="696"/>
                </a:lnTo>
                <a:lnTo>
                  <a:pt x="919" y="696"/>
                </a:lnTo>
                <a:lnTo>
                  <a:pt x="925" y="627"/>
                </a:lnTo>
                <a:lnTo>
                  <a:pt x="946" y="627"/>
                </a:lnTo>
                <a:lnTo>
                  <a:pt x="946" y="61"/>
                </a:lnTo>
                <a:lnTo>
                  <a:pt x="81" y="61"/>
                </a:lnTo>
                <a:lnTo>
                  <a:pt x="81" y="627"/>
                </a:lnTo>
                <a:lnTo>
                  <a:pt x="391" y="627"/>
                </a:lnTo>
                <a:lnTo>
                  <a:pt x="418" y="653"/>
                </a:lnTo>
                <a:lnTo>
                  <a:pt x="418" y="653"/>
                </a:lnTo>
                <a:lnTo>
                  <a:pt x="432" y="674"/>
                </a:lnTo>
                <a:lnTo>
                  <a:pt x="444" y="696"/>
                </a:lnTo>
                <a:lnTo>
                  <a:pt x="65" y="696"/>
                </a:lnTo>
                <a:lnTo>
                  <a:pt x="65" y="696"/>
                </a:lnTo>
                <a:lnTo>
                  <a:pt x="50" y="694"/>
                </a:lnTo>
                <a:lnTo>
                  <a:pt x="38" y="690"/>
                </a:lnTo>
                <a:lnTo>
                  <a:pt x="28" y="684"/>
                </a:lnTo>
                <a:lnTo>
                  <a:pt x="18" y="676"/>
                </a:lnTo>
                <a:lnTo>
                  <a:pt x="10" y="667"/>
                </a:lnTo>
                <a:lnTo>
                  <a:pt x="4" y="655"/>
                </a:lnTo>
                <a:lnTo>
                  <a:pt x="0" y="643"/>
                </a:lnTo>
                <a:lnTo>
                  <a:pt x="0" y="631"/>
                </a:lnTo>
                <a:lnTo>
                  <a:pt x="0" y="65"/>
                </a:lnTo>
                <a:lnTo>
                  <a:pt x="0" y="65"/>
                </a:lnTo>
                <a:lnTo>
                  <a:pt x="0" y="50"/>
                </a:lnTo>
                <a:lnTo>
                  <a:pt x="4" y="38"/>
                </a:lnTo>
                <a:lnTo>
                  <a:pt x="10" y="28"/>
                </a:lnTo>
                <a:lnTo>
                  <a:pt x="18" y="18"/>
                </a:lnTo>
                <a:lnTo>
                  <a:pt x="28" y="10"/>
                </a:lnTo>
                <a:lnTo>
                  <a:pt x="38" y="4"/>
                </a:lnTo>
                <a:lnTo>
                  <a:pt x="50" y="2"/>
                </a:lnTo>
                <a:lnTo>
                  <a:pt x="65" y="0"/>
                </a:lnTo>
                <a:lnTo>
                  <a:pt x="65" y="0"/>
                </a:lnTo>
                <a:close/>
                <a:moveTo>
                  <a:pt x="702" y="375"/>
                </a:moveTo>
                <a:lnTo>
                  <a:pt x="702" y="391"/>
                </a:lnTo>
                <a:lnTo>
                  <a:pt x="899" y="391"/>
                </a:lnTo>
                <a:lnTo>
                  <a:pt x="899" y="375"/>
                </a:lnTo>
                <a:lnTo>
                  <a:pt x="702" y="375"/>
                </a:lnTo>
                <a:lnTo>
                  <a:pt x="702" y="375"/>
                </a:lnTo>
                <a:close/>
                <a:moveTo>
                  <a:pt x="702" y="314"/>
                </a:moveTo>
                <a:lnTo>
                  <a:pt x="702" y="330"/>
                </a:lnTo>
                <a:lnTo>
                  <a:pt x="899" y="330"/>
                </a:lnTo>
                <a:lnTo>
                  <a:pt x="899" y="314"/>
                </a:lnTo>
                <a:lnTo>
                  <a:pt x="702" y="314"/>
                </a:lnTo>
                <a:lnTo>
                  <a:pt x="702" y="314"/>
                </a:lnTo>
                <a:close/>
                <a:moveTo>
                  <a:pt x="806" y="239"/>
                </a:moveTo>
                <a:lnTo>
                  <a:pt x="806" y="255"/>
                </a:lnTo>
                <a:lnTo>
                  <a:pt x="899" y="255"/>
                </a:lnTo>
                <a:lnTo>
                  <a:pt x="899" y="239"/>
                </a:lnTo>
                <a:lnTo>
                  <a:pt x="806" y="239"/>
                </a:lnTo>
                <a:lnTo>
                  <a:pt x="806" y="239"/>
                </a:lnTo>
                <a:close/>
                <a:moveTo>
                  <a:pt x="806" y="184"/>
                </a:moveTo>
                <a:lnTo>
                  <a:pt x="806" y="201"/>
                </a:lnTo>
                <a:lnTo>
                  <a:pt x="899" y="201"/>
                </a:lnTo>
                <a:lnTo>
                  <a:pt x="899" y="184"/>
                </a:lnTo>
                <a:lnTo>
                  <a:pt x="806" y="184"/>
                </a:lnTo>
                <a:lnTo>
                  <a:pt x="806" y="184"/>
                </a:lnTo>
                <a:close/>
                <a:moveTo>
                  <a:pt x="806" y="130"/>
                </a:moveTo>
                <a:lnTo>
                  <a:pt x="806" y="146"/>
                </a:lnTo>
                <a:lnTo>
                  <a:pt x="899" y="146"/>
                </a:lnTo>
                <a:lnTo>
                  <a:pt x="899" y="130"/>
                </a:lnTo>
                <a:lnTo>
                  <a:pt x="806" y="130"/>
                </a:lnTo>
                <a:lnTo>
                  <a:pt x="806" y="130"/>
                </a:lnTo>
                <a:close/>
                <a:moveTo>
                  <a:pt x="590" y="130"/>
                </a:moveTo>
                <a:lnTo>
                  <a:pt x="590" y="278"/>
                </a:lnTo>
                <a:lnTo>
                  <a:pt x="775" y="278"/>
                </a:lnTo>
                <a:lnTo>
                  <a:pt x="775" y="130"/>
                </a:lnTo>
                <a:lnTo>
                  <a:pt x="590" y="130"/>
                </a:lnTo>
                <a:lnTo>
                  <a:pt x="590" y="130"/>
                </a:lnTo>
                <a:close/>
                <a:moveTo>
                  <a:pt x="251" y="462"/>
                </a:moveTo>
                <a:lnTo>
                  <a:pt x="300" y="462"/>
                </a:lnTo>
                <a:lnTo>
                  <a:pt x="300" y="322"/>
                </a:lnTo>
                <a:lnTo>
                  <a:pt x="251" y="322"/>
                </a:lnTo>
                <a:lnTo>
                  <a:pt x="251" y="462"/>
                </a:lnTo>
                <a:lnTo>
                  <a:pt x="251" y="462"/>
                </a:lnTo>
                <a:close/>
                <a:moveTo>
                  <a:pt x="138" y="314"/>
                </a:moveTo>
                <a:lnTo>
                  <a:pt x="160" y="345"/>
                </a:lnTo>
                <a:lnTo>
                  <a:pt x="257" y="278"/>
                </a:lnTo>
                <a:lnTo>
                  <a:pt x="310" y="280"/>
                </a:lnTo>
                <a:lnTo>
                  <a:pt x="341" y="312"/>
                </a:lnTo>
                <a:lnTo>
                  <a:pt x="343" y="314"/>
                </a:lnTo>
                <a:lnTo>
                  <a:pt x="349" y="316"/>
                </a:lnTo>
                <a:lnTo>
                  <a:pt x="395" y="330"/>
                </a:lnTo>
                <a:lnTo>
                  <a:pt x="414" y="337"/>
                </a:lnTo>
                <a:lnTo>
                  <a:pt x="418" y="316"/>
                </a:lnTo>
                <a:lnTo>
                  <a:pt x="436" y="225"/>
                </a:lnTo>
                <a:lnTo>
                  <a:pt x="467" y="219"/>
                </a:lnTo>
                <a:lnTo>
                  <a:pt x="473" y="247"/>
                </a:lnTo>
                <a:lnTo>
                  <a:pt x="507" y="215"/>
                </a:lnTo>
                <a:lnTo>
                  <a:pt x="542" y="180"/>
                </a:lnTo>
                <a:lnTo>
                  <a:pt x="497" y="168"/>
                </a:lnTo>
                <a:lnTo>
                  <a:pt x="450" y="156"/>
                </a:lnTo>
                <a:lnTo>
                  <a:pt x="458" y="184"/>
                </a:lnTo>
                <a:lnTo>
                  <a:pt x="410" y="197"/>
                </a:lnTo>
                <a:lnTo>
                  <a:pt x="402" y="201"/>
                </a:lnTo>
                <a:lnTo>
                  <a:pt x="400" y="209"/>
                </a:lnTo>
                <a:lnTo>
                  <a:pt x="385" y="288"/>
                </a:lnTo>
                <a:lnTo>
                  <a:pt x="363" y="282"/>
                </a:lnTo>
                <a:lnTo>
                  <a:pt x="335" y="249"/>
                </a:lnTo>
                <a:lnTo>
                  <a:pt x="331" y="247"/>
                </a:lnTo>
                <a:lnTo>
                  <a:pt x="326" y="245"/>
                </a:lnTo>
                <a:lnTo>
                  <a:pt x="253" y="235"/>
                </a:lnTo>
                <a:lnTo>
                  <a:pt x="138" y="314"/>
                </a:lnTo>
                <a:lnTo>
                  <a:pt x="138" y="314"/>
                </a:lnTo>
                <a:close/>
                <a:moveTo>
                  <a:pt x="180" y="462"/>
                </a:moveTo>
                <a:lnTo>
                  <a:pt x="227" y="462"/>
                </a:lnTo>
                <a:lnTo>
                  <a:pt x="227" y="357"/>
                </a:lnTo>
                <a:lnTo>
                  <a:pt x="180" y="357"/>
                </a:lnTo>
                <a:lnTo>
                  <a:pt x="180" y="462"/>
                </a:lnTo>
                <a:lnTo>
                  <a:pt x="180" y="462"/>
                </a:lnTo>
                <a:close/>
                <a:moveTo>
                  <a:pt x="465" y="462"/>
                </a:moveTo>
                <a:lnTo>
                  <a:pt x="511" y="462"/>
                </a:lnTo>
                <a:lnTo>
                  <a:pt x="511" y="259"/>
                </a:lnTo>
                <a:lnTo>
                  <a:pt x="465" y="259"/>
                </a:lnTo>
                <a:lnTo>
                  <a:pt x="465" y="462"/>
                </a:lnTo>
                <a:lnTo>
                  <a:pt x="465" y="462"/>
                </a:lnTo>
                <a:close/>
                <a:moveTo>
                  <a:pt x="393" y="462"/>
                </a:moveTo>
                <a:lnTo>
                  <a:pt x="440" y="462"/>
                </a:lnTo>
                <a:lnTo>
                  <a:pt x="440" y="373"/>
                </a:lnTo>
                <a:lnTo>
                  <a:pt x="393" y="373"/>
                </a:lnTo>
                <a:lnTo>
                  <a:pt x="393" y="462"/>
                </a:lnTo>
                <a:lnTo>
                  <a:pt x="393" y="462"/>
                </a:lnTo>
                <a:close/>
                <a:moveTo>
                  <a:pt x="320" y="462"/>
                </a:moveTo>
                <a:lnTo>
                  <a:pt x="369" y="462"/>
                </a:lnTo>
                <a:lnTo>
                  <a:pt x="369" y="347"/>
                </a:lnTo>
                <a:lnTo>
                  <a:pt x="320" y="347"/>
                </a:lnTo>
                <a:lnTo>
                  <a:pt x="320" y="462"/>
                </a:lnTo>
                <a:lnTo>
                  <a:pt x="320" y="462"/>
                </a:lnTo>
                <a:close/>
                <a:moveTo>
                  <a:pt x="670" y="546"/>
                </a:moveTo>
                <a:lnTo>
                  <a:pt x="670" y="546"/>
                </a:lnTo>
                <a:lnTo>
                  <a:pt x="653" y="337"/>
                </a:lnTo>
                <a:lnTo>
                  <a:pt x="653" y="337"/>
                </a:lnTo>
                <a:lnTo>
                  <a:pt x="594" y="335"/>
                </a:lnTo>
                <a:lnTo>
                  <a:pt x="594" y="335"/>
                </a:lnTo>
                <a:lnTo>
                  <a:pt x="592" y="416"/>
                </a:lnTo>
                <a:lnTo>
                  <a:pt x="590" y="497"/>
                </a:lnTo>
                <a:lnTo>
                  <a:pt x="590" y="580"/>
                </a:lnTo>
                <a:lnTo>
                  <a:pt x="588" y="661"/>
                </a:lnTo>
                <a:lnTo>
                  <a:pt x="588" y="661"/>
                </a:lnTo>
                <a:lnTo>
                  <a:pt x="574" y="635"/>
                </a:lnTo>
                <a:lnTo>
                  <a:pt x="566" y="625"/>
                </a:lnTo>
                <a:lnTo>
                  <a:pt x="558" y="613"/>
                </a:lnTo>
                <a:lnTo>
                  <a:pt x="546" y="602"/>
                </a:lnTo>
                <a:lnTo>
                  <a:pt x="532" y="592"/>
                </a:lnTo>
                <a:lnTo>
                  <a:pt x="515" y="584"/>
                </a:lnTo>
                <a:lnTo>
                  <a:pt x="497" y="578"/>
                </a:lnTo>
                <a:lnTo>
                  <a:pt x="497" y="578"/>
                </a:lnTo>
                <a:lnTo>
                  <a:pt x="471" y="604"/>
                </a:lnTo>
                <a:lnTo>
                  <a:pt x="471" y="604"/>
                </a:lnTo>
                <a:lnTo>
                  <a:pt x="485" y="621"/>
                </a:lnTo>
                <a:lnTo>
                  <a:pt x="495" y="639"/>
                </a:lnTo>
                <a:lnTo>
                  <a:pt x="505" y="655"/>
                </a:lnTo>
                <a:lnTo>
                  <a:pt x="515" y="676"/>
                </a:lnTo>
                <a:lnTo>
                  <a:pt x="529" y="714"/>
                </a:lnTo>
                <a:lnTo>
                  <a:pt x="542" y="753"/>
                </a:lnTo>
                <a:lnTo>
                  <a:pt x="554" y="868"/>
                </a:lnTo>
                <a:lnTo>
                  <a:pt x="554" y="868"/>
                </a:lnTo>
                <a:lnTo>
                  <a:pt x="592" y="945"/>
                </a:lnTo>
                <a:lnTo>
                  <a:pt x="592" y="945"/>
                </a:lnTo>
                <a:lnTo>
                  <a:pt x="802" y="939"/>
                </a:lnTo>
                <a:lnTo>
                  <a:pt x="802" y="939"/>
                </a:lnTo>
                <a:lnTo>
                  <a:pt x="824" y="891"/>
                </a:lnTo>
                <a:lnTo>
                  <a:pt x="824" y="891"/>
                </a:lnTo>
                <a:lnTo>
                  <a:pt x="834" y="812"/>
                </a:lnTo>
                <a:lnTo>
                  <a:pt x="844" y="718"/>
                </a:lnTo>
                <a:lnTo>
                  <a:pt x="852" y="625"/>
                </a:lnTo>
                <a:lnTo>
                  <a:pt x="854" y="582"/>
                </a:lnTo>
                <a:lnTo>
                  <a:pt x="854" y="546"/>
                </a:lnTo>
                <a:lnTo>
                  <a:pt x="854" y="546"/>
                </a:lnTo>
                <a:lnTo>
                  <a:pt x="826" y="540"/>
                </a:lnTo>
                <a:lnTo>
                  <a:pt x="799" y="531"/>
                </a:lnTo>
                <a:lnTo>
                  <a:pt x="799" y="531"/>
                </a:lnTo>
                <a:lnTo>
                  <a:pt x="793" y="560"/>
                </a:lnTo>
                <a:lnTo>
                  <a:pt x="789" y="588"/>
                </a:lnTo>
                <a:lnTo>
                  <a:pt x="789" y="588"/>
                </a:lnTo>
                <a:lnTo>
                  <a:pt x="785" y="497"/>
                </a:lnTo>
                <a:lnTo>
                  <a:pt x="785" y="497"/>
                </a:lnTo>
                <a:lnTo>
                  <a:pt x="732" y="487"/>
                </a:lnTo>
                <a:lnTo>
                  <a:pt x="732" y="487"/>
                </a:lnTo>
                <a:lnTo>
                  <a:pt x="728" y="511"/>
                </a:lnTo>
                <a:lnTo>
                  <a:pt x="728" y="511"/>
                </a:lnTo>
                <a:lnTo>
                  <a:pt x="724" y="473"/>
                </a:lnTo>
                <a:lnTo>
                  <a:pt x="724" y="473"/>
                </a:lnTo>
                <a:lnTo>
                  <a:pt x="676" y="466"/>
                </a:lnTo>
                <a:lnTo>
                  <a:pt x="676" y="466"/>
                </a:lnTo>
                <a:lnTo>
                  <a:pt x="670" y="546"/>
                </a:lnTo>
                <a:lnTo>
                  <a:pt x="670" y="546"/>
                </a:lnTo>
                <a:close/>
                <a:moveTo>
                  <a:pt x="26" y="247"/>
                </a:moveTo>
                <a:lnTo>
                  <a:pt x="26" y="430"/>
                </a:lnTo>
                <a:lnTo>
                  <a:pt x="54" y="430"/>
                </a:lnTo>
                <a:lnTo>
                  <a:pt x="54" y="247"/>
                </a:lnTo>
                <a:lnTo>
                  <a:pt x="26" y="2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875025" y="3086895"/>
            <a:ext cx="1226111" cy="53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243129" y="3151538"/>
            <a:ext cx="1226111" cy="1305351"/>
            <a:chOff x="7268305" y="3152154"/>
            <a:chExt cx="1226111" cy="1305351"/>
          </a:xfrm>
        </p:grpSpPr>
        <p:grpSp>
          <p:nvGrpSpPr>
            <p:cNvPr id="16" name="组合 15"/>
            <p:cNvGrpSpPr/>
            <p:nvPr/>
          </p:nvGrpSpPr>
          <p:grpSpPr>
            <a:xfrm>
              <a:off x="7472635" y="3152154"/>
              <a:ext cx="801884" cy="801884"/>
              <a:chOff x="7446223" y="2858660"/>
              <a:chExt cx="801884" cy="801884"/>
            </a:xfrm>
          </p:grpSpPr>
          <p:sp>
            <p:nvSpPr>
              <p:cNvPr id="54" name="椭圆 4"/>
              <p:cNvSpPr/>
              <p:nvPr/>
            </p:nvSpPr>
            <p:spPr>
              <a:xfrm rot="10800000">
                <a:off x="7446223" y="3259602"/>
                <a:ext cx="801884" cy="400942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rgbClr val="C816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椭圆 4"/>
              <p:cNvSpPr/>
              <p:nvPr/>
            </p:nvSpPr>
            <p:spPr>
              <a:xfrm rot="10800000" flipV="1">
                <a:off x="7446223" y="2858660"/>
                <a:ext cx="801884" cy="400942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5"/>
              <p:cNvSpPr>
                <a:spLocks noEditPoints="1"/>
              </p:cNvSpPr>
              <p:nvPr/>
            </p:nvSpPr>
            <p:spPr bwMode="auto">
              <a:xfrm>
                <a:off x="7586831" y="3064443"/>
                <a:ext cx="517687" cy="386664"/>
              </a:xfrm>
              <a:custGeom>
                <a:avLst/>
                <a:gdLst>
                  <a:gd name="T0" fmla="*/ 814 w 889"/>
                  <a:gd name="T1" fmla="*/ 664 h 664"/>
                  <a:gd name="T2" fmla="*/ 814 w 889"/>
                  <a:gd name="T3" fmla="*/ 621 h 664"/>
                  <a:gd name="T4" fmla="*/ 845 w 889"/>
                  <a:gd name="T5" fmla="*/ 234 h 664"/>
                  <a:gd name="T6" fmla="*/ 6 w 889"/>
                  <a:gd name="T7" fmla="*/ 456 h 664"/>
                  <a:gd name="T8" fmla="*/ 732 w 889"/>
                  <a:gd name="T9" fmla="*/ 0 h 664"/>
                  <a:gd name="T10" fmla="*/ 85 w 889"/>
                  <a:gd name="T11" fmla="*/ 105 h 664"/>
                  <a:gd name="T12" fmla="*/ 97 w 889"/>
                  <a:gd name="T13" fmla="*/ 79 h 664"/>
                  <a:gd name="T14" fmla="*/ 131 w 889"/>
                  <a:gd name="T15" fmla="*/ 81 h 664"/>
                  <a:gd name="T16" fmla="*/ 167 w 889"/>
                  <a:gd name="T17" fmla="*/ 101 h 664"/>
                  <a:gd name="T18" fmla="*/ 167 w 889"/>
                  <a:gd name="T19" fmla="*/ 97 h 664"/>
                  <a:gd name="T20" fmla="*/ 171 w 889"/>
                  <a:gd name="T21" fmla="*/ 99 h 664"/>
                  <a:gd name="T22" fmla="*/ 181 w 889"/>
                  <a:gd name="T23" fmla="*/ 95 h 664"/>
                  <a:gd name="T24" fmla="*/ 238 w 889"/>
                  <a:gd name="T25" fmla="*/ 89 h 664"/>
                  <a:gd name="T26" fmla="*/ 232 w 889"/>
                  <a:gd name="T27" fmla="*/ 71 h 664"/>
                  <a:gd name="T28" fmla="*/ 270 w 889"/>
                  <a:gd name="T29" fmla="*/ 75 h 664"/>
                  <a:gd name="T30" fmla="*/ 286 w 889"/>
                  <a:gd name="T31" fmla="*/ 89 h 664"/>
                  <a:gd name="T32" fmla="*/ 292 w 889"/>
                  <a:gd name="T33" fmla="*/ 107 h 664"/>
                  <a:gd name="T34" fmla="*/ 286 w 889"/>
                  <a:gd name="T35" fmla="*/ 89 h 664"/>
                  <a:gd name="T36" fmla="*/ 314 w 889"/>
                  <a:gd name="T37" fmla="*/ 81 h 664"/>
                  <a:gd name="T38" fmla="*/ 341 w 889"/>
                  <a:gd name="T39" fmla="*/ 107 h 664"/>
                  <a:gd name="T40" fmla="*/ 333 w 889"/>
                  <a:gd name="T41" fmla="*/ 87 h 664"/>
                  <a:gd name="T42" fmla="*/ 81 w 889"/>
                  <a:gd name="T43" fmla="*/ 375 h 664"/>
                  <a:gd name="T44" fmla="*/ 91 w 889"/>
                  <a:gd name="T45" fmla="*/ 345 h 664"/>
                  <a:gd name="T46" fmla="*/ 595 w 889"/>
                  <a:gd name="T47" fmla="*/ 375 h 664"/>
                  <a:gd name="T48" fmla="*/ 671 w 889"/>
                  <a:gd name="T49" fmla="*/ 381 h 664"/>
                  <a:gd name="T50" fmla="*/ 679 w 889"/>
                  <a:gd name="T51" fmla="*/ 351 h 664"/>
                  <a:gd name="T52" fmla="*/ 645 w 889"/>
                  <a:gd name="T53" fmla="*/ 345 h 664"/>
                  <a:gd name="T54" fmla="*/ 661 w 889"/>
                  <a:gd name="T55" fmla="*/ 351 h 664"/>
                  <a:gd name="T56" fmla="*/ 655 w 889"/>
                  <a:gd name="T57" fmla="*/ 377 h 664"/>
                  <a:gd name="T58" fmla="*/ 611 w 889"/>
                  <a:gd name="T59" fmla="*/ 385 h 664"/>
                  <a:gd name="T60" fmla="*/ 607 w 889"/>
                  <a:gd name="T61" fmla="*/ 353 h 664"/>
                  <a:gd name="T62" fmla="*/ 576 w 889"/>
                  <a:gd name="T63" fmla="*/ 353 h 664"/>
                  <a:gd name="T64" fmla="*/ 411 w 889"/>
                  <a:gd name="T65" fmla="*/ 345 h 664"/>
                  <a:gd name="T66" fmla="*/ 429 w 889"/>
                  <a:gd name="T67" fmla="*/ 349 h 664"/>
                  <a:gd name="T68" fmla="*/ 522 w 889"/>
                  <a:gd name="T69" fmla="*/ 385 h 664"/>
                  <a:gd name="T70" fmla="*/ 512 w 889"/>
                  <a:gd name="T71" fmla="*/ 355 h 664"/>
                  <a:gd name="T72" fmla="*/ 474 w 889"/>
                  <a:gd name="T73" fmla="*/ 349 h 664"/>
                  <a:gd name="T74" fmla="*/ 496 w 889"/>
                  <a:gd name="T75" fmla="*/ 349 h 664"/>
                  <a:gd name="T76" fmla="*/ 494 w 889"/>
                  <a:gd name="T77" fmla="*/ 355 h 664"/>
                  <a:gd name="T78" fmla="*/ 462 w 889"/>
                  <a:gd name="T79" fmla="*/ 381 h 664"/>
                  <a:gd name="T80" fmla="*/ 445 w 889"/>
                  <a:gd name="T81" fmla="*/ 375 h 664"/>
                  <a:gd name="T82" fmla="*/ 411 w 889"/>
                  <a:gd name="T83" fmla="*/ 375 h 664"/>
                  <a:gd name="T84" fmla="*/ 244 w 889"/>
                  <a:gd name="T85" fmla="*/ 351 h 664"/>
                  <a:gd name="T86" fmla="*/ 264 w 889"/>
                  <a:gd name="T87" fmla="*/ 345 h 664"/>
                  <a:gd name="T88" fmla="*/ 367 w 889"/>
                  <a:gd name="T89" fmla="*/ 381 h 664"/>
                  <a:gd name="T90" fmla="*/ 349 w 889"/>
                  <a:gd name="T91" fmla="*/ 377 h 664"/>
                  <a:gd name="T92" fmla="*/ 310 w 889"/>
                  <a:gd name="T93" fmla="*/ 375 h 664"/>
                  <a:gd name="T94" fmla="*/ 320 w 889"/>
                  <a:gd name="T95" fmla="*/ 345 h 664"/>
                  <a:gd name="T96" fmla="*/ 325 w 889"/>
                  <a:gd name="T97" fmla="*/ 351 h 664"/>
                  <a:gd name="T98" fmla="*/ 304 w 889"/>
                  <a:gd name="T99" fmla="*/ 375 h 664"/>
                  <a:gd name="T100" fmla="*/ 294 w 889"/>
                  <a:gd name="T101" fmla="*/ 379 h 664"/>
                  <a:gd name="T102" fmla="*/ 252 w 889"/>
                  <a:gd name="T103" fmla="*/ 379 h 664"/>
                  <a:gd name="T104" fmla="*/ 181 w 889"/>
                  <a:gd name="T105" fmla="*/ 377 h 664"/>
                  <a:gd name="T106" fmla="*/ 196 w 889"/>
                  <a:gd name="T107" fmla="*/ 351 h 664"/>
                  <a:gd name="T108" fmla="*/ 196 w 889"/>
                  <a:gd name="T109" fmla="*/ 351 h 664"/>
                  <a:gd name="T110" fmla="*/ 175 w 889"/>
                  <a:gd name="T111" fmla="*/ 355 h 664"/>
                  <a:gd name="T112" fmla="*/ 165 w 889"/>
                  <a:gd name="T113" fmla="*/ 379 h 664"/>
                  <a:gd name="T114" fmla="*/ 117 w 889"/>
                  <a:gd name="T115" fmla="*/ 381 h 664"/>
                  <a:gd name="T116" fmla="*/ 123 w 889"/>
                  <a:gd name="T117" fmla="*/ 351 h 664"/>
                  <a:gd name="T118" fmla="*/ 91 w 889"/>
                  <a:gd name="T119" fmla="*/ 351 h 664"/>
                  <a:gd name="T120" fmla="*/ 121 w 889"/>
                  <a:gd name="T121" fmla="*/ 166 h 664"/>
                  <a:gd name="T122" fmla="*/ 206 w 889"/>
                  <a:gd name="T123" fmla="*/ 250 h 664"/>
                  <a:gd name="T124" fmla="*/ 113 w 889"/>
                  <a:gd name="T125" fmla="*/ 283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9" h="664">
                    <a:moveTo>
                      <a:pt x="822" y="158"/>
                    </a:moveTo>
                    <a:lnTo>
                      <a:pt x="822" y="158"/>
                    </a:lnTo>
                    <a:lnTo>
                      <a:pt x="834" y="160"/>
                    </a:lnTo>
                    <a:lnTo>
                      <a:pt x="845" y="166"/>
                    </a:lnTo>
                    <a:lnTo>
                      <a:pt x="857" y="172"/>
                    </a:lnTo>
                    <a:lnTo>
                      <a:pt x="867" y="180"/>
                    </a:lnTo>
                    <a:lnTo>
                      <a:pt x="867" y="180"/>
                    </a:lnTo>
                    <a:lnTo>
                      <a:pt x="867" y="180"/>
                    </a:lnTo>
                    <a:lnTo>
                      <a:pt x="875" y="192"/>
                    </a:lnTo>
                    <a:lnTo>
                      <a:pt x="883" y="204"/>
                    </a:lnTo>
                    <a:lnTo>
                      <a:pt x="887" y="218"/>
                    </a:lnTo>
                    <a:lnTo>
                      <a:pt x="889" y="234"/>
                    </a:lnTo>
                    <a:lnTo>
                      <a:pt x="889" y="589"/>
                    </a:lnTo>
                    <a:lnTo>
                      <a:pt x="889" y="589"/>
                    </a:lnTo>
                    <a:lnTo>
                      <a:pt x="887" y="605"/>
                    </a:lnTo>
                    <a:lnTo>
                      <a:pt x="883" y="619"/>
                    </a:lnTo>
                    <a:lnTo>
                      <a:pt x="875" y="631"/>
                    </a:lnTo>
                    <a:lnTo>
                      <a:pt x="867" y="641"/>
                    </a:lnTo>
                    <a:lnTo>
                      <a:pt x="867" y="643"/>
                    </a:lnTo>
                    <a:lnTo>
                      <a:pt x="867" y="643"/>
                    </a:lnTo>
                    <a:lnTo>
                      <a:pt x="855" y="650"/>
                    </a:lnTo>
                    <a:lnTo>
                      <a:pt x="843" y="658"/>
                    </a:lnTo>
                    <a:lnTo>
                      <a:pt x="830" y="662"/>
                    </a:lnTo>
                    <a:lnTo>
                      <a:pt x="814" y="664"/>
                    </a:lnTo>
                    <a:lnTo>
                      <a:pt x="167" y="664"/>
                    </a:lnTo>
                    <a:lnTo>
                      <a:pt x="167" y="664"/>
                    </a:lnTo>
                    <a:lnTo>
                      <a:pt x="153" y="662"/>
                    </a:lnTo>
                    <a:lnTo>
                      <a:pt x="139" y="658"/>
                    </a:lnTo>
                    <a:lnTo>
                      <a:pt x="127" y="650"/>
                    </a:lnTo>
                    <a:lnTo>
                      <a:pt x="115" y="643"/>
                    </a:lnTo>
                    <a:lnTo>
                      <a:pt x="115" y="641"/>
                    </a:lnTo>
                    <a:lnTo>
                      <a:pt x="115" y="641"/>
                    </a:lnTo>
                    <a:lnTo>
                      <a:pt x="105" y="631"/>
                    </a:lnTo>
                    <a:lnTo>
                      <a:pt x="99" y="619"/>
                    </a:lnTo>
                    <a:lnTo>
                      <a:pt x="95" y="605"/>
                    </a:lnTo>
                    <a:lnTo>
                      <a:pt x="93" y="589"/>
                    </a:lnTo>
                    <a:lnTo>
                      <a:pt x="93" y="531"/>
                    </a:lnTo>
                    <a:lnTo>
                      <a:pt x="137" y="531"/>
                    </a:lnTo>
                    <a:lnTo>
                      <a:pt x="137" y="589"/>
                    </a:lnTo>
                    <a:lnTo>
                      <a:pt x="137" y="589"/>
                    </a:lnTo>
                    <a:lnTo>
                      <a:pt x="137" y="595"/>
                    </a:lnTo>
                    <a:lnTo>
                      <a:pt x="139" y="601"/>
                    </a:lnTo>
                    <a:lnTo>
                      <a:pt x="145" y="611"/>
                    </a:lnTo>
                    <a:lnTo>
                      <a:pt x="145" y="611"/>
                    </a:lnTo>
                    <a:lnTo>
                      <a:pt x="155" y="617"/>
                    </a:lnTo>
                    <a:lnTo>
                      <a:pt x="161" y="619"/>
                    </a:lnTo>
                    <a:lnTo>
                      <a:pt x="167" y="621"/>
                    </a:lnTo>
                    <a:lnTo>
                      <a:pt x="814" y="621"/>
                    </a:lnTo>
                    <a:lnTo>
                      <a:pt x="814" y="621"/>
                    </a:lnTo>
                    <a:lnTo>
                      <a:pt x="822" y="619"/>
                    </a:lnTo>
                    <a:lnTo>
                      <a:pt x="826" y="617"/>
                    </a:lnTo>
                    <a:lnTo>
                      <a:pt x="836" y="611"/>
                    </a:lnTo>
                    <a:lnTo>
                      <a:pt x="836" y="611"/>
                    </a:lnTo>
                    <a:lnTo>
                      <a:pt x="843" y="601"/>
                    </a:lnTo>
                    <a:lnTo>
                      <a:pt x="845" y="595"/>
                    </a:lnTo>
                    <a:lnTo>
                      <a:pt x="845" y="589"/>
                    </a:lnTo>
                    <a:lnTo>
                      <a:pt x="845" y="583"/>
                    </a:lnTo>
                    <a:lnTo>
                      <a:pt x="256" y="583"/>
                    </a:lnTo>
                    <a:lnTo>
                      <a:pt x="256" y="531"/>
                    </a:lnTo>
                    <a:lnTo>
                      <a:pt x="738" y="531"/>
                    </a:lnTo>
                    <a:lnTo>
                      <a:pt x="738" y="531"/>
                    </a:lnTo>
                    <a:lnTo>
                      <a:pt x="754" y="529"/>
                    </a:lnTo>
                    <a:lnTo>
                      <a:pt x="770" y="523"/>
                    </a:lnTo>
                    <a:lnTo>
                      <a:pt x="784" y="516"/>
                    </a:lnTo>
                    <a:lnTo>
                      <a:pt x="796" y="506"/>
                    </a:lnTo>
                    <a:lnTo>
                      <a:pt x="808" y="494"/>
                    </a:lnTo>
                    <a:lnTo>
                      <a:pt x="814" y="480"/>
                    </a:lnTo>
                    <a:lnTo>
                      <a:pt x="820" y="464"/>
                    </a:lnTo>
                    <a:lnTo>
                      <a:pt x="822" y="448"/>
                    </a:lnTo>
                    <a:lnTo>
                      <a:pt x="822" y="436"/>
                    </a:lnTo>
                    <a:lnTo>
                      <a:pt x="845" y="436"/>
                    </a:lnTo>
                    <a:lnTo>
                      <a:pt x="845" y="234"/>
                    </a:lnTo>
                    <a:lnTo>
                      <a:pt x="845" y="234"/>
                    </a:lnTo>
                    <a:lnTo>
                      <a:pt x="845" y="226"/>
                    </a:lnTo>
                    <a:lnTo>
                      <a:pt x="843" y="222"/>
                    </a:lnTo>
                    <a:lnTo>
                      <a:pt x="836" y="212"/>
                    </a:lnTo>
                    <a:lnTo>
                      <a:pt x="836" y="212"/>
                    </a:lnTo>
                    <a:lnTo>
                      <a:pt x="830" y="206"/>
                    </a:lnTo>
                    <a:lnTo>
                      <a:pt x="822" y="202"/>
                    </a:lnTo>
                    <a:lnTo>
                      <a:pt x="822" y="158"/>
                    </a:lnTo>
                    <a:lnTo>
                      <a:pt x="822" y="158"/>
                    </a:lnTo>
                    <a:close/>
                    <a:moveTo>
                      <a:pt x="40" y="0"/>
                    </a:moveTo>
                    <a:lnTo>
                      <a:pt x="40" y="0"/>
                    </a:lnTo>
                    <a:lnTo>
                      <a:pt x="32" y="0"/>
                    </a:lnTo>
                    <a:lnTo>
                      <a:pt x="24" y="3"/>
                    </a:lnTo>
                    <a:lnTo>
                      <a:pt x="18" y="5"/>
                    </a:lnTo>
                    <a:lnTo>
                      <a:pt x="12" y="11"/>
                    </a:lnTo>
                    <a:lnTo>
                      <a:pt x="6" y="17"/>
                    </a:lnTo>
                    <a:lnTo>
                      <a:pt x="2" y="23"/>
                    </a:lnTo>
                    <a:lnTo>
                      <a:pt x="0" y="31"/>
                    </a:lnTo>
                    <a:lnTo>
                      <a:pt x="0" y="39"/>
                    </a:lnTo>
                    <a:lnTo>
                      <a:pt x="0" y="432"/>
                    </a:lnTo>
                    <a:lnTo>
                      <a:pt x="0" y="432"/>
                    </a:lnTo>
                    <a:lnTo>
                      <a:pt x="0" y="440"/>
                    </a:lnTo>
                    <a:lnTo>
                      <a:pt x="2" y="448"/>
                    </a:lnTo>
                    <a:lnTo>
                      <a:pt x="6" y="456"/>
                    </a:lnTo>
                    <a:lnTo>
                      <a:pt x="12" y="462"/>
                    </a:lnTo>
                    <a:lnTo>
                      <a:pt x="18" y="466"/>
                    </a:lnTo>
                    <a:lnTo>
                      <a:pt x="24" y="470"/>
                    </a:lnTo>
                    <a:lnTo>
                      <a:pt x="32" y="472"/>
                    </a:lnTo>
                    <a:lnTo>
                      <a:pt x="40" y="472"/>
                    </a:lnTo>
                    <a:lnTo>
                      <a:pt x="724" y="472"/>
                    </a:lnTo>
                    <a:lnTo>
                      <a:pt x="724" y="472"/>
                    </a:lnTo>
                    <a:lnTo>
                      <a:pt x="732" y="472"/>
                    </a:lnTo>
                    <a:lnTo>
                      <a:pt x="738" y="470"/>
                    </a:lnTo>
                    <a:lnTo>
                      <a:pt x="746" y="466"/>
                    </a:lnTo>
                    <a:lnTo>
                      <a:pt x="752" y="462"/>
                    </a:lnTo>
                    <a:lnTo>
                      <a:pt x="756" y="456"/>
                    </a:lnTo>
                    <a:lnTo>
                      <a:pt x="760" y="448"/>
                    </a:lnTo>
                    <a:lnTo>
                      <a:pt x="762" y="440"/>
                    </a:lnTo>
                    <a:lnTo>
                      <a:pt x="764" y="432"/>
                    </a:lnTo>
                    <a:lnTo>
                      <a:pt x="764" y="39"/>
                    </a:lnTo>
                    <a:lnTo>
                      <a:pt x="764" y="39"/>
                    </a:lnTo>
                    <a:lnTo>
                      <a:pt x="762" y="31"/>
                    </a:lnTo>
                    <a:lnTo>
                      <a:pt x="760" y="23"/>
                    </a:lnTo>
                    <a:lnTo>
                      <a:pt x="756" y="17"/>
                    </a:lnTo>
                    <a:lnTo>
                      <a:pt x="752" y="11"/>
                    </a:lnTo>
                    <a:lnTo>
                      <a:pt x="746" y="5"/>
                    </a:lnTo>
                    <a:lnTo>
                      <a:pt x="738" y="3"/>
                    </a:lnTo>
                    <a:lnTo>
                      <a:pt x="732" y="0"/>
                    </a:lnTo>
                    <a:lnTo>
                      <a:pt x="724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  <a:moveTo>
                      <a:pt x="101" y="166"/>
                    </a:moveTo>
                    <a:lnTo>
                      <a:pt x="101" y="166"/>
                    </a:lnTo>
                    <a:lnTo>
                      <a:pt x="93" y="168"/>
                    </a:lnTo>
                    <a:lnTo>
                      <a:pt x="87" y="172"/>
                    </a:lnTo>
                    <a:lnTo>
                      <a:pt x="81" y="178"/>
                    </a:lnTo>
                    <a:lnTo>
                      <a:pt x="81" y="186"/>
                    </a:lnTo>
                    <a:lnTo>
                      <a:pt x="81" y="194"/>
                    </a:lnTo>
                    <a:lnTo>
                      <a:pt x="113" y="194"/>
                    </a:lnTo>
                    <a:lnTo>
                      <a:pt x="113" y="166"/>
                    </a:lnTo>
                    <a:lnTo>
                      <a:pt x="101" y="166"/>
                    </a:lnTo>
                    <a:lnTo>
                      <a:pt x="101" y="166"/>
                    </a:lnTo>
                    <a:close/>
                    <a:moveTo>
                      <a:pt x="101" y="93"/>
                    </a:moveTo>
                    <a:lnTo>
                      <a:pt x="111" y="95"/>
                    </a:lnTo>
                    <a:lnTo>
                      <a:pt x="111" y="95"/>
                    </a:lnTo>
                    <a:lnTo>
                      <a:pt x="107" y="103"/>
                    </a:lnTo>
                    <a:lnTo>
                      <a:pt x="107" y="103"/>
                    </a:lnTo>
                    <a:lnTo>
                      <a:pt x="103" y="107"/>
                    </a:lnTo>
                    <a:lnTo>
                      <a:pt x="103" y="107"/>
                    </a:lnTo>
                    <a:lnTo>
                      <a:pt x="95" y="107"/>
                    </a:lnTo>
                    <a:lnTo>
                      <a:pt x="95" y="107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1" y="103"/>
                    </a:lnTo>
                    <a:lnTo>
                      <a:pt x="79" y="99"/>
                    </a:lnTo>
                    <a:lnTo>
                      <a:pt x="79" y="99"/>
                    </a:lnTo>
                    <a:lnTo>
                      <a:pt x="77" y="95"/>
                    </a:lnTo>
                    <a:lnTo>
                      <a:pt x="75" y="89"/>
                    </a:lnTo>
                    <a:lnTo>
                      <a:pt x="75" y="89"/>
                    </a:lnTo>
                    <a:lnTo>
                      <a:pt x="77" y="81"/>
                    </a:lnTo>
                    <a:lnTo>
                      <a:pt x="81" y="75"/>
                    </a:lnTo>
                    <a:lnTo>
                      <a:pt x="81" y="75"/>
                    </a:lnTo>
                    <a:lnTo>
                      <a:pt x="87" y="71"/>
                    </a:lnTo>
                    <a:lnTo>
                      <a:pt x="93" y="71"/>
                    </a:lnTo>
                    <a:lnTo>
                      <a:pt x="93" y="71"/>
                    </a:lnTo>
                    <a:lnTo>
                      <a:pt x="99" y="7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77"/>
                    </a:lnTo>
                    <a:lnTo>
                      <a:pt x="111" y="81"/>
                    </a:lnTo>
                    <a:lnTo>
                      <a:pt x="101" y="83"/>
                    </a:lnTo>
                    <a:lnTo>
                      <a:pt x="101" y="83"/>
                    </a:lnTo>
                    <a:lnTo>
                      <a:pt x="99" y="81"/>
                    </a:lnTo>
                    <a:lnTo>
                      <a:pt x="99" y="81"/>
                    </a:lnTo>
                    <a:lnTo>
                      <a:pt x="97" y="79"/>
                    </a:lnTo>
                    <a:lnTo>
                      <a:pt x="97" y="79"/>
                    </a:lnTo>
                    <a:lnTo>
                      <a:pt x="95" y="79"/>
                    </a:lnTo>
                    <a:lnTo>
                      <a:pt x="95" y="79"/>
                    </a:lnTo>
                    <a:lnTo>
                      <a:pt x="91" y="79"/>
                    </a:lnTo>
                    <a:lnTo>
                      <a:pt x="89" y="81"/>
                    </a:lnTo>
                    <a:lnTo>
                      <a:pt x="89" y="81"/>
                    </a:lnTo>
                    <a:lnTo>
                      <a:pt x="87" y="89"/>
                    </a:lnTo>
                    <a:lnTo>
                      <a:pt x="87" y="89"/>
                    </a:lnTo>
                    <a:lnTo>
                      <a:pt x="87" y="93"/>
                    </a:lnTo>
                    <a:lnTo>
                      <a:pt x="89" y="97"/>
                    </a:lnTo>
                    <a:lnTo>
                      <a:pt x="89" y="97"/>
                    </a:lnTo>
                    <a:lnTo>
                      <a:pt x="91" y="99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9" y="97"/>
                    </a:lnTo>
                    <a:lnTo>
                      <a:pt x="99" y="97"/>
                    </a:lnTo>
                    <a:lnTo>
                      <a:pt x="101" y="93"/>
                    </a:lnTo>
                    <a:lnTo>
                      <a:pt x="101" y="93"/>
                    </a:lnTo>
                    <a:close/>
                    <a:moveTo>
                      <a:pt x="115" y="81"/>
                    </a:moveTo>
                    <a:lnTo>
                      <a:pt x="125" y="81"/>
                    </a:lnTo>
                    <a:lnTo>
                      <a:pt x="125" y="85"/>
                    </a:lnTo>
                    <a:lnTo>
                      <a:pt x="125" y="85"/>
                    </a:lnTo>
                    <a:lnTo>
                      <a:pt x="127" y="81"/>
                    </a:lnTo>
                    <a:lnTo>
                      <a:pt x="127" y="81"/>
                    </a:lnTo>
                    <a:lnTo>
                      <a:pt x="131" y="81"/>
                    </a:lnTo>
                    <a:lnTo>
                      <a:pt x="131" y="81"/>
                    </a:lnTo>
                    <a:lnTo>
                      <a:pt x="135" y="81"/>
                    </a:lnTo>
                    <a:lnTo>
                      <a:pt x="133" y="89"/>
                    </a:lnTo>
                    <a:lnTo>
                      <a:pt x="133" y="89"/>
                    </a:lnTo>
                    <a:lnTo>
                      <a:pt x="131" y="89"/>
                    </a:lnTo>
                    <a:lnTo>
                      <a:pt x="131" y="89"/>
                    </a:lnTo>
                    <a:lnTo>
                      <a:pt x="127" y="89"/>
                    </a:lnTo>
                    <a:lnTo>
                      <a:pt x="127" y="89"/>
                    </a:lnTo>
                    <a:lnTo>
                      <a:pt x="125" y="99"/>
                    </a:lnTo>
                    <a:lnTo>
                      <a:pt x="125" y="107"/>
                    </a:lnTo>
                    <a:lnTo>
                      <a:pt x="115" y="107"/>
                    </a:lnTo>
                    <a:lnTo>
                      <a:pt x="115" y="81"/>
                    </a:lnTo>
                    <a:lnTo>
                      <a:pt x="115" y="81"/>
                    </a:lnTo>
                    <a:close/>
                    <a:moveTo>
                      <a:pt x="167" y="97"/>
                    </a:moveTo>
                    <a:lnTo>
                      <a:pt x="147" y="97"/>
                    </a:lnTo>
                    <a:lnTo>
                      <a:pt x="147" y="97"/>
                    </a:lnTo>
                    <a:lnTo>
                      <a:pt x="149" y="101"/>
                    </a:lnTo>
                    <a:lnTo>
                      <a:pt x="149" y="101"/>
                    </a:lnTo>
                    <a:lnTo>
                      <a:pt x="153" y="101"/>
                    </a:lnTo>
                    <a:lnTo>
                      <a:pt x="153" y="101"/>
                    </a:lnTo>
                    <a:lnTo>
                      <a:pt x="155" y="101"/>
                    </a:lnTo>
                    <a:lnTo>
                      <a:pt x="155" y="101"/>
                    </a:lnTo>
                    <a:lnTo>
                      <a:pt x="157" y="99"/>
                    </a:lnTo>
                    <a:lnTo>
                      <a:pt x="167" y="101"/>
                    </a:lnTo>
                    <a:lnTo>
                      <a:pt x="167" y="101"/>
                    </a:lnTo>
                    <a:lnTo>
                      <a:pt x="161" y="105"/>
                    </a:lnTo>
                    <a:lnTo>
                      <a:pt x="161" y="105"/>
                    </a:lnTo>
                    <a:lnTo>
                      <a:pt x="153" y="107"/>
                    </a:lnTo>
                    <a:lnTo>
                      <a:pt x="153" y="107"/>
                    </a:lnTo>
                    <a:lnTo>
                      <a:pt x="145" y="107"/>
                    </a:lnTo>
                    <a:lnTo>
                      <a:pt x="145" y="107"/>
                    </a:lnTo>
                    <a:lnTo>
                      <a:pt x="139" y="101"/>
                    </a:lnTo>
                    <a:lnTo>
                      <a:pt x="139" y="101"/>
                    </a:lnTo>
                    <a:lnTo>
                      <a:pt x="137" y="95"/>
                    </a:lnTo>
                    <a:lnTo>
                      <a:pt x="137" y="95"/>
                    </a:lnTo>
                    <a:lnTo>
                      <a:pt x="139" y="89"/>
                    </a:lnTo>
                    <a:lnTo>
                      <a:pt x="141" y="85"/>
                    </a:lnTo>
                    <a:lnTo>
                      <a:pt x="141" y="85"/>
                    </a:lnTo>
                    <a:lnTo>
                      <a:pt x="145" y="81"/>
                    </a:lnTo>
                    <a:lnTo>
                      <a:pt x="151" y="81"/>
                    </a:lnTo>
                    <a:lnTo>
                      <a:pt x="151" y="81"/>
                    </a:lnTo>
                    <a:lnTo>
                      <a:pt x="161" y="83"/>
                    </a:lnTo>
                    <a:lnTo>
                      <a:pt x="161" y="83"/>
                    </a:lnTo>
                    <a:lnTo>
                      <a:pt x="165" y="87"/>
                    </a:lnTo>
                    <a:lnTo>
                      <a:pt x="165" y="87"/>
                    </a:lnTo>
                    <a:lnTo>
                      <a:pt x="167" y="95"/>
                    </a:lnTo>
                    <a:lnTo>
                      <a:pt x="167" y="97"/>
                    </a:lnTo>
                    <a:lnTo>
                      <a:pt x="167" y="97"/>
                    </a:lnTo>
                    <a:close/>
                    <a:moveTo>
                      <a:pt x="157" y="91"/>
                    </a:moveTo>
                    <a:lnTo>
                      <a:pt x="147" y="91"/>
                    </a:lnTo>
                    <a:lnTo>
                      <a:pt x="147" y="91"/>
                    </a:lnTo>
                    <a:lnTo>
                      <a:pt x="149" y="89"/>
                    </a:lnTo>
                    <a:lnTo>
                      <a:pt x="149" y="89"/>
                    </a:lnTo>
                    <a:lnTo>
                      <a:pt x="153" y="87"/>
                    </a:lnTo>
                    <a:lnTo>
                      <a:pt x="153" y="87"/>
                    </a:lnTo>
                    <a:lnTo>
                      <a:pt x="155" y="87"/>
                    </a:lnTo>
                    <a:lnTo>
                      <a:pt x="155" y="87"/>
                    </a:lnTo>
                    <a:lnTo>
                      <a:pt x="157" y="91"/>
                    </a:lnTo>
                    <a:lnTo>
                      <a:pt x="157" y="91"/>
                    </a:lnTo>
                    <a:close/>
                    <a:moveTo>
                      <a:pt x="198" y="71"/>
                    </a:moveTo>
                    <a:lnTo>
                      <a:pt x="198" y="107"/>
                    </a:lnTo>
                    <a:lnTo>
                      <a:pt x="189" y="107"/>
                    </a:lnTo>
                    <a:lnTo>
                      <a:pt x="189" y="103"/>
                    </a:lnTo>
                    <a:lnTo>
                      <a:pt x="189" y="103"/>
                    </a:lnTo>
                    <a:lnTo>
                      <a:pt x="187" y="107"/>
                    </a:lnTo>
                    <a:lnTo>
                      <a:pt x="187" y="107"/>
                    </a:lnTo>
                    <a:lnTo>
                      <a:pt x="181" y="107"/>
                    </a:lnTo>
                    <a:lnTo>
                      <a:pt x="181" y="107"/>
                    </a:lnTo>
                    <a:lnTo>
                      <a:pt x="177" y="107"/>
                    </a:lnTo>
                    <a:lnTo>
                      <a:pt x="173" y="103"/>
                    </a:lnTo>
                    <a:lnTo>
                      <a:pt x="173" y="103"/>
                    </a:lnTo>
                    <a:lnTo>
                      <a:pt x="171" y="99"/>
                    </a:lnTo>
                    <a:lnTo>
                      <a:pt x="171" y="93"/>
                    </a:lnTo>
                    <a:lnTo>
                      <a:pt x="171" y="93"/>
                    </a:lnTo>
                    <a:lnTo>
                      <a:pt x="171" y="87"/>
                    </a:lnTo>
                    <a:lnTo>
                      <a:pt x="173" y="83"/>
                    </a:lnTo>
                    <a:lnTo>
                      <a:pt x="173" y="83"/>
                    </a:lnTo>
                    <a:lnTo>
                      <a:pt x="177" y="81"/>
                    </a:lnTo>
                    <a:lnTo>
                      <a:pt x="181" y="81"/>
                    </a:lnTo>
                    <a:lnTo>
                      <a:pt x="181" y="81"/>
                    </a:lnTo>
                    <a:lnTo>
                      <a:pt x="185" y="81"/>
                    </a:lnTo>
                    <a:lnTo>
                      <a:pt x="185" y="81"/>
                    </a:lnTo>
                    <a:lnTo>
                      <a:pt x="189" y="83"/>
                    </a:lnTo>
                    <a:lnTo>
                      <a:pt x="189" y="71"/>
                    </a:lnTo>
                    <a:lnTo>
                      <a:pt x="198" y="71"/>
                    </a:lnTo>
                    <a:lnTo>
                      <a:pt x="198" y="71"/>
                    </a:lnTo>
                    <a:close/>
                    <a:moveTo>
                      <a:pt x="189" y="93"/>
                    </a:moveTo>
                    <a:lnTo>
                      <a:pt x="189" y="93"/>
                    </a:lnTo>
                    <a:lnTo>
                      <a:pt x="187" y="99"/>
                    </a:lnTo>
                    <a:lnTo>
                      <a:pt x="187" y="99"/>
                    </a:lnTo>
                    <a:lnTo>
                      <a:pt x="185" y="101"/>
                    </a:lnTo>
                    <a:lnTo>
                      <a:pt x="185" y="101"/>
                    </a:lnTo>
                    <a:lnTo>
                      <a:pt x="181" y="99"/>
                    </a:lnTo>
                    <a:lnTo>
                      <a:pt x="181" y="99"/>
                    </a:lnTo>
                    <a:lnTo>
                      <a:pt x="181" y="95"/>
                    </a:lnTo>
                    <a:lnTo>
                      <a:pt x="181" y="95"/>
                    </a:lnTo>
                    <a:lnTo>
                      <a:pt x="181" y="89"/>
                    </a:lnTo>
                    <a:lnTo>
                      <a:pt x="181" y="89"/>
                    </a:lnTo>
                    <a:lnTo>
                      <a:pt x="185" y="87"/>
                    </a:lnTo>
                    <a:lnTo>
                      <a:pt x="185" y="87"/>
                    </a:lnTo>
                    <a:lnTo>
                      <a:pt x="187" y="89"/>
                    </a:lnTo>
                    <a:lnTo>
                      <a:pt x="187" y="89"/>
                    </a:lnTo>
                    <a:lnTo>
                      <a:pt x="189" y="93"/>
                    </a:lnTo>
                    <a:lnTo>
                      <a:pt x="189" y="93"/>
                    </a:lnTo>
                    <a:close/>
                    <a:moveTo>
                      <a:pt x="204" y="71"/>
                    </a:moveTo>
                    <a:lnTo>
                      <a:pt x="214" y="71"/>
                    </a:lnTo>
                    <a:lnTo>
                      <a:pt x="214" y="77"/>
                    </a:lnTo>
                    <a:lnTo>
                      <a:pt x="204" y="77"/>
                    </a:lnTo>
                    <a:lnTo>
                      <a:pt x="204" y="71"/>
                    </a:lnTo>
                    <a:lnTo>
                      <a:pt x="204" y="71"/>
                    </a:lnTo>
                    <a:close/>
                    <a:moveTo>
                      <a:pt x="204" y="81"/>
                    </a:moveTo>
                    <a:lnTo>
                      <a:pt x="214" y="81"/>
                    </a:lnTo>
                    <a:lnTo>
                      <a:pt x="214" y="107"/>
                    </a:lnTo>
                    <a:lnTo>
                      <a:pt x="204" y="107"/>
                    </a:lnTo>
                    <a:lnTo>
                      <a:pt x="204" y="81"/>
                    </a:lnTo>
                    <a:lnTo>
                      <a:pt x="204" y="81"/>
                    </a:lnTo>
                    <a:close/>
                    <a:moveTo>
                      <a:pt x="232" y="71"/>
                    </a:moveTo>
                    <a:lnTo>
                      <a:pt x="232" y="81"/>
                    </a:lnTo>
                    <a:lnTo>
                      <a:pt x="238" y="81"/>
                    </a:lnTo>
                    <a:lnTo>
                      <a:pt x="238" y="89"/>
                    </a:lnTo>
                    <a:lnTo>
                      <a:pt x="232" y="89"/>
                    </a:lnTo>
                    <a:lnTo>
                      <a:pt x="232" y="97"/>
                    </a:lnTo>
                    <a:lnTo>
                      <a:pt x="232" y="97"/>
                    </a:lnTo>
                    <a:lnTo>
                      <a:pt x="234" y="99"/>
                    </a:lnTo>
                    <a:lnTo>
                      <a:pt x="234" y="99"/>
                    </a:lnTo>
                    <a:lnTo>
                      <a:pt x="236" y="101"/>
                    </a:lnTo>
                    <a:lnTo>
                      <a:pt x="236" y="101"/>
                    </a:lnTo>
                    <a:lnTo>
                      <a:pt x="238" y="99"/>
                    </a:lnTo>
                    <a:lnTo>
                      <a:pt x="238" y="107"/>
                    </a:lnTo>
                    <a:lnTo>
                      <a:pt x="238" y="107"/>
                    </a:lnTo>
                    <a:lnTo>
                      <a:pt x="232" y="107"/>
                    </a:lnTo>
                    <a:lnTo>
                      <a:pt x="232" y="107"/>
                    </a:lnTo>
                    <a:lnTo>
                      <a:pt x="226" y="107"/>
                    </a:lnTo>
                    <a:lnTo>
                      <a:pt x="226" y="107"/>
                    </a:lnTo>
                    <a:lnTo>
                      <a:pt x="224" y="103"/>
                    </a:lnTo>
                    <a:lnTo>
                      <a:pt x="224" y="103"/>
                    </a:lnTo>
                    <a:lnTo>
                      <a:pt x="222" y="97"/>
                    </a:lnTo>
                    <a:lnTo>
                      <a:pt x="222" y="89"/>
                    </a:lnTo>
                    <a:lnTo>
                      <a:pt x="220" y="89"/>
                    </a:lnTo>
                    <a:lnTo>
                      <a:pt x="220" y="81"/>
                    </a:lnTo>
                    <a:lnTo>
                      <a:pt x="222" y="81"/>
                    </a:lnTo>
                    <a:lnTo>
                      <a:pt x="222" y="77"/>
                    </a:lnTo>
                    <a:lnTo>
                      <a:pt x="232" y="71"/>
                    </a:lnTo>
                    <a:lnTo>
                      <a:pt x="232" y="71"/>
                    </a:lnTo>
                    <a:close/>
                    <a:moveTo>
                      <a:pt x="266" y="93"/>
                    </a:moveTo>
                    <a:lnTo>
                      <a:pt x="274" y="95"/>
                    </a:lnTo>
                    <a:lnTo>
                      <a:pt x="274" y="95"/>
                    </a:lnTo>
                    <a:lnTo>
                      <a:pt x="272" y="101"/>
                    </a:lnTo>
                    <a:lnTo>
                      <a:pt x="268" y="105"/>
                    </a:lnTo>
                    <a:lnTo>
                      <a:pt x="268" y="105"/>
                    </a:lnTo>
                    <a:lnTo>
                      <a:pt x="264" y="107"/>
                    </a:lnTo>
                    <a:lnTo>
                      <a:pt x="258" y="107"/>
                    </a:lnTo>
                    <a:lnTo>
                      <a:pt x="258" y="107"/>
                    </a:lnTo>
                    <a:lnTo>
                      <a:pt x="252" y="107"/>
                    </a:lnTo>
                    <a:lnTo>
                      <a:pt x="248" y="103"/>
                    </a:lnTo>
                    <a:lnTo>
                      <a:pt x="248" y="103"/>
                    </a:lnTo>
                    <a:lnTo>
                      <a:pt x="244" y="97"/>
                    </a:lnTo>
                    <a:lnTo>
                      <a:pt x="242" y="89"/>
                    </a:lnTo>
                    <a:lnTo>
                      <a:pt x="242" y="89"/>
                    </a:lnTo>
                    <a:lnTo>
                      <a:pt x="244" y="81"/>
                    </a:lnTo>
                    <a:lnTo>
                      <a:pt x="248" y="75"/>
                    </a:lnTo>
                    <a:lnTo>
                      <a:pt x="248" y="75"/>
                    </a:lnTo>
                    <a:lnTo>
                      <a:pt x="252" y="71"/>
                    </a:lnTo>
                    <a:lnTo>
                      <a:pt x="260" y="71"/>
                    </a:lnTo>
                    <a:lnTo>
                      <a:pt x="260" y="71"/>
                    </a:lnTo>
                    <a:lnTo>
                      <a:pt x="266" y="71"/>
                    </a:lnTo>
                    <a:lnTo>
                      <a:pt x="270" y="75"/>
                    </a:lnTo>
                    <a:lnTo>
                      <a:pt x="270" y="75"/>
                    </a:lnTo>
                    <a:lnTo>
                      <a:pt x="274" y="81"/>
                    </a:lnTo>
                    <a:lnTo>
                      <a:pt x="266" y="83"/>
                    </a:lnTo>
                    <a:lnTo>
                      <a:pt x="266" y="83"/>
                    </a:lnTo>
                    <a:lnTo>
                      <a:pt x="264" y="79"/>
                    </a:lnTo>
                    <a:lnTo>
                      <a:pt x="264" y="79"/>
                    </a:lnTo>
                    <a:lnTo>
                      <a:pt x="258" y="77"/>
                    </a:lnTo>
                    <a:lnTo>
                      <a:pt x="258" y="77"/>
                    </a:lnTo>
                    <a:lnTo>
                      <a:pt x="256" y="77"/>
                    </a:lnTo>
                    <a:lnTo>
                      <a:pt x="252" y="79"/>
                    </a:lnTo>
                    <a:lnTo>
                      <a:pt x="252" y="79"/>
                    </a:lnTo>
                    <a:lnTo>
                      <a:pt x="250" y="83"/>
                    </a:lnTo>
                    <a:lnTo>
                      <a:pt x="250" y="89"/>
                    </a:lnTo>
                    <a:lnTo>
                      <a:pt x="250" y="89"/>
                    </a:lnTo>
                    <a:lnTo>
                      <a:pt x="250" y="95"/>
                    </a:lnTo>
                    <a:lnTo>
                      <a:pt x="252" y="99"/>
                    </a:lnTo>
                    <a:lnTo>
                      <a:pt x="252" y="99"/>
                    </a:lnTo>
                    <a:lnTo>
                      <a:pt x="256" y="101"/>
                    </a:lnTo>
                    <a:lnTo>
                      <a:pt x="258" y="101"/>
                    </a:lnTo>
                    <a:lnTo>
                      <a:pt x="258" y="101"/>
                    </a:lnTo>
                    <a:lnTo>
                      <a:pt x="264" y="99"/>
                    </a:lnTo>
                    <a:lnTo>
                      <a:pt x="264" y="99"/>
                    </a:lnTo>
                    <a:lnTo>
                      <a:pt x="266" y="93"/>
                    </a:lnTo>
                    <a:lnTo>
                      <a:pt x="266" y="93"/>
                    </a:lnTo>
                    <a:close/>
                    <a:moveTo>
                      <a:pt x="286" y="89"/>
                    </a:moveTo>
                    <a:lnTo>
                      <a:pt x="278" y="87"/>
                    </a:lnTo>
                    <a:lnTo>
                      <a:pt x="278" y="87"/>
                    </a:lnTo>
                    <a:lnTo>
                      <a:pt x="282" y="83"/>
                    </a:lnTo>
                    <a:lnTo>
                      <a:pt x="282" y="83"/>
                    </a:lnTo>
                    <a:lnTo>
                      <a:pt x="290" y="81"/>
                    </a:lnTo>
                    <a:lnTo>
                      <a:pt x="290" y="81"/>
                    </a:lnTo>
                    <a:lnTo>
                      <a:pt x="296" y="81"/>
                    </a:lnTo>
                    <a:lnTo>
                      <a:pt x="296" y="81"/>
                    </a:lnTo>
                    <a:lnTo>
                      <a:pt x="300" y="85"/>
                    </a:lnTo>
                    <a:lnTo>
                      <a:pt x="300" y="85"/>
                    </a:lnTo>
                    <a:lnTo>
                      <a:pt x="302" y="91"/>
                    </a:lnTo>
                    <a:lnTo>
                      <a:pt x="300" y="99"/>
                    </a:lnTo>
                    <a:lnTo>
                      <a:pt x="300" y="99"/>
                    </a:lnTo>
                    <a:lnTo>
                      <a:pt x="302" y="103"/>
                    </a:lnTo>
                    <a:lnTo>
                      <a:pt x="302" y="103"/>
                    </a:lnTo>
                    <a:lnTo>
                      <a:pt x="302" y="107"/>
                    </a:lnTo>
                    <a:lnTo>
                      <a:pt x="296" y="107"/>
                    </a:lnTo>
                    <a:lnTo>
                      <a:pt x="296" y="107"/>
                    </a:lnTo>
                    <a:lnTo>
                      <a:pt x="296" y="105"/>
                    </a:lnTo>
                    <a:lnTo>
                      <a:pt x="296" y="105"/>
                    </a:lnTo>
                    <a:lnTo>
                      <a:pt x="294" y="105"/>
                    </a:lnTo>
                    <a:lnTo>
                      <a:pt x="294" y="105"/>
                    </a:lnTo>
                    <a:lnTo>
                      <a:pt x="292" y="107"/>
                    </a:lnTo>
                    <a:lnTo>
                      <a:pt x="292" y="107"/>
                    </a:lnTo>
                    <a:lnTo>
                      <a:pt x="286" y="107"/>
                    </a:lnTo>
                    <a:lnTo>
                      <a:pt x="286" y="107"/>
                    </a:lnTo>
                    <a:lnTo>
                      <a:pt x="284" y="107"/>
                    </a:lnTo>
                    <a:lnTo>
                      <a:pt x="280" y="105"/>
                    </a:lnTo>
                    <a:lnTo>
                      <a:pt x="280" y="105"/>
                    </a:lnTo>
                    <a:lnTo>
                      <a:pt x="278" y="103"/>
                    </a:lnTo>
                    <a:lnTo>
                      <a:pt x="278" y="99"/>
                    </a:lnTo>
                    <a:lnTo>
                      <a:pt x="278" y="99"/>
                    </a:lnTo>
                    <a:lnTo>
                      <a:pt x="280" y="97"/>
                    </a:lnTo>
                    <a:lnTo>
                      <a:pt x="280" y="97"/>
                    </a:lnTo>
                    <a:lnTo>
                      <a:pt x="282" y="93"/>
                    </a:lnTo>
                    <a:lnTo>
                      <a:pt x="282" y="93"/>
                    </a:lnTo>
                    <a:lnTo>
                      <a:pt x="288" y="91"/>
                    </a:lnTo>
                    <a:lnTo>
                      <a:pt x="288" y="91"/>
                    </a:lnTo>
                    <a:lnTo>
                      <a:pt x="294" y="91"/>
                    </a:lnTo>
                    <a:lnTo>
                      <a:pt x="294" y="89"/>
                    </a:lnTo>
                    <a:lnTo>
                      <a:pt x="294" y="89"/>
                    </a:lnTo>
                    <a:lnTo>
                      <a:pt x="294" y="87"/>
                    </a:lnTo>
                    <a:lnTo>
                      <a:pt x="294" y="87"/>
                    </a:lnTo>
                    <a:lnTo>
                      <a:pt x="290" y="85"/>
                    </a:lnTo>
                    <a:lnTo>
                      <a:pt x="290" y="85"/>
                    </a:lnTo>
                    <a:lnTo>
                      <a:pt x="286" y="87"/>
                    </a:lnTo>
                    <a:lnTo>
                      <a:pt x="286" y="87"/>
                    </a:lnTo>
                    <a:lnTo>
                      <a:pt x="286" y="89"/>
                    </a:lnTo>
                    <a:lnTo>
                      <a:pt x="286" y="89"/>
                    </a:lnTo>
                    <a:close/>
                    <a:moveTo>
                      <a:pt x="294" y="95"/>
                    </a:moveTo>
                    <a:lnTo>
                      <a:pt x="294" y="95"/>
                    </a:lnTo>
                    <a:lnTo>
                      <a:pt x="294" y="95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2" y="101"/>
                    </a:lnTo>
                    <a:lnTo>
                      <a:pt x="292" y="101"/>
                    </a:lnTo>
                    <a:lnTo>
                      <a:pt x="288" y="103"/>
                    </a:lnTo>
                    <a:lnTo>
                      <a:pt x="288" y="103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6" y="99"/>
                    </a:lnTo>
                    <a:lnTo>
                      <a:pt x="286" y="99"/>
                    </a:lnTo>
                    <a:lnTo>
                      <a:pt x="286" y="97"/>
                    </a:lnTo>
                    <a:lnTo>
                      <a:pt x="286" y="97"/>
                    </a:lnTo>
                    <a:lnTo>
                      <a:pt x="290" y="95"/>
                    </a:lnTo>
                    <a:lnTo>
                      <a:pt x="290" y="95"/>
                    </a:lnTo>
                    <a:lnTo>
                      <a:pt x="294" y="95"/>
                    </a:lnTo>
                    <a:lnTo>
                      <a:pt x="294" y="95"/>
                    </a:lnTo>
                    <a:close/>
                    <a:moveTo>
                      <a:pt x="314" y="107"/>
                    </a:moveTo>
                    <a:lnTo>
                      <a:pt x="308" y="107"/>
                    </a:lnTo>
                    <a:lnTo>
                      <a:pt x="308" y="81"/>
                    </a:lnTo>
                    <a:lnTo>
                      <a:pt x="314" y="81"/>
                    </a:lnTo>
                    <a:lnTo>
                      <a:pt x="314" y="85"/>
                    </a:lnTo>
                    <a:lnTo>
                      <a:pt x="314" y="85"/>
                    </a:lnTo>
                    <a:lnTo>
                      <a:pt x="316" y="81"/>
                    </a:lnTo>
                    <a:lnTo>
                      <a:pt x="316" y="81"/>
                    </a:lnTo>
                    <a:lnTo>
                      <a:pt x="320" y="81"/>
                    </a:lnTo>
                    <a:lnTo>
                      <a:pt x="320" y="81"/>
                    </a:lnTo>
                    <a:lnTo>
                      <a:pt x="324" y="81"/>
                    </a:lnTo>
                    <a:lnTo>
                      <a:pt x="322" y="87"/>
                    </a:lnTo>
                    <a:lnTo>
                      <a:pt x="322" y="87"/>
                    </a:lnTo>
                    <a:lnTo>
                      <a:pt x="318" y="87"/>
                    </a:lnTo>
                    <a:lnTo>
                      <a:pt x="318" y="87"/>
                    </a:lnTo>
                    <a:lnTo>
                      <a:pt x="316" y="87"/>
                    </a:lnTo>
                    <a:lnTo>
                      <a:pt x="316" y="87"/>
                    </a:lnTo>
                    <a:lnTo>
                      <a:pt x="314" y="91"/>
                    </a:lnTo>
                    <a:lnTo>
                      <a:pt x="314" y="91"/>
                    </a:lnTo>
                    <a:lnTo>
                      <a:pt x="314" y="99"/>
                    </a:lnTo>
                    <a:lnTo>
                      <a:pt x="314" y="107"/>
                    </a:lnTo>
                    <a:lnTo>
                      <a:pt x="314" y="107"/>
                    </a:lnTo>
                    <a:close/>
                    <a:moveTo>
                      <a:pt x="351" y="107"/>
                    </a:moveTo>
                    <a:lnTo>
                      <a:pt x="343" y="107"/>
                    </a:lnTo>
                    <a:lnTo>
                      <a:pt x="343" y="103"/>
                    </a:lnTo>
                    <a:lnTo>
                      <a:pt x="343" y="103"/>
                    </a:lnTo>
                    <a:lnTo>
                      <a:pt x="341" y="107"/>
                    </a:lnTo>
                    <a:lnTo>
                      <a:pt x="341" y="107"/>
                    </a:lnTo>
                    <a:lnTo>
                      <a:pt x="335" y="107"/>
                    </a:lnTo>
                    <a:lnTo>
                      <a:pt x="335" y="107"/>
                    </a:lnTo>
                    <a:lnTo>
                      <a:pt x="331" y="107"/>
                    </a:lnTo>
                    <a:lnTo>
                      <a:pt x="327" y="105"/>
                    </a:lnTo>
                    <a:lnTo>
                      <a:pt x="327" y="105"/>
                    </a:lnTo>
                    <a:lnTo>
                      <a:pt x="325" y="99"/>
                    </a:lnTo>
                    <a:lnTo>
                      <a:pt x="325" y="93"/>
                    </a:lnTo>
                    <a:lnTo>
                      <a:pt x="325" y="93"/>
                    </a:lnTo>
                    <a:lnTo>
                      <a:pt x="325" y="89"/>
                    </a:lnTo>
                    <a:lnTo>
                      <a:pt x="327" y="83"/>
                    </a:lnTo>
                    <a:lnTo>
                      <a:pt x="327" y="83"/>
                    </a:lnTo>
                    <a:lnTo>
                      <a:pt x="331" y="81"/>
                    </a:lnTo>
                    <a:lnTo>
                      <a:pt x="335" y="81"/>
                    </a:lnTo>
                    <a:lnTo>
                      <a:pt x="335" y="81"/>
                    </a:lnTo>
                    <a:lnTo>
                      <a:pt x="339" y="81"/>
                    </a:lnTo>
                    <a:lnTo>
                      <a:pt x="343" y="85"/>
                    </a:lnTo>
                    <a:lnTo>
                      <a:pt x="343" y="71"/>
                    </a:lnTo>
                    <a:lnTo>
                      <a:pt x="351" y="71"/>
                    </a:lnTo>
                    <a:lnTo>
                      <a:pt x="351" y="107"/>
                    </a:lnTo>
                    <a:lnTo>
                      <a:pt x="351" y="107"/>
                    </a:lnTo>
                    <a:close/>
                    <a:moveTo>
                      <a:pt x="331" y="93"/>
                    </a:moveTo>
                    <a:lnTo>
                      <a:pt x="331" y="93"/>
                    </a:lnTo>
                    <a:lnTo>
                      <a:pt x="333" y="87"/>
                    </a:lnTo>
                    <a:lnTo>
                      <a:pt x="333" y="87"/>
                    </a:lnTo>
                    <a:lnTo>
                      <a:pt x="337" y="85"/>
                    </a:lnTo>
                    <a:lnTo>
                      <a:pt x="337" y="85"/>
                    </a:lnTo>
                    <a:lnTo>
                      <a:pt x="341" y="87"/>
                    </a:lnTo>
                    <a:lnTo>
                      <a:pt x="341" y="87"/>
                    </a:lnTo>
                    <a:lnTo>
                      <a:pt x="343" y="95"/>
                    </a:lnTo>
                    <a:lnTo>
                      <a:pt x="343" y="95"/>
                    </a:lnTo>
                    <a:lnTo>
                      <a:pt x="341" y="101"/>
                    </a:lnTo>
                    <a:lnTo>
                      <a:pt x="341" y="101"/>
                    </a:lnTo>
                    <a:lnTo>
                      <a:pt x="337" y="103"/>
                    </a:lnTo>
                    <a:lnTo>
                      <a:pt x="337" y="103"/>
                    </a:lnTo>
                    <a:lnTo>
                      <a:pt x="335" y="101"/>
                    </a:lnTo>
                    <a:lnTo>
                      <a:pt x="333" y="99"/>
                    </a:lnTo>
                    <a:lnTo>
                      <a:pt x="333" y="99"/>
                    </a:lnTo>
                    <a:lnTo>
                      <a:pt x="331" y="93"/>
                    </a:lnTo>
                    <a:lnTo>
                      <a:pt x="331" y="93"/>
                    </a:lnTo>
                    <a:close/>
                    <a:moveTo>
                      <a:pt x="91" y="345"/>
                    </a:moveTo>
                    <a:lnTo>
                      <a:pt x="91" y="345"/>
                    </a:lnTo>
                    <a:lnTo>
                      <a:pt x="87" y="345"/>
                    </a:lnTo>
                    <a:lnTo>
                      <a:pt x="83" y="349"/>
                    </a:lnTo>
                    <a:lnTo>
                      <a:pt x="83" y="349"/>
                    </a:lnTo>
                    <a:lnTo>
                      <a:pt x="83" y="349"/>
                    </a:lnTo>
                    <a:lnTo>
                      <a:pt x="81" y="351"/>
                    </a:lnTo>
                    <a:lnTo>
                      <a:pt x="81" y="355"/>
                    </a:lnTo>
                    <a:lnTo>
                      <a:pt x="81" y="375"/>
                    </a:lnTo>
                    <a:lnTo>
                      <a:pt x="81" y="375"/>
                    </a:lnTo>
                    <a:lnTo>
                      <a:pt x="81" y="377"/>
                    </a:lnTo>
                    <a:lnTo>
                      <a:pt x="83" y="381"/>
                    </a:lnTo>
                    <a:lnTo>
                      <a:pt x="83" y="381"/>
                    </a:lnTo>
                    <a:lnTo>
                      <a:pt x="87" y="383"/>
                    </a:lnTo>
                    <a:lnTo>
                      <a:pt x="91" y="385"/>
                    </a:lnTo>
                    <a:lnTo>
                      <a:pt x="97" y="385"/>
                    </a:lnTo>
                    <a:lnTo>
                      <a:pt x="97" y="385"/>
                    </a:lnTo>
                    <a:lnTo>
                      <a:pt x="101" y="383"/>
                    </a:lnTo>
                    <a:lnTo>
                      <a:pt x="105" y="381"/>
                    </a:lnTo>
                    <a:lnTo>
                      <a:pt x="105" y="381"/>
                    </a:lnTo>
                    <a:lnTo>
                      <a:pt x="105" y="381"/>
                    </a:lnTo>
                    <a:lnTo>
                      <a:pt x="107" y="377"/>
                    </a:lnTo>
                    <a:lnTo>
                      <a:pt x="107" y="375"/>
                    </a:lnTo>
                    <a:lnTo>
                      <a:pt x="107" y="355"/>
                    </a:lnTo>
                    <a:lnTo>
                      <a:pt x="107" y="355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5" y="349"/>
                    </a:lnTo>
                    <a:lnTo>
                      <a:pt x="105" y="349"/>
                    </a:lnTo>
                    <a:lnTo>
                      <a:pt x="105" y="349"/>
                    </a:lnTo>
                    <a:lnTo>
                      <a:pt x="101" y="345"/>
                    </a:lnTo>
                    <a:lnTo>
                      <a:pt x="97" y="345"/>
                    </a:lnTo>
                    <a:lnTo>
                      <a:pt x="91" y="345"/>
                    </a:lnTo>
                    <a:lnTo>
                      <a:pt x="91" y="345"/>
                    </a:lnTo>
                    <a:close/>
                    <a:moveTo>
                      <a:pt x="578" y="345"/>
                    </a:moveTo>
                    <a:lnTo>
                      <a:pt x="578" y="345"/>
                    </a:lnTo>
                    <a:lnTo>
                      <a:pt x="574" y="345"/>
                    </a:lnTo>
                    <a:lnTo>
                      <a:pt x="572" y="349"/>
                    </a:lnTo>
                    <a:lnTo>
                      <a:pt x="572" y="349"/>
                    </a:lnTo>
                    <a:lnTo>
                      <a:pt x="572" y="349"/>
                    </a:lnTo>
                    <a:lnTo>
                      <a:pt x="570" y="351"/>
                    </a:lnTo>
                    <a:lnTo>
                      <a:pt x="568" y="355"/>
                    </a:lnTo>
                    <a:lnTo>
                      <a:pt x="568" y="375"/>
                    </a:lnTo>
                    <a:lnTo>
                      <a:pt x="568" y="375"/>
                    </a:lnTo>
                    <a:lnTo>
                      <a:pt x="570" y="377"/>
                    </a:lnTo>
                    <a:lnTo>
                      <a:pt x="572" y="381"/>
                    </a:lnTo>
                    <a:lnTo>
                      <a:pt x="572" y="381"/>
                    </a:lnTo>
                    <a:lnTo>
                      <a:pt x="574" y="383"/>
                    </a:lnTo>
                    <a:lnTo>
                      <a:pt x="578" y="385"/>
                    </a:lnTo>
                    <a:lnTo>
                      <a:pt x="584" y="385"/>
                    </a:lnTo>
                    <a:lnTo>
                      <a:pt x="584" y="385"/>
                    </a:lnTo>
                    <a:lnTo>
                      <a:pt x="587" y="383"/>
                    </a:lnTo>
                    <a:lnTo>
                      <a:pt x="591" y="381"/>
                    </a:lnTo>
                    <a:lnTo>
                      <a:pt x="591" y="381"/>
                    </a:lnTo>
                    <a:lnTo>
                      <a:pt x="591" y="381"/>
                    </a:lnTo>
                    <a:lnTo>
                      <a:pt x="593" y="377"/>
                    </a:lnTo>
                    <a:lnTo>
                      <a:pt x="595" y="375"/>
                    </a:lnTo>
                    <a:lnTo>
                      <a:pt x="595" y="355"/>
                    </a:lnTo>
                    <a:lnTo>
                      <a:pt x="595" y="355"/>
                    </a:lnTo>
                    <a:lnTo>
                      <a:pt x="593" y="351"/>
                    </a:lnTo>
                    <a:lnTo>
                      <a:pt x="591" y="349"/>
                    </a:lnTo>
                    <a:lnTo>
                      <a:pt x="591" y="349"/>
                    </a:lnTo>
                    <a:lnTo>
                      <a:pt x="591" y="349"/>
                    </a:lnTo>
                    <a:lnTo>
                      <a:pt x="591" y="349"/>
                    </a:lnTo>
                    <a:lnTo>
                      <a:pt x="587" y="345"/>
                    </a:lnTo>
                    <a:lnTo>
                      <a:pt x="584" y="345"/>
                    </a:lnTo>
                    <a:lnTo>
                      <a:pt x="578" y="345"/>
                    </a:lnTo>
                    <a:lnTo>
                      <a:pt x="578" y="345"/>
                    </a:lnTo>
                    <a:close/>
                    <a:moveTo>
                      <a:pt x="679" y="345"/>
                    </a:moveTo>
                    <a:lnTo>
                      <a:pt x="679" y="345"/>
                    </a:lnTo>
                    <a:lnTo>
                      <a:pt x="675" y="345"/>
                    </a:lnTo>
                    <a:lnTo>
                      <a:pt x="671" y="349"/>
                    </a:lnTo>
                    <a:lnTo>
                      <a:pt x="671" y="349"/>
                    </a:lnTo>
                    <a:lnTo>
                      <a:pt x="671" y="349"/>
                    </a:lnTo>
                    <a:lnTo>
                      <a:pt x="669" y="351"/>
                    </a:lnTo>
                    <a:lnTo>
                      <a:pt x="669" y="355"/>
                    </a:lnTo>
                    <a:lnTo>
                      <a:pt x="669" y="375"/>
                    </a:lnTo>
                    <a:lnTo>
                      <a:pt x="669" y="375"/>
                    </a:lnTo>
                    <a:lnTo>
                      <a:pt x="669" y="377"/>
                    </a:lnTo>
                    <a:lnTo>
                      <a:pt x="671" y="381"/>
                    </a:lnTo>
                    <a:lnTo>
                      <a:pt x="671" y="381"/>
                    </a:lnTo>
                    <a:lnTo>
                      <a:pt x="675" y="383"/>
                    </a:lnTo>
                    <a:lnTo>
                      <a:pt x="679" y="385"/>
                    </a:lnTo>
                    <a:lnTo>
                      <a:pt x="685" y="385"/>
                    </a:lnTo>
                    <a:lnTo>
                      <a:pt x="685" y="385"/>
                    </a:lnTo>
                    <a:lnTo>
                      <a:pt x="689" y="383"/>
                    </a:lnTo>
                    <a:lnTo>
                      <a:pt x="691" y="381"/>
                    </a:lnTo>
                    <a:lnTo>
                      <a:pt x="691" y="381"/>
                    </a:lnTo>
                    <a:lnTo>
                      <a:pt x="691" y="381"/>
                    </a:lnTo>
                    <a:lnTo>
                      <a:pt x="695" y="377"/>
                    </a:lnTo>
                    <a:lnTo>
                      <a:pt x="695" y="375"/>
                    </a:lnTo>
                    <a:lnTo>
                      <a:pt x="695" y="355"/>
                    </a:lnTo>
                    <a:lnTo>
                      <a:pt x="695" y="355"/>
                    </a:lnTo>
                    <a:lnTo>
                      <a:pt x="695" y="351"/>
                    </a:lnTo>
                    <a:lnTo>
                      <a:pt x="691" y="349"/>
                    </a:lnTo>
                    <a:lnTo>
                      <a:pt x="691" y="349"/>
                    </a:lnTo>
                    <a:lnTo>
                      <a:pt x="691" y="349"/>
                    </a:lnTo>
                    <a:lnTo>
                      <a:pt x="691" y="349"/>
                    </a:lnTo>
                    <a:lnTo>
                      <a:pt x="689" y="345"/>
                    </a:lnTo>
                    <a:lnTo>
                      <a:pt x="685" y="345"/>
                    </a:lnTo>
                    <a:lnTo>
                      <a:pt x="679" y="345"/>
                    </a:lnTo>
                    <a:lnTo>
                      <a:pt x="679" y="345"/>
                    </a:lnTo>
                    <a:close/>
                    <a:moveTo>
                      <a:pt x="685" y="351"/>
                    </a:moveTo>
                    <a:lnTo>
                      <a:pt x="679" y="351"/>
                    </a:lnTo>
                    <a:lnTo>
                      <a:pt x="679" y="351"/>
                    </a:lnTo>
                    <a:lnTo>
                      <a:pt x="675" y="353"/>
                    </a:lnTo>
                    <a:lnTo>
                      <a:pt x="675" y="353"/>
                    </a:lnTo>
                    <a:lnTo>
                      <a:pt x="675" y="353"/>
                    </a:lnTo>
                    <a:lnTo>
                      <a:pt x="673" y="355"/>
                    </a:lnTo>
                    <a:lnTo>
                      <a:pt x="673" y="375"/>
                    </a:lnTo>
                    <a:lnTo>
                      <a:pt x="673" y="375"/>
                    </a:lnTo>
                    <a:lnTo>
                      <a:pt x="675" y="377"/>
                    </a:lnTo>
                    <a:lnTo>
                      <a:pt x="675" y="377"/>
                    </a:lnTo>
                    <a:lnTo>
                      <a:pt x="679" y="379"/>
                    </a:lnTo>
                    <a:lnTo>
                      <a:pt x="685" y="379"/>
                    </a:lnTo>
                    <a:lnTo>
                      <a:pt x="685" y="379"/>
                    </a:lnTo>
                    <a:lnTo>
                      <a:pt x="689" y="377"/>
                    </a:lnTo>
                    <a:lnTo>
                      <a:pt x="689" y="377"/>
                    </a:lnTo>
                    <a:lnTo>
                      <a:pt x="689" y="377"/>
                    </a:lnTo>
                    <a:lnTo>
                      <a:pt x="689" y="375"/>
                    </a:lnTo>
                    <a:lnTo>
                      <a:pt x="689" y="355"/>
                    </a:lnTo>
                    <a:lnTo>
                      <a:pt x="689" y="355"/>
                    </a:lnTo>
                    <a:lnTo>
                      <a:pt x="689" y="353"/>
                    </a:lnTo>
                    <a:lnTo>
                      <a:pt x="689" y="353"/>
                    </a:lnTo>
                    <a:lnTo>
                      <a:pt x="689" y="353"/>
                    </a:lnTo>
                    <a:lnTo>
                      <a:pt x="685" y="351"/>
                    </a:lnTo>
                    <a:lnTo>
                      <a:pt x="685" y="351"/>
                    </a:lnTo>
                    <a:close/>
                    <a:moveTo>
                      <a:pt x="645" y="345"/>
                    </a:moveTo>
                    <a:lnTo>
                      <a:pt x="645" y="345"/>
                    </a:lnTo>
                    <a:lnTo>
                      <a:pt x="641" y="345"/>
                    </a:lnTo>
                    <a:lnTo>
                      <a:pt x="637" y="349"/>
                    </a:lnTo>
                    <a:lnTo>
                      <a:pt x="637" y="349"/>
                    </a:lnTo>
                    <a:lnTo>
                      <a:pt x="637" y="349"/>
                    </a:lnTo>
                    <a:lnTo>
                      <a:pt x="635" y="351"/>
                    </a:lnTo>
                    <a:lnTo>
                      <a:pt x="635" y="355"/>
                    </a:lnTo>
                    <a:lnTo>
                      <a:pt x="635" y="375"/>
                    </a:lnTo>
                    <a:lnTo>
                      <a:pt x="635" y="375"/>
                    </a:lnTo>
                    <a:lnTo>
                      <a:pt x="635" y="377"/>
                    </a:lnTo>
                    <a:lnTo>
                      <a:pt x="637" y="381"/>
                    </a:lnTo>
                    <a:lnTo>
                      <a:pt x="637" y="381"/>
                    </a:lnTo>
                    <a:lnTo>
                      <a:pt x="641" y="383"/>
                    </a:lnTo>
                    <a:lnTo>
                      <a:pt x="645" y="385"/>
                    </a:lnTo>
                    <a:lnTo>
                      <a:pt x="651" y="385"/>
                    </a:lnTo>
                    <a:lnTo>
                      <a:pt x="651" y="385"/>
                    </a:lnTo>
                    <a:lnTo>
                      <a:pt x="655" y="383"/>
                    </a:lnTo>
                    <a:lnTo>
                      <a:pt x="659" y="381"/>
                    </a:lnTo>
                    <a:lnTo>
                      <a:pt x="659" y="381"/>
                    </a:lnTo>
                    <a:lnTo>
                      <a:pt x="659" y="381"/>
                    </a:lnTo>
                    <a:lnTo>
                      <a:pt x="661" y="377"/>
                    </a:lnTo>
                    <a:lnTo>
                      <a:pt x="661" y="375"/>
                    </a:lnTo>
                    <a:lnTo>
                      <a:pt x="661" y="355"/>
                    </a:lnTo>
                    <a:lnTo>
                      <a:pt x="661" y="355"/>
                    </a:lnTo>
                    <a:lnTo>
                      <a:pt x="661" y="351"/>
                    </a:lnTo>
                    <a:lnTo>
                      <a:pt x="659" y="349"/>
                    </a:lnTo>
                    <a:lnTo>
                      <a:pt x="659" y="349"/>
                    </a:lnTo>
                    <a:lnTo>
                      <a:pt x="659" y="349"/>
                    </a:lnTo>
                    <a:lnTo>
                      <a:pt x="659" y="349"/>
                    </a:lnTo>
                    <a:lnTo>
                      <a:pt x="655" y="345"/>
                    </a:lnTo>
                    <a:lnTo>
                      <a:pt x="651" y="345"/>
                    </a:lnTo>
                    <a:lnTo>
                      <a:pt x="645" y="345"/>
                    </a:lnTo>
                    <a:lnTo>
                      <a:pt x="645" y="345"/>
                    </a:lnTo>
                    <a:close/>
                    <a:moveTo>
                      <a:pt x="651" y="351"/>
                    </a:moveTo>
                    <a:lnTo>
                      <a:pt x="645" y="351"/>
                    </a:lnTo>
                    <a:lnTo>
                      <a:pt x="645" y="351"/>
                    </a:lnTo>
                    <a:lnTo>
                      <a:pt x="641" y="353"/>
                    </a:lnTo>
                    <a:lnTo>
                      <a:pt x="641" y="353"/>
                    </a:lnTo>
                    <a:lnTo>
                      <a:pt x="641" y="353"/>
                    </a:lnTo>
                    <a:lnTo>
                      <a:pt x="641" y="355"/>
                    </a:lnTo>
                    <a:lnTo>
                      <a:pt x="641" y="375"/>
                    </a:lnTo>
                    <a:lnTo>
                      <a:pt x="641" y="375"/>
                    </a:lnTo>
                    <a:lnTo>
                      <a:pt x="641" y="377"/>
                    </a:lnTo>
                    <a:lnTo>
                      <a:pt x="641" y="377"/>
                    </a:lnTo>
                    <a:lnTo>
                      <a:pt x="645" y="379"/>
                    </a:lnTo>
                    <a:lnTo>
                      <a:pt x="651" y="379"/>
                    </a:lnTo>
                    <a:lnTo>
                      <a:pt x="651" y="379"/>
                    </a:lnTo>
                    <a:lnTo>
                      <a:pt x="655" y="377"/>
                    </a:lnTo>
                    <a:lnTo>
                      <a:pt x="655" y="377"/>
                    </a:lnTo>
                    <a:lnTo>
                      <a:pt x="655" y="377"/>
                    </a:lnTo>
                    <a:lnTo>
                      <a:pt x="655" y="375"/>
                    </a:lnTo>
                    <a:lnTo>
                      <a:pt x="655" y="355"/>
                    </a:lnTo>
                    <a:lnTo>
                      <a:pt x="655" y="355"/>
                    </a:lnTo>
                    <a:lnTo>
                      <a:pt x="655" y="353"/>
                    </a:lnTo>
                    <a:lnTo>
                      <a:pt x="655" y="353"/>
                    </a:lnTo>
                    <a:lnTo>
                      <a:pt x="655" y="353"/>
                    </a:lnTo>
                    <a:lnTo>
                      <a:pt x="651" y="351"/>
                    </a:lnTo>
                    <a:lnTo>
                      <a:pt x="651" y="351"/>
                    </a:lnTo>
                    <a:close/>
                    <a:moveTo>
                      <a:pt x="611" y="345"/>
                    </a:moveTo>
                    <a:lnTo>
                      <a:pt x="611" y="345"/>
                    </a:lnTo>
                    <a:lnTo>
                      <a:pt x="607" y="345"/>
                    </a:lnTo>
                    <a:lnTo>
                      <a:pt x="603" y="349"/>
                    </a:lnTo>
                    <a:lnTo>
                      <a:pt x="603" y="349"/>
                    </a:lnTo>
                    <a:lnTo>
                      <a:pt x="603" y="349"/>
                    </a:lnTo>
                    <a:lnTo>
                      <a:pt x="601" y="351"/>
                    </a:lnTo>
                    <a:lnTo>
                      <a:pt x="601" y="355"/>
                    </a:lnTo>
                    <a:lnTo>
                      <a:pt x="601" y="375"/>
                    </a:lnTo>
                    <a:lnTo>
                      <a:pt x="601" y="375"/>
                    </a:lnTo>
                    <a:lnTo>
                      <a:pt x="601" y="377"/>
                    </a:lnTo>
                    <a:lnTo>
                      <a:pt x="603" y="381"/>
                    </a:lnTo>
                    <a:lnTo>
                      <a:pt x="603" y="381"/>
                    </a:lnTo>
                    <a:lnTo>
                      <a:pt x="607" y="383"/>
                    </a:lnTo>
                    <a:lnTo>
                      <a:pt x="611" y="385"/>
                    </a:lnTo>
                    <a:lnTo>
                      <a:pt x="617" y="385"/>
                    </a:lnTo>
                    <a:lnTo>
                      <a:pt x="617" y="385"/>
                    </a:lnTo>
                    <a:lnTo>
                      <a:pt x="621" y="383"/>
                    </a:lnTo>
                    <a:lnTo>
                      <a:pt x="625" y="381"/>
                    </a:lnTo>
                    <a:lnTo>
                      <a:pt x="625" y="381"/>
                    </a:lnTo>
                    <a:lnTo>
                      <a:pt x="625" y="381"/>
                    </a:lnTo>
                    <a:lnTo>
                      <a:pt x="627" y="377"/>
                    </a:lnTo>
                    <a:lnTo>
                      <a:pt x="627" y="375"/>
                    </a:lnTo>
                    <a:lnTo>
                      <a:pt x="627" y="355"/>
                    </a:lnTo>
                    <a:lnTo>
                      <a:pt x="627" y="355"/>
                    </a:lnTo>
                    <a:lnTo>
                      <a:pt x="627" y="351"/>
                    </a:lnTo>
                    <a:lnTo>
                      <a:pt x="625" y="349"/>
                    </a:lnTo>
                    <a:lnTo>
                      <a:pt x="625" y="349"/>
                    </a:lnTo>
                    <a:lnTo>
                      <a:pt x="625" y="349"/>
                    </a:lnTo>
                    <a:lnTo>
                      <a:pt x="625" y="349"/>
                    </a:lnTo>
                    <a:lnTo>
                      <a:pt x="621" y="345"/>
                    </a:lnTo>
                    <a:lnTo>
                      <a:pt x="617" y="345"/>
                    </a:lnTo>
                    <a:lnTo>
                      <a:pt x="611" y="345"/>
                    </a:lnTo>
                    <a:lnTo>
                      <a:pt x="611" y="345"/>
                    </a:lnTo>
                    <a:close/>
                    <a:moveTo>
                      <a:pt x="617" y="351"/>
                    </a:moveTo>
                    <a:lnTo>
                      <a:pt x="611" y="351"/>
                    </a:lnTo>
                    <a:lnTo>
                      <a:pt x="611" y="351"/>
                    </a:lnTo>
                    <a:lnTo>
                      <a:pt x="607" y="353"/>
                    </a:lnTo>
                    <a:lnTo>
                      <a:pt x="607" y="353"/>
                    </a:lnTo>
                    <a:lnTo>
                      <a:pt x="607" y="353"/>
                    </a:lnTo>
                    <a:lnTo>
                      <a:pt x="607" y="355"/>
                    </a:lnTo>
                    <a:lnTo>
                      <a:pt x="607" y="375"/>
                    </a:lnTo>
                    <a:lnTo>
                      <a:pt x="607" y="375"/>
                    </a:lnTo>
                    <a:lnTo>
                      <a:pt x="607" y="377"/>
                    </a:lnTo>
                    <a:lnTo>
                      <a:pt x="607" y="377"/>
                    </a:lnTo>
                    <a:lnTo>
                      <a:pt x="611" y="379"/>
                    </a:lnTo>
                    <a:lnTo>
                      <a:pt x="617" y="379"/>
                    </a:lnTo>
                    <a:lnTo>
                      <a:pt x="617" y="379"/>
                    </a:lnTo>
                    <a:lnTo>
                      <a:pt x="621" y="377"/>
                    </a:lnTo>
                    <a:lnTo>
                      <a:pt x="621" y="377"/>
                    </a:lnTo>
                    <a:lnTo>
                      <a:pt x="621" y="377"/>
                    </a:lnTo>
                    <a:lnTo>
                      <a:pt x="623" y="375"/>
                    </a:lnTo>
                    <a:lnTo>
                      <a:pt x="623" y="355"/>
                    </a:lnTo>
                    <a:lnTo>
                      <a:pt x="623" y="355"/>
                    </a:lnTo>
                    <a:lnTo>
                      <a:pt x="621" y="353"/>
                    </a:lnTo>
                    <a:lnTo>
                      <a:pt x="621" y="353"/>
                    </a:lnTo>
                    <a:lnTo>
                      <a:pt x="621" y="353"/>
                    </a:lnTo>
                    <a:lnTo>
                      <a:pt x="617" y="351"/>
                    </a:lnTo>
                    <a:lnTo>
                      <a:pt x="617" y="351"/>
                    </a:lnTo>
                    <a:close/>
                    <a:moveTo>
                      <a:pt x="584" y="351"/>
                    </a:moveTo>
                    <a:lnTo>
                      <a:pt x="578" y="351"/>
                    </a:lnTo>
                    <a:lnTo>
                      <a:pt x="578" y="351"/>
                    </a:lnTo>
                    <a:lnTo>
                      <a:pt x="576" y="353"/>
                    </a:lnTo>
                    <a:lnTo>
                      <a:pt x="576" y="353"/>
                    </a:lnTo>
                    <a:lnTo>
                      <a:pt x="576" y="353"/>
                    </a:lnTo>
                    <a:lnTo>
                      <a:pt x="574" y="355"/>
                    </a:lnTo>
                    <a:lnTo>
                      <a:pt x="574" y="375"/>
                    </a:lnTo>
                    <a:lnTo>
                      <a:pt x="574" y="375"/>
                    </a:lnTo>
                    <a:lnTo>
                      <a:pt x="576" y="377"/>
                    </a:lnTo>
                    <a:lnTo>
                      <a:pt x="576" y="377"/>
                    </a:lnTo>
                    <a:lnTo>
                      <a:pt x="578" y="379"/>
                    </a:lnTo>
                    <a:lnTo>
                      <a:pt x="584" y="379"/>
                    </a:lnTo>
                    <a:lnTo>
                      <a:pt x="584" y="379"/>
                    </a:lnTo>
                    <a:lnTo>
                      <a:pt x="587" y="377"/>
                    </a:lnTo>
                    <a:lnTo>
                      <a:pt x="587" y="377"/>
                    </a:lnTo>
                    <a:lnTo>
                      <a:pt x="587" y="377"/>
                    </a:lnTo>
                    <a:lnTo>
                      <a:pt x="589" y="375"/>
                    </a:lnTo>
                    <a:lnTo>
                      <a:pt x="589" y="355"/>
                    </a:lnTo>
                    <a:lnTo>
                      <a:pt x="589" y="355"/>
                    </a:lnTo>
                    <a:lnTo>
                      <a:pt x="587" y="353"/>
                    </a:lnTo>
                    <a:lnTo>
                      <a:pt x="587" y="353"/>
                    </a:lnTo>
                    <a:lnTo>
                      <a:pt x="587" y="353"/>
                    </a:lnTo>
                    <a:lnTo>
                      <a:pt x="584" y="351"/>
                    </a:lnTo>
                    <a:lnTo>
                      <a:pt x="584" y="351"/>
                    </a:lnTo>
                    <a:close/>
                    <a:moveTo>
                      <a:pt x="415" y="345"/>
                    </a:moveTo>
                    <a:lnTo>
                      <a:pt x="415" y="345"/>
                    </a:lnTo>
                    <a:lnTo>
                      <a:pt x="411" y="345"/>
                    </a:lnTo>
                    <a:lnTo>
                      <a:pt x="409" y="349"/>
                    </a:lnTo>
                    <a:lnTo>
                      <a:pt x="409" y="349"/>
                    </a:lnTo>
                    <a:lnTo>
                      <a:pt x="409" y="349"/>
                    </a:lnTo>
                    <a:lnTo>
                      <a:pt x="407" y="351"/>
                    </a:lnTo>
                    <a:lnTo>
                      <a:pt x="405" y="355"/>
                    </a:lnTo>
                    <a:lnTo>
                      <a:pt x="405" y="375"/>
                    </a:lnTo>
                    <a:lnTo>
                      <a:pt x="405" y="375"/>
                    </a:lnTo>
                    <a:lnTo>
                      <a:pt x="407" y="377"/>
                    </a:lnTo>
                    <a:lnTo>
                      <a:pt x="409" y="381"/>
                    </a:lnTo>
                    <a:lnTo>
                      <a:pt x="409" y="381"/>
                    </a:lnTo>
                    <a:lnTo>
                      <a:pt x="411" y="383"/>
                    </a:lnTo>
                    <a:lnTo>
                      <a:pt x="415" y="385"/>
                    </a:lnTo>
                    <a:lnTo>
                      <a:pt x="423" y="385"/>
                    </a:lnTo>
                    <a:lnTo>
                      <a:pt x="423" y="385"/>
                    </a:lnTo>
                    <a:lnTo>
                      <a:pt x="427" y="383"/>
                    </a:lnTo>
                    <a:lnTo>
                      <a:pt x="429" y="381"/>
                    </a:lnTo>
                    <a:lnTo>
                      <a:pt x="429" y="381"/>
                    </a:lnTo>
                    <a:lnTo>
                      <a:pt x="429" y="381"/>
                    </a:lnTo>
                    <a:lnTo>
                      <a:pt x="431" y="377"/>
                    </a:lnTo>
                    <a:lnTo>
                      <a:pt x="433" y="375"/>
                    </a:lnTo>
                    <a:lnTo>
                      <a:pt x="433" y="355"/>
                    </a:lnTo>
                    <a:lnTo>
                      <a:pt x="433" y="355"/>
                    </a:lnTo>
                    <a:lnTo>
                      <a:pt x="431" y="351"/>
                    </a:lnTo>
                    <a:lnTo>
                      <a:pt x="429" y="349"/>
                    </a:lnTo>
                    <a:lnTo>
                      <a:pt x="429" y="349"/>
                    </a:lnTo>
                    <a:lnTo>
                      <a:pt x="429" y="349"/>
                    </a:lnTo>
                    <a:lnTo>
                      <a:pt x="429" y="349"/>
                    </a:lnTo>
                    <a:lnTo>
                      <a:pt x="427" y="345"/>
                    </a:lnTo>
                    <a:lnTo>
                      <a:pt x="423" y="345"/>
                    </a:lnTo>
                    <a:lnTo>
                      <a:pt x="415" y="345"/>
                    </a:lnTo>
                    <a:lnTo>
                      <a:pt x="415" y="345"/>
                    </a:lnTo>
                    <a:close/>
                    <a:moveTo>
                      <a:pt x="516" y="345"/>
                    </a:moveTo>
                    <a:lnTo>
                      <a:pt x="516" y="345"/>
                    </a:lnTo>
                    <a:lnTo>
                      <a:pt x="512" y="345"/>
                    </a:lnTo>
                    <a:lnTo>
                      <a:pt x="508" y="349"/>
                    </a:lnTo>
                    <a:lnTo>
                      <a:pt x="508" y="349"/>
                    </a:lnTo>
                    <a:lnTo>
                      <a:pt x="508" y="349"/>
                    </a:lnTo>
                    <a:lnTo>
                      <a:pt x="506" y="351"/>
                    </a:lnTo>
                    <a:lnTo>
                      <a:pt x="506" y="355"/>
                    </a:lnTo>
                    <a:lnTo>
                      <a:pt x="506" y="375"/>
                    </a:lnTo>
                    <a:lnTo>
                      <a:pt x="506" y="375"/>
                    </a:lnTo>
                    <a:lnTo>
                      <a:pt x="506" y="377"/>
                    </a:lnTo>
                    <a:lnTo>
                      <a:pt x="508" y="381"/>
                    </a:lnTo>
                    <a:lnTo>
                      <a:pt x="508" y="381"/>
                    </a:lnTo>
                    <a:lnTo>
                      <a:pt x="512" y="383"/>
                    </a:lnTo>
                    <a:lnTo>
                      <a:pt x="516" y="385"/>
                    </a:lnTo>
                    <a:lnTo>
                      <a:pt x="522" y="385"/>
                    </a:lnTo>
                    <a:lnTo>
                      <a:pt x="522" y="385"/>
                    </a:lnTo>
                    <a:lnTo>
                      <a:pt x="526" y="383"/>
                    </a:lnTo>
                    <a:lnTo>
                      <a:pt x="530" y="381"/>
                    </a:lnTo>
                    <a:lnTo>
                      <a:pt x="530" y="381"/>
                    </a:lnTo>
                    <a:lnTo>
                      <a:pt x="530" y="381"/>
                    </a:lnTo>
                    <a:lnTo>
                      <a:pt x="532" y="377"/>
                    </a:lnTo>
                    <a:lnTo>
                      <a:pt x="532" y="375"/>
                    </a:lnTo>
                    <a:lnTo>
                      <a:pt x="532" y="355"/>
                    </a:lnTo>
                    <a:lnTo>
                      <a:pt x="532" y="355"/>
                    </a:lnTo>
                    <a:lnTo>
                      <a:pt x="532" y="351"/>
                    </a:lnTo>
                    <a:lnTo>
                      <a:pt x="530" y="349"/>
                    </a:lnTo>
                    <a:lnTo>
                      <a:pt x="530" y="349"/>
                    </a:lnTo>
                    <a:lnTo>
                      <a:pt x="530" y="349"/>
                    </a:lnTo>
                    <a:lnTo>
                      <a:pt x="530" y="349"/>
                    </a:lnTo>
                    <a:lnTo>
                      <a:pt x="526" y="345"/>
                    </a:lnTo>
                    <a:lnTo>
                      <a:pt x="522" y="345"/>
                    </a:lnTo>
                    <a:lnTo>
                      <a:pt x="516" y="345"/>
                    </a:lnTo>
                    <a:lnTo>
                      <a:pt x="516" y="345"/>
                    </a:lnTo>
                    <a:close/>
                    <a:moveTo>
                      <a:pt x="522" y="351"/>
                    </a:moveTo>
                    <a:lnTo>
                      <a:pt x="516" y="351"/>
                    </a:lnTo>
                    <a:lnTo>
                      <a:pt x="516" y="351"/>
                    </a:lnTo>
                    <a:lnTo>
                      <a:pt x="512" y="353"/>
                    </a:lnTo>
                    <a:lnTo>
                      <a:pt x="512" y="353"/>
                    </a:lnTo>
                    <a:lnTo>
                      <a:pt x="512" y="353"/>
                    </a:lnTo>
                    <a:lnTo>
                      <a:pt x="512" y="355"/>
                    </a:lnTo>
                    <a:lnTo>
                      <a:pt x="512" y="375"/>
                    </a:lnTo>
                    <a:lnTo>
                      <a:pt x="512" y="375"/>
                    </a:lnTo>
                    <a:lnTo>
                      <a:pt x="512" y="377"/>
                    </a:lnTo>
                    <a:lnTo>
                      <a:pt x="512" y="377"/>
                    </a:lnTo>
                    <a:lnTo>
                      <a:pt x="516" y="379"/>
                    </a:lnTo>
                    <a:lnTo>
                      <a:pt x="522" y="379"/>
                    </a:lnTo>
                    <a:lnTo>
                      <a:pt x="522" y="379"/>
                    </a:lnTo>
                    <a:lnTo>
                      <a:pt x="526" y="377"/>
                    </a:lnTo>
                    <a:lnTo>
                      <a:pt x="526" y="377"/>
                    </a:lnTo>
                    <a:lnTo>
                      <a:pt x="526" y="377"/>
                    </a:lnTo>
                    <a:lnTo>
                      <a:pt x="526" y="375"/>
                    </a:lnTo>
                    <a:lnTo>
                      <a:pt x="526" y="355"/>
                    </a:lnTo>
                    <a:lnTo>
                      <a:pt x="526" y="355"/>
                    </a:lnTo>
                    <a:lnTo>
                      <a:pt x="526" y="353"/>
                    </a:lnTo>
                    <a:lnTo>
                      <a:pt x="526" y="353"/>
                    </a:lnTo>
                    <a:lnTo>
                      <a:pt x="526" y="353"/>
                    </a:lnTo>
                    <a:lnTo>
                      <a:pt x="522" y="351"/>
                    </a:lnTo>
                    <a:lnTo>
                      <a:pt x="522" y="351"/>
                    </a:lnTo>
                    <a:close/>
                    <a:moveTo>
                      <a:pt x="482" y="345"/>
                    </a:moveTo>
                    <a:lnTo>
                      <a:pt x="482" y="345"/>
                    </a:lnTo>
                    <a:lnTo>
                      <a:pt x="478" y="345"/>
                    </a:lnTo>
                    <a:lnTo>
                      <a:pt x="474" y="349"/>
                    </a:lnTo>
                    <a:lnTo>
                      <a:pt x="474" y="349"/>
                    </a:lnTo>
                    <a:lnTo>
                      <a:pt x="474" y="349"/>
                    </a:lnTo>
                    <a:lnTo>
                      <a:pt x="472" y="351"/>
                    </a:lnTo>
                    <a:lnTo>
                      <a:pt x="472" y="355"/>
                    </a:lnTo>
                    <a:lnTo>
                      <a:pt x="472" y="375"/>
                    </a:lnTo>
                    <a:lnTo>
                      <a:pt x="472" y="375"/>
                    </a:lnTo>
                    <a:lnTo>
                      <a:pt x="472" y="377"/>
                    </a:lnTo>
                    <a:lnTo>
                      <a:pt x="474" y="381"/>
                    </a:lnTo>
                    <a:lnTo>
                      <a:pt x="474" y="381"/>
                    </a:lnTo>
                    <a:lnTo>
                      <a:pt x="478" y="383"/>
                    </a:lnTo>
                    <a:lnTo>
                      <a:pt x="482" y="385"/>
                    </a:lnTo>
                    <a:lnTo>
                      <a:pt x="488" y="385"/>
                    </a:lnTo>
                    <a:lnTo>
                      <a:pt x="488" y="385"/>
                    </a:lnTo>
                    <a:lnTo>
                      <a:pt x="492" y="383"/>
                    </a:lnTo>
                    <a:lnTo>
                      <a:pt x="496" y="381"/>
                    </a:lnTo>
                    <a:lnTo>
                      <a:pt x="496" y="381"/>
                    </a:lnTo>
                    <a:lnTo>
                      <a:pt x="496" y="381"/>
                    </a:lnTo>
                    <a:lnTo>
                      <a:pt x="498" y="377"/>
                    </a:lnTo>
                    <a:lnTo>
                      <a:pt x="498" y="375"/>
                    </a:lnTo>
                    <a:lnTo>
                      <a:pt x="498" y="355"/>
                    </a:lnTo>
                    <a:lnTo>
                      <a:pt x="498" y="355"/>
                    </a:lnTo>
                    <a:lnTo>
                      <a:pt x="498" y="351"/>
                    </a:lnTo>
                    <a:lnTo>
                      <a:pt x="496" y="349"/>
                    </a:lnTo>
                    <a:lnTo>
                      <a:pt x="496" y="349"/>
                    </a:lnTo>
                    <a:lnTo>
                      <a:pt x="496" y="349"/>
                    </a:lnTo>
                    <a:lnTo>
                      <a:pt x="496" y="349"/>
                    </a:lnTo>
                    <a:lnTo>
                      <a:pt x="492" y="345"/>
                    </a:lnTo>
                    <a:lnTo>
                      <a:pt x="488" y="345"/>
                    </a:lnTo>
                    <a:lnTo>
                      <a:pt x="482" y="345"/>
                    </a:lnTo>
                    <a:lnTo>
                      <a:pt x="482" y="345"/>
                    </a:lnTo>
                    <a:close/>
                    <a:moveTo>
                      <a:pt x="488" y="351"/>
                    </a:moveTo>
                    <a:lnTo>
                      <a:pt x="482" y="351"/>
                    </a:lnTo>
                    <a:lnTo>
                      <a:pt x="482" y="351"/>
                    </a:lnTo>
                    <a:lnTo>
                      <a:pt x="478" y="353"/>
                    </a:lnTo>
                    <a:lnTo>
                      <a:pt x="478" y="353"/>
                    </a:lnTo>
                    <a:lnTo>
                      <a:pt x="478" y="353"/>
                    </a:lnTo>
                    <a:lnTo>
                      <a:pt x="478" y="355"/>
                    </a:lnTo>
                    <a:lnTo>
                      <a:pt x="478" y="375"/>
                    </a:lnTo>
                    <a:lnTo>
                      <a:pt x="478" y="375"/>
                    </a:lnTo>
                    <a:lnTo>
                      <a:pt x="478" y="377"/>
                    </a:lnTo>
                    <a:lnTo>
                      <a:pt x="478" y="377"/>
                    </a:lnTo>
                    <a:lnTo>
                      <a:pt x="482" y="379"/>
                    </a:lnTo>
                    <a:lnTo>
                      <a:pt x="488" y="379"/>
                    </a:lnTo>
                    <a:lnTo>
                      <a:pt x="488" y="379"/>
                    </a:lnTo>
                    <a:lnTo>
                      <a:pt x="492" y="377"/>
                    </a:lnTo>
                    <a:lnTo>
                      <a:pt x="492" y="377"/>
                    </a:lnTo>
                    <a:lnTo>
                      <a:pt x="492" y="377"/>
                    </a:lnTo>
                    <a:lnTo>
                      <a:pt x="494" y="375"/>
                    </a:lnTo>
                    <a:lnTo>
                      <a:pt x="494" y="355"/>
                    </a:lnTo>
                    <a:lnTo>
                      <a:pt x="494" y="355"/>
                    </a:lnTo>
                    <a:lnTo>
                      <a:pt x="492" y="353"/>
                    </a:lnTo>
                    <a:lnTo>
                      <a:pt x="492" y="353"/>
                    </a:lnTo>
                    <a:lnTo>
                      <a:pt x="492" y="353"/>
                    </a:lnTo>
                    <a:lnTo>
                      <a:pt x="488" y="351"/>
                    </a:lnTo>
                    <a:lnTo>
                      <a:pt x="488" y="351"/>
                    </a:lnTo>
                    <a:close/>
                    <a:moveTo>
                      <a:pt x="449" y="345"/>
                    </a:moveTo>
                    <a:lnTo>
                      <a:pt x="449" y="345"/>
                    </a:lnTo>
                    <a:lnTo>
                      <a:pt x="445" y="345"/>
                    </a:lnTo>
                    <a:lnTo>
                      <a:pt x="443" y="349"/>
                    </a:lnTo>
                    <a:lnTo>
                      <a:pt x="443" y="349"/>
                    </a:lnTo>
                    <a:lnTo>
                      <a:pt x="443" y="349"/>
                    </a:lnTo>
                    <a:lnTo>
                      <a:pt x="439" y="351"/>
                    </a:lnTo>
                    <a:lnTo>
                      <a:pt x="439" y="355"/>
                    </a:lnTo>
                    <a:lnTo>
                      <a:pt x="439" y="375"/>
                    </a:lnTo>
                    <a:lnTo>
                      <a:pt x="439" y="375"/>
                    </a:lnTo>
                    <a:lnTo>
                      <a:pt x="439" y="377"/>
                    </a:lnTo>
                    <a:lnTo>
                      <a:pt x="443" y="381"/>
                    </a:lnTo>
                    <a:lnTo>
                      <a:pt x="443" y="381"/>
                    </a:lnTo>
                    <a:lnTo>
                      <a:pt x="445" y="383"/>
                    </a:lnTo>
                    <a:lnTo>
                      <a:pt x="449" y="385"/>
                    </a:lnTo>
                    <a:lnTo>
                      <a:pt x="454" y="385"/>
                    </a:lnTo>
                    <a:lnTo>
                      <a:pt x="454" y="385"/>
                    </a:lnTo>
                    <a:lnTo>
                      <a:pt x="458" y="383"/>
                    </a:lnTo>
                    <a:lnTo>
                      <a:pt x="462" y="381"/>
                    </a:lnTo>
                    <a:lnTo>
                      <a:pt x="462" y="381"/>
                    </a:lnTo>
                    <a:lnTo>
                      <a:pt x="462" y="381"/>
                    </a:lnTo>
                    <a:lnTo>
                      <a:pt x="464" y="377"/>
                    </a:lnTo>
                    <a:lnTo>
                      <a:pt x="464" y="375"/>
                    </a:lnTo>
                    <a:lnTo>
                      <a:pt x="464" y="355"/>
                    </a:lnTo>
                    <a:lnTo>
                      <a:pt x="464" y="355"/>
                    </a:lnTo>
                    <a:lnTo>
                      <a:pt x="464" y="351"/>
                    </a:lnTo>
                    <a:lnTo>
                      <a:pt x="462" y="349"/>
                    </a:lnTo>
                    <a:lnTo>
                      <a:pt x="462" y="349"/>
                    </a:lnTo>
                    <a:lnTo>
                      <a:pt x="462" y="349"/>
                    </a:lnTo>
                    <a:lnTo>
                      <a:pt x="462" y="349"/>
                    </a:lnTo>
                    <a:lnTo>
                      <a:pt x="458" y="345"/>
                    </a:lnTo>
                    <a:lnTo>
                      <a:pt x="454" y="345"/>
                    </a:lnTo>
                    <a:lnTo>
                      <a:pt x="449" y="345"/>
                    </a:lnTo>
                    <a:lnTo>
                      <a:pt x="449" y="345"/>
                    </a:lnTo>
                    <a:close/>
                    <a:moveTo>
                      <a:pt x="454" y="351"/>
                    </a:moveTo>
                    <a:lnTo>
                      <a:pt x="449" y="351"/>
                    </a:lnTo>
                    <a:lnTo>
                      <a:pt x="449" y="351"/>
                    </a:lnTo>
                    <a:lnTo>
                      <a:pt x="447" y="353"/>
                    </a:lnTo>
                    <a:lnTo>
                      <a:pt x="447" y="353"/>
                    </a:lnTo>
                    <a:lnTo>
                      <a:pt x="447" y="353"/>
                    </a:lnTo>
                    <a:lnTo>
                      <a:pt x="445" y="355"/>
                    </a:lnTo>
                    <a:lnTo>
                      <a:pt x="445" y="375"/>
                    </a:lnTo>
                    <a:lnTo>
                      <a:pt x="445" y="375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9" y="379"/>
                    </a:lnTo>
                    <a:lnTo>
                      <a:pt x="454" y="379"/>
                    </a:lnTo>
                    <a:lnTo>
                      <a:pt x="454" y="379"/>
                    </a:lnTo>
                    <a:lnTo>
                      <a:pt x="458" y="377"/>
                    </a:lnTo>
                    <a:lnTo>
                      <a:pt x="458" y="377"/>
                    </a:lnTo>
                    <a:lnTo>
                      <a:pt x="458" y="377"/>
                    </a:lnTo>
                    <a:lnTo>
                      <a:pt x="460" y="375"/>
                    </a:lnTo>
                    <a:lnTo>
                      <a:pt x="460" y="355"/>
                    </a:lnTo>
                    <a:lnTo>
                      <a:pt x="460" y="355"/>
                    </a:lnTo>
                    <a:lnTo>
                      <a:pt x="458" y="353"/>
                    </a:lnTo>
                    <a:lnTo>
                      <a:pt x="458" y="353"/>
                    </a:lnTo>
                    <a:lnTo>
                      <a:pt x="458" y="353"/>
                    </a:lnTo>
                    <a:lnTo>
                      <a:pt x="454" y="351"/>
                    </a:lnTo>
                    <a:lnTo>
                      <a:pt x="454" y="351"/>
                    </a:lnTo>
                    <a:close/>
                    <a:moveTo>
                      <a:pt x="423" y="351"/>
                    </a:moveTo>
                    <a:lnTo>
                      <a:pt x="415" y="351"/>
                    </a:lnTo>
                    <a:lnTo>
                      <a:pt x="415" y="351"/>
                    </a:lnTo>
                    <a:lnTo>
                      <a:pt x="413" y="353"/>
                    </a:lnTo>
                    <a:lnTo>
                      <a:pt x="413" y="353"/>
                    </a:lnTo>
                    <a:lnTo>
                      <a:pt x="413" y="353"/>
                    </a:lnTo>
                    <a:lnTo>
                      <a:pt x="411" y="355"/>
                    </a:lnTo>
                    <a:lnTo>
                      <a:pt x="411" y="375"/>
                    </a:lnTo>
                    <a:lnTo>
                      <a:pt x="411" y="375"/>
                    </a:lnTo>
                    <a:lnTo>
                      <a:pt x="413" y="377"/>
                    </a:lnTo>
                    <a:lnTo>
                      <a:pt x="413" y="377"/>
                    </a:lnTo>
                    <a:lnTo>
                      <a:pt x="415" y="379"/>
                    </a:lnTo>
                    <a:lnTo>
                      <a:pt x="423" y="379"/>
                    </a:lnTo>
                    <a:lnTo>
                      <a:pt x="423" y="379"/>
                    </a:lnTo>
                    <a:lnTo>
                      <a:pt x="425" y="377"/>
                    </a:lnTo>
                    <a:lnTo>
                      <a:pt x="425" y="377"/>
                    </a:lnTo>
                    <a:lnTo>
                      <a:pt x="425" y="377"/>
                    </a:lnTo>
                    <a:lnTo>
                      <a:pt x="427" y="375"/>
                    </a:lnTo>
                    <a:lnTo>
                      <a:pt x="427" y="355"/>
                    </a:lnTo>
                    <a:lnTo>
                      <a:pt x="427" y="355"/>
                    </a:lnTo>
                    <a:lnTo>
                      <a:pt x="425" y="353"/>
                    </a:lnTo>
                    <a:lnTo>
                      <a:pt x="425" y="353"/>
                    </a:lnTo>
                    <a:lnTo>
                      <a:pt x="425" y="353"/>
                    </a:lnTo>
                    <a:lnTo>
                      <a:pt x="423" y="351"/>
                    </a:lnTo>
                    <a:lnTo>
                      <a:pt x="423" y="351"/>
                    </a:lnTo>
                    <a:close/>
                    <a:moveTo>
                      <a:pt x="252" y="345"/>
                    </a:moveTo>
                    <a:lnTo>
                      <a:pt x="252" y="345"/>
                    </a:lnTo>
                    <a:lnTo>
                      <a:pt x="250" y="345"/>
                    </a:lnTo>
                    <a:lnTo>
                      <a:pt x="246" y="349"/>
                    </a:lnTo>
                    <a:lnTo>
                      <a:pt x="246" y="349"/>
                    </a:lnTo>
                    <a:lnTo>
                      <a:pt x="246" y="349"/>
                    </a:lnTo>
                    <a:lnTo>
                      <a:pt x="244" y="351"/>
                    </a:lnTo>
                    <a:lnTo>
                      <a:pt x="242" y="355"/>
                    </a:lnTo>
                    <a:lnTo>
                      <a:pt x="242" y="375"/>
                    </a:lnTo>
                    <a:lnTo>
                      <a:pt x="242" y="375"/>
                    </a:lnTo>
                    <a:lnTo>
                      <a:pt x="244" y="377"/>
                    </a:lnTo>
                    <a:lnTo>
                      <a:pt x="246" y="381"/>
                    </a:lnTo>
                    <a:lnTo>
                      <a:pt x="246" y="381"/>
                    </a:lnTo>
                    <a:lnTo>
                      <a:pt x="250" y="383"/>
                    </a:lnTo>
                    <a:lnTo>
                      <a:pt x="252" y="385"/>
                    </a:lnTo>
                    <a:lnTo>
                      <a:pt x="260" y="385"/>
                    </a:lnTo>
                    <a:lnTo>
                      <a:pt x="260" y="385"/>
                    </a:lnTo>
                    <a:lnTo>
                      <a:pt x="264" y="383"/>
                    </a:lnTo>
                    <a:lnTo>
                      <a:pt x="266" y="381"/>
                    </a:lnTo>
                    <a:lnTo>
                      <a:pt x="266" y="381"/>
                    </a:lnTo>
                    <a:lnTo>
                      <a:pt x="266" y="381"/>
                    </a:lnTo>
                    <a:lnTo>
                      <a:pt x="268" y="377"/>
                    </a:lnTo>
                    <a:lnTo>
                      <a:pt x="270" y="375"/>
                    </a:lnTo>
                    <a:lnTo>
                      <a:pt x="270" y="355"/>
                    </a:lnTo>
                    <a:lnTo>
                      <a:pt x="270" y="355"/>
                    </a:lnTo>
                    <a:lnTo>
                      <a:pt x="268" y="351"/>
                    </a:lnTo>
                    <a:lnTo>
                      <a:pt x="266" y="349"/>
                    </a:lnTo>
                    <a:lnTo>
                      <a:pt x="266" y="349"/>
                    </a:lnTo>
                    <a:lnTo>
                      <a:pt x="266" y="349"/>
                    </a:lnTo>
                    <a:lnTo>
                      <a:pt x="266" y="349"/>
                    </a:lnTo>
                    <a:lnTo>
                      <a:pt x="264" y="345"/>
                    </a:lnTo>
                    <a:lnTo>
                      <a:pt x="260" y="345"/>
                    </a:lnTo>
                    <a:lnTo>
                      <a:pt x="252" y="345"/>
                    </a:lnTo>
                    <a:lnTo>
                      <a:pt x="252" y="345"/>
                    </a:lnTo>
                    <a:close/>
                    <a:moveTo>
                      <a:pt x="353" y="345"/>
                    </a:moveTo>
                    <a:lnTo>
                      <a:pt x="353" y="345"/>
                    </a:lnTo>
                    <a:lnTo>
                      <a:pt x="349" y="345"/>
                    </a:lnTo>
                    <a:lnTo>
                      <a:pt x="345" y="349"/>
                    </a:lnTo>
                    <a:lnTo>
                      <a:pt x="345" y="349"/>
                    </a:lnTo>
                    <a:lnTo>
                      <a:pt x="345" y="349"/>
                    </a:lnTo>
                    <a:lnTo>
                      <a:pt x="343" y="351"/>
                    </a:lnTo>
                    <a:lnTo>
                      <a:pt x="343" y="355"/>
                    </a:lnTo>
                    <a:lnTo>
                      <a:pt x="343" y="375"/>
                    </a:lnTo>
                    <a:lnTo>
                      <a:pt x="343" y="375"/>
                    </a:lnTo>
                    <a:lnTo>
                      <a:pt x="343" y="377"/>
                    </a:lnTo>
                    <a:lnTo>
                      <a:pt x="345" y="381"/>
                    </a:lnTo>
                    <a:lnTo>
                      <a:pt x="345" y="381"/>
                    </a:lnTo>
                    <a:lnTo>
                      <a:pt x="349" y="383"/>
                    </a:lnTo>
                    <a:lnTo>
                      <a:pt x="353" y="385"/>
                    </a:lnTo>
                    <a:lnTo>
                      <a:pt x="359" y="385"/>
                    </a:lnTo>
                    <a:lnTo>
                      <a:pt x="359" y="385"/>
                    </a:lnTo>
                    <a:lnTo>
                      <a:pt x="363" y="383"/>
                    </a:lnTo>
                    <a:lnTo>
                      <a:pt x="367" y="381"/>
                    </a:lnTo>
                    <a:lnTo>
                      <a:pt x="367" y="381"/>
                    </a:lnTo>
                    <a:lnTo>
                      <a:pt x="367" y="381"/>
                    </a:lnTo>
                    <a:lnTo>
                      <a:pt x="369" y="377"/>
                    </a:lnTo>
                    <a:lnTo>
                      <a:pt x="369" y="375"/>
                    </a:lnTo>
                    <a:lnTo>
                      <a:pt x="369" y="355"/>
                    </a:lnTo>
                    <a:lnTo>
                      <a:pt x="369" y="355"/>
                    </a:lnTo>
                    <a:lnTo>
                      <a:pt x="369" y="351"/>
                    </a:lnTo>
                    <a:lnTo>
                      <a:pt x="367" y="349"/>
                    </a:lnTo>
                    <a:lnTo>
                      <a:pt x="367" y="349"/>
                    </a:lnTo>
                    <a:lnTo>
                      <a:pt x="367" y="349"/>
                    </a:lnTo>
                    <a:lnTo>
                      <a:pt x="367" y="349"/>
                    </a:lnTo>
                    <a:lnTo>
                      <a:pt x="363" y="345"/>
                    </a:lnTo>
                    <a:lnTo>
                      <a:pt x="359" y="345"/>
                    </a:lnTo>
                    <a:lnTo>
                      <a:pt x="353" y="345"/>
                    </a:lnTo>
                    <a:lnTo>
                      <a:pt x="353" y="345"/>
                    </a:lnTo>
                    <a:close/>
                    <a:moveTo>
                      <a:pt x="359" y="351"/>
                    </a:moveTo>
                    <a:lnTo>
                      <a:pt x="353" y="351"/>
                    </a:lnTo>
                    <a:lnTo>
                      <a:pt x="353" y="351"/>
                    </a:lnTo>
                    <a:lnTo>
                      <a:pt x="349" y="353"/>
                    </a:lnTo>
                    <a:lnTo>
                      <a:pt x="349" y="353"/>
                    </a:lnTo>
                    <a:lnTo>
                      <a:pt x="349" y="353"/>
                    </a:lnTo>
                    <a:lnTo>
                      <a:pt x="349" y="355"/>
                    </a:lnTo>
                    <a:lnTo>
                      <a:pt x="349" y="375"/>
                    </a:lnTo>
                    <a:lnTo>
                      <a:pt x="349" y="375"/>
                    </a:lnTo>
                    <a:lnTo>
                      <a:pt x="349" y="377"/>
                    </a:lnTo>
                    <a:lnTo>
                      <a:pt x="349" y="377"/>
                    </a:lnTo>
                    <a:lnTo>
                      <a:pt x="353" y="379"/>
                    </a:lnTo>
                    <a:lnTo>
                      <a:pt x="359" y="379"/>
                    </a:lnTo>
                    <a:lnTo>
                      <a:pt x="359" y="379"/>
                    </a:lnTo>
                    <a:lnTo>
                      <a:pt x="363" y="377"/>
                    </a:lnTo>
                    <a:lnTo>
                      <a:pt x="363" y="377"/>
                    </a:lnTo>
                    <a:lnTo>
                      <a:pt x="363" y="377"/>
                    </a:lnTo>
                    <a:lnTo>
                      <a:pt x="365" y="375"/>
                    </a:lnTo>
                    <a:lnTo>
                      <a:pt x="365" y="355"/>
                    </a:lnTo>
                    <a:lnTo>
                      <a:pt x="365" y="355"/>
                    </a:lnTo>
                    <a:lnTo>
                      <a:pt x="363" y="353"/>
                    </a:lnTo>
                    <a:lnTo>
                      <a:pt x="363" y="353"/>
                    </a:lnTo>
                    <a:lnTo>
                      <a:pt x="363" y="353"/>
                    </a:lnTo>
                    <a:lnTo>
                      <a:pt x="359" y="351"/>
                    </a:lnTo>
                    <a:lnTo>
                      <a:pt x="359" y="351"/>
                    </a:lnTo>
                    <a:close/>
                    <a:moveTo>
                      <a:pt x="320" y="345"/>
                    </a:moveTo>
                    <a:lnTo>
                      <a:pt x="320" y="345"/>
                    </a:lnTo>
                    <a:lnTo>
                      <a:pt x="316" y="345"/>
                    </a:lnTo>
                    <a:lnTo>
                      <a:pt x="314" y="349"/>
                    </a:lnTo>
                    <a:lnTo>
                      <a:pt x="314" y="349"/>
                    </a:lnTo>
                    <a:lnTo>
                      <a:pt x="314" y="349"/>
                    </a:lnTo>
                    <a:lnTo>
                      <a:pt x="312" y="351"/>
                    </a:lnTo>
                    <a:lnTo>
                      <a:pt x="310" y="355"/>
                    </a:lnTo>
                    <a:lnTo>
                      <a:pt x="310" y="375"/>
                    </a:lnTo>
                    <a:lnTo>
                      <a:pt x="310" y="375"/>
                    </a:lnTo>
                    <a:lnTo>
                      <a:pt x="312" y="377"/>
                    </a:lnTo>
                    <a:lnTo>
                      <a:pt x="314" y="381"/>
                    </a:lnTo>
                    <a:lnTo>
                      <a:pt x="314" y="381"/>
                    </a:lnTo>
                    <a:lnTo>
                      <a:pt x="316" y="383"/>
                    </a:lnTo>
                    <a:lnTo>
                      <a:pt x="320" y="385"/>
                    </a:lnTo>
                    <a:lnTo>
                      <a:pt x="325" y="385"/>
                    </a:lnTo>
                    <a:lnTo>
                      <a:pt x="325" y="385"/>
                    </a:lnTo>
                    <a:lnTo>
                      <a:pt x="329" y="383"/>
                    </a:lnTo>
                    <a:lnTo>
                      <a:pt x="333" y="381"/>
                    </a:lnTo>
                    <a:lnTo>
                      <a:pt x="333" y="381"/>
                    </a:lnTo>
                    <a:lnTo>
                      <a:pt x="333" y="381"/>
                    </a:lnTo>
                    <a:lnTo>
                      <a:pt x="335" y="377"/>
                    </a:lnTo>
                    <a:lnTo>
                      <a:pt x="337" y="375"/>
                    </a:lnTo>
                    <a:lnTo>
                      <a:pt x="337" y="355"/>
                    </a:lnTo>
                    <a:lnTo>
                      <a:pt x="337" y="355"/>
                    </a:lnTo>
                    <a:lnTo>
                      <a:pt x="335" y="351"/>
                    </a:lnTo>
                    <a:lnTo>
                      <a:pt x="333" y="349"/>
                    </a:lnTo>
                    <a:lnTo>
                      <a:pt x="333" y="349"/>
                    </a:lnTo>
                    <a:lnTo>
                      <a:pt x="333" y="349"/>
                    </a:lnTo>
                    <a:lnTo>
                      <a:pt x="333" y="349"/>
                    </a:lnTo>
                    <a:lnTo>
                      <a:pt x="329" y="345"/>
                    </a:lnTo>
                    <a:lnTo>
                      <a:pt x="325" y="345"/>
                    </a:lnTo>
                    <a:lnTo>
                      <a:pt x="320" y="345"/>
                    </a:lnTo>
                    <a:lnTo>
                      <a:pt x="320" y="345"/>
                    </a:lnTo>
                    <a:close/>
                    <a:moveTo>
                      <a:pt x="325" y="351"/>
                    </a:moveTo>
                    <a:lnTo>
                      <a:pt x="320" y="351"/>
                    </a:lnTo>
                    <a:lnTo>
                      <a:pt x="320" y="351"/>
                    </a:lnTo>
                    <a:lnTo>
                      <a:pt x="318" y="353"/>
                    </a:lnTo>
                    <a:lnTo>
                      <a:pt x="318" y="353"/>
                    </a:lnTo>
                    <a:lnTo>
                      <a:pt x="318" y="353"/>
                    </a:lnTo>
                    <a:lnTo>
                      <a:pt x="316" y="355"/>
                    </a:lnTo>
                    <a:lnTo>
                      <a:pt x="316" y="375"/>
                    </a:lnTo>
                    <a:lnTo>
                      <a:pt x="316" y="375"/>
                    </a:lnTo>
                    <a:lnTo>
                      <a:pt x="318" y="377"/>
                    </a:lnTo>
                    <a:lnTo>
                      <a:pt x="318" y="377"/>
                    </a:lnTo>
                    <a:lnTo>
                      <a:pt x="320" y="379"/>
                    </a:lnTo>
                    <a:lnTo>
                      <a:pt x="325" y="379"/>
                    </a:lnTo>
                    <a:lnTo>
                      <a:pt x="325" y="379"/>
                    </a:lnTo>
                    <a:lnTo>
                      <a:pt x="329" y="377"/>
                    </a:lnTo>
                    <a:lnTo>
                      <a:pt x="329" y="377"/>
                    </a:lnTo>
                    <a:lnTo>
                      <a:pt x="329" y="377"/>
                    </a:lnTo>
                    <a:lnTo>
                      <a:pt x="331" y="375"/>
                    </a:lnTo>
                    <a:lnTo>
                      <a:pt x="331" y="355"/>
                    </a:lnTo>
                    <a:lnTo>
                      <a:pt x="331" y="355"/>
                    </a:lnTo>
                    <a:lnTo>
                      <a:pt x="329" y="353"/>
                    </a:lnTo>
                    <a:lnTo>
                      <a:pt x="329" y="353"/>
                    </a:lnTo>
                    <a:lnTo>
                      <a:pt x="329" y="353"/>
                    </a:lnTo>
                    <a:lnTo>
                      <a:pt x="325" y="351"/>
                    </a:lnTo>
                    <a:lnTo>
                      <a:pt x="325" y="351"/>
                    </a:lnTo>
                    <a:close/>
                    <a:moveTo>
                      <a:pt x="286" y="345"/>
                    </a:moveTo>
                    <a:lnTo>
                      <a:pt x="286" y="345"/>
                    </a:lnTo>
                    <a:lnTo>
                      <a:pt x="282" y="345"/>
                    </a:lnTo>
                    <a:lnTo>
                      <a:pt x="280" y="349"/>
                    </a:lnTo>
                    <a:lnTo>
                      <a:pt x="280" y="349"/>
                    </a:lnTo>
                    <a:lnTo>
                      <a:pt x="280" y="349"/>
                    </a:lnTo>
                    <a:lnTo>
                      <a:pt x="278" y="351"/>
                    </a:lnTo>
                    <a:lnTo>
                      <a:pt x="276" y="355"/>
                    </a:lnTo>
                    <a:lnTo>
                      <a:pt x="276" y="375"/>
                    </a:lnTo>
                    <a:lnTo>
                      <a:pt x="276" y="375"/>
                    </a:lnTo>
                    <a:lnTo>
                      <a:pt x="278" y="377"/>
                    </a:lnTo>
                    <a:lnTo>
                      <a:pt x="280" y="381"/>
                    </a:lnTo>
                    <a:lnTo>
                      <a:pt x="280" y="381"/>
                    </a:lnTo>
                    <a:lnTo>
                      <a:pt x="282" y="383"/>
                    </a:lnTo>
                    <a:lnTo>
                      <a:pt x="286" y="385"/>
                    </a:lnTo>
                    <a:lnTo>
                      <a:pt x="294" y="385"/>
                    </a:lnTo>
                    <a:lnTo>
                      <a:pt x="294" y="385"/>
                    </a:lnTo>
                    <a:lnTo>
                      <a:pt x="298" y="383"/>
                    </a:lnTo>
                    <a:lnTo>
                      <a:pt x="300" y="381"/>
                    </a:lnTo>
                    <a:lnTo>
                      <a:pt x="300" y="381"/>
                    </a:lnTo>
                    <a:lnTo>
                      <a:pt x="300" y="381"/>
                    </a:lnTo>
                    <a:lnTo>
                      <a:pt x="302" y="377"/>
                    </a:lnTo>
                    <a:lnTo>
                      <a:pt x="304" y="375"/>
                    </a:lnTo>
                    <a:lnTo>
                      <a:pt x="304" y="355"/>
                    </a:lnTo>
                    <a:lnTo>
                      <a:pt x="304" y="355"/>
                    </a:lnTo>
                    <a:lnTo>
                      <a:pt x="302" y="351"/>
                    </a:lnTo>
                    <a:lnTo>
                      <a:pt x="300" y="349"/>
                    </a:lnTo>
                    <a:lnTo>
                      <a:pt x="300" y="349"/>
                    </a:lnTo>
                    <a:lnTo>
                      <a:pt x="300" y="349"/>
                    </a:lnTo>
                    <a:lnTo>
                      <a:pt x="300" y="349"/>
                    </a:lnTo>
                    <a:lnTo>
                      <a:pt x="298" y="345"/>
                    </a:lnTo>
                    <a:lnTo>
                      <a:pt x="294" y="345"/>
                    </a:lnTo>
                    <a:lnTo>
                      <a:pt x="286" y="345"/>
                    </a:lnTo>
                    <a:lnTo>
                      <a:pt x="286" y="345"/>
                    </a:lnTo>
                    <a:close/>
                    <a:moveTo>
                      <a:pt x="294" y="351"/>
                    </a:moveTo>
                    <a:lnTo>
                      <a:pt x="286" y="351"/>
                    </a:lnTo>
                    <a:lnTo>
                      <a:pt x="286" y="351"/>
                    </a:lnTo>
                    <a:lnTo>
                      <a:pt x="284" y="353"/>
                    </a:lnTo>
                    <a:lnTo>
                      <a:pt x="284" y="353"/>
                    </a:lnTo>
                    <a:lnTo>
                      <a:pt x="284" y="353"/>
                    </a:lnTo>
                    <a:lnTo>
                      <a:pt x="282" y="355"/>
                    </a:lnTo>
                    <a:lnTo>
                      <a:pt x="282" y="375"/>
                    </a:lnTo>
                    <a:lnTo>
                      <a:pt x="282" y="375"/>
                    </a:lnTo>
                    <a:lnTo>
                      <a:pt x="284" y="377"/>
                    </a:lnTo>
                    <a:lnTo>
                      <a:pt x="284" y="377"/>
                    </a:lnTo>
                    <a:lnTo>
                      <a:pt x="286" y="379"/>
                    </a:lnTo>
                    <a:lnTo>
                      <a:pt x="294" y="379"/>
                    </a:lnTo>
                    <a:lnTo>
                      <a:pt x="294" y="379"/>
                    </a:lnTo>
                    <a:lnTo>
                      <a:pt x="296" y="377"/>
                    </a:lnTo>
                    <a:lnTo>
                      <a:pt x="296" y="377"/>
                    </a:lnTo>
                    <a:lnTo>
                      <a:pt x="296" y="377"/>
                    </a:lnTo>
                    <a:lnTo>
                      <a:pt x="298" y="375"/>
                    </a:lnTo>
                    <a:lnTo>
                      <a:pt x="298" y="355"/>
                    </a:lnTo>
                    <a:lnTo>
                      <a:pt x="298" y="355"/>
                    </a:lnTo>
                    <a:lnTo>
                      <a:pt x="296" y="353"/>
                    </a:lnTo>
                    <a:lnTo>
                      <a:pt x="296" y="353"/>
                    </a:lnTo>
                    <a:lnTo>
                      <a:pt x="296" y="353"/>
                    </a:lnTo>
                    <a:lnTo>
                      <a:pt x="294" y="351"/>
                    </a:lnTo>
                    <a:lnTo>
                      <a:pt x="294" y="351"/>
                    </a:lnTo>
                    <a:close/>
                    <a:moveTo>
                      <a:pt x="260" y="351"/>
                    </a:moveTo>
                    <a:lnTo>
                      <a:pt x="252" y="351"/>
                    </a:lnTo>
                    <a:lnTo>
                      <a:pt x="252" y="351"/>
                    </a:lnTo>
                    <a:lnTo>
                      <a:pt x="250" y="353"/>
                    </a:lnTo>
                    <a:lnTo>
                      <a:pt x="250" y="353"/>
                    </a:lnTo>
                    <a:lnTo>
                      <a:pt x="250" y="353"/>
                    </a:lnTo>
                    <a:lnTo>
                      <a:pt x="248" y="355"/>
                    </a:lnTo>
                    <a:lnTo>
                      <a:pt x="248" y="375"/>
                    </a:lnTo>
                    <a:lnTo>
                      <a:pt x="248" y="375"/>
                    </a:lnTo>
                    <a:lnTo>
                      <a:pt x="250" y="377"/>
                    </a:lnTo>
                    <a:lnTo>
                      <a:pt x="250" y="377"/>
                    </a:lnTo>
                    <a:lnTo>
                      <a:pt x="252" y="379"/>
                    </a:lnTo>
                    <a:lnTo>
                      <a:pt x="260" y="379"/>
                    </a:lnTo>
                    <a:lnTo>
                      <a:pt x="260" y="379"/>
                    </a:lnTo>
                    <a:lnTo>
                      <a:pt x="262" y="377"/>
                    </a:lnTo>
                    <a:lnTo>
                      <a:pt x="262" y="377"/>
                    </a:lnTo>
                    <a:lnTo>
                      <a:pt x="262" y="377"/>
                    </a:lnTo>
                    <a:lnTo>
                      <a:pt x="264" y="375"/>
                    </a:lnTo>
                    <a:lnTo>
                      <a:pt x="264" y="355"/>
                    </a:lnTo>
                    <a:lnTo>
                      <a:pt x="264" y="355"/>
                    </a:lnTo>
                    <a:lnTo>
                      <a:pt x="262" y="353"/>
                    </a:lnTo>
                    <a:lnTo>
                      <a:pt x="262" y="353"/>
                    </a:lnTo>
                    <a:lnTo>
                      <a:pt x="262" y="353"/>
                    </a:lnTo>
                    <a:lnTo>
                      <a:pt x="260" y="351"/>
                    </a:lnTo>
                    <a:lnTo>
                      <a:pt x="260" y="351"/>
                    </a:lnTo>
                    <a:close/>
                    <a:moveTo>
                      <a:pt x="191" y="345"/>
                    </a:moveTo>
                    <a:lnTo>
                      <a:pt x="191" y="345"/>
                    </a:lnTo>
                    <a:lnTo>
                      <a:pt x="187" y="345"/>
                    </a:lnTo>
                    <a:lnTo>
                      <a:pt x="185" y="349"/>
                    </a:lnTo>
                    <a:lnTo>
                      <a:pt x="185" y="349"/>
                    </a:lnTo>
                    <a:lnTo>
                      <a:pt x="185" y="349"/>
                    </a:lnTo>
                    <a:lnTo>
                      <a:pt x="181" y="351"/>
                    </a:lnTo>
                    <a:lnTo>
                      <a:pt x="181" y="355"/>
                    </a:lnTo>
                    <a:lnTo>
                      <a:pt x="181" y="375"/>
                    </a:lnTo>
                    <a:lnTo>
                      <a:pt x="181" y="375"/>
                    </a:lnTo>
                    <a:lnTo>
                      <a:pt x="181" y="377"/>
                    </a:lnTo>
                    <a:lnTo>
                      <a:pt x="185" y="381"/>
                    </a:lnTo>
                    <a:lnTo>
                      <a:pt x="185" y="381"/>
                    </a:lnTo>
                    <a:lnTo>
                      <a:pt x="187" y="383"/>
                    </a:lnTo>
                    <a:lnTo>
                      <a:pt x="191" y="385"/>
                    </a:lnTo>
                    <a:lnTo>
                      <a:pt x="196" y="385"/>
                    </a:lnTo>
                    <a:lnTo>
                      <a:pt x="196" y="385"/>
                    </a:lnTo>
                    <a:lnTo>
                      <a:pt x="200" y="383"/>
                    </a:lnTo>
                    <a:lnTo>
                      <a:pt x="204" y="381"/>
                    </a:lnTo>
                    <a:lnTo>
                      <a:pt x="204" y="381"/>
                    </a:lnTo>
                    <a:lnTo>
                      <a:pt x="204" y="381"/>
                    </a:lnTo>
                    <a:lnTo>
                      <a:pt x="206" y="377"/>
                    </a:lnTo>
                    <a:lnTo>
                      <a:pt x="206" y="375"/>
                    </a:lnTo>
                    <a:lnTo>
                      <a:pt x="206" y="355"/>
                    </a:lnTo>
                    <a:lnTo>
                      <a:pt x="206" y="355"/>
                    </a:lnTo>
                    <a:lnTo>
                      <a:pt x="206" y="351"/>
                    </a:lnTo>
                    <a:lnTo>
                      <a:pt x="204" y="349"/>
                    </a:lnTo>
                    <a:lnTo>
                      <a:pt x="204" y="349"/>
                    </a:lnTo>
                    <a:lnTo>
                      <a:pt x="204" y="349"/>
                    </a:lnTo>
                    <a:lnTo>
                      <a:pt x="204" y="349"/>
                    </a:lnTo>
                    <a:lnTo>
                      <a:pt x="200" y="345"/>
                    </a:lnTo>
                    <a:lnTo>
                      <a:pt x="196" y="345"/>
                    </a:lnTo>
                    <a:lnTo>
                      <a:pt x="191" y="345"/>
                    </a:lnTo>
                    <a:lnTo>
                      <a:pt x="191" y="345"/>
                    </a:lnTo>
                    <a:close/>
                    <a:moveTo>
                      <a:pt x="196" y="351"/>
                    </a:moveTo>
                    <a:lnTo>
                      <a:pt x="191" y="351"/>
                    </a:lnTo>
                    <a:lnTo>
                      <a:pt x="191" y="351"/>
                    </a:lnTo>
                    <a:lnTo>
                      <a:pt x="189" y="353"/>
                    </a:lnTo>
                    <a:lnTo>
                      <a:pt x="189" y="353"/>
                    </a:lnTo>
                    <a:lnTo>
                      <a:pt x="189" y="353"/>
                    </a:lnTo>
                    <a:lnTo>
                      <a:pt x="187" y="355"/>
                    </a:lnTo>
                    <a:lnTo>
                      <a:pt x="187" y="375"/>
                    </a:lnTo>
                    <a:lnTo>
                      <a:pt x="187" y="375"/>
                    </a:lnTo>
                    <a:lnTo>
                      <a:pt x="189" y="377"/>
                    </a:lnTo>
                    <a:lnTo>
                      <a:pt x="189" y="377"/>
                    </a:lnTo>
                    <a:lnTo>
                      <a:pt x="191" y="379"/>
                    </a:lnTo>
                    <a:lnTo>
                      <a:pt x="196" y="379"/>
                    </a:lnTo>
                    <a:lnTo>
                      <a:pt x="196" y="379"/>
                    </a:lnTo>
                    <a:lnTo>
                      <a:pt x="200" y="377"/>
                    </a:lnTo>
                    <a:lnTo>
                      <a:pt x="200" y="377"/>
                    </a:lnTo>
                    <a:lnTo>
                      <a:pt x="200" y="377"/>
                    </a:lnTo>
                    <a:lnTo>
                      <a:pt x="202" y="375"/>
                    </a:lnTo>
                    <a:lnTo>
                      <a:pt x="202" y="355"/>
                    </a:lnTo>
                    <a:lnTo>
                      <a:pt x="202" y="355"/>
                    </a:lnTo>
                    <a:lnTo>
                      <a:pt x="200" y="353"/>
                    </a:lnTo>
                    <a:lnTo>
                      <a:pt x="200" y="353"/>
                    </a:lnTo>
                    <a:lnTo>
                      <a:pt x="200" y="353"/>
                    </a:lnTo>
                    <a:lnTo>
                      <a:pt x="196" y="351"/>
                    </a:lnTo>
                    <a:lnTo>
                      <a:pt x="196" y="351"/>
                    </a:lnTo>
                    <a:close/>
                    <a:moveTo>
                      <a:pt x="157" y="345"/>
                    </a:moveTo>
                    <a:lnTo>
                      <a:pt x="157" y="345"/>
                    </a:lnTo>
                    <a:lnTo>
                      <a:pt x="153" y="345"/>
                    </a:lnTo>
                    <a:lnTo>
                      <a:pt x="151" y="349"/>
                    </a:lnTo>
                    <a:lnTo>
                      <a:pt x="151" y="349"/>
                    </a:lnTo>
                    <a:lnTo>
                      <a:pt x="151" y="349"/>
                    </a:lnTo>
                    <a:lnTo>
                      <a:pt x="149" y="351"/>
                    </a:lnTo>
                    <a:lnTo>
                      <a:pt x="147" y="355"/>
                    </a:lnTo>
                    <a:lnTo>
                      <a:pt x="147" y="375"/>
                    </a:lnTo>
                    <a:lnTo>
                      <a:pt x="147" y="375"/>
                    </a:lnTo>
                    <a:lnTo>
                      <a:pt x="149" y="377"/>
                    </a:lnTo>
                    <a:lnTo>
                      <a:pt x="151" y="381"/>
                    </a:lnTo>
                    <a:lnTo>
                      <a:pt x="151" y="381"/>
                    </a:lnTo>
                    <a:lnTo>
                      <a:pt x="153" y="383"/>
                    </a:lnTo>
                    <a:lnTo>
                      <a:pt x="157" y="385"/>
                    </a:lnTo>
                    <a:lnTo>
                      <a:pt x="165" y="385"/>
                    </a:lnTo>
                    <a:lnTo>
                      <a:pt x="165" y="385"/>
                    </a:lnTo>
                    <a:lnTo>
                      <a:pt x="169" y="383"/>
                    </a:lnTo>
                    <a:lnTo>
                      <a:pt x="171" y="381"/>
                    </a:lnTo>
                    <a:lnTo>
                      <a:pt x="171" y="381"/>
                    </a:lnTo>
                    <a:lnTo>
                      <a:pt x="171" y="381"/>
                    </a:lnTo>
                    <a:lnTo>
                      <a:pt x="173" y="377"/>
                    </a:lnTo>
                    <a:lnTo>
                      <a:pt x="175" y="375"/>
                    </a:lnTo>
                    <a:lnTo>
                      <a:pt x="175" y="355"/>
                    </a:lnTo>
                    <a:lnTo>
                      <a:pt x="175" y="355"/>
                    </a:lnTo>
                    <a:lnTo>
                      <a:pt x="173" y="351"/>
                    </a:lnTo>
                    <a:lnTo>
                      <a:pt x="171" y="349"/>
                    </a:lnTo>
                    <a:lnTo>
                      <a:pt x="171" y="349"/>
                    </a:lnTo>
                    <a:lnTo>
                      <a:pt x="171" y="349"/>
                    </a:lnTo>
                    <a:lnTo>
                      <a:pt x="171" y="349"/>
                    </a:lnTo>
                    <a:lnTo>
                      <a:pt x="169" y="345"/>
                    </a:lnTo>
                    <a:lnTo>
                      <a:pt x="165" y="345"/>
                    </a:lnTo>
                    <a:lnTo>
                      <a:pt x="157" y="345"/>
                    </a:lnTo>
                    <a:lnTo>
                      <a:pt x="157" y="345"/>
                    </a:lnTo>
                    <a:close/>
                    <a:moveTo>
                      <a:pt x="165" y="351"/>
                    </a:moveTo>
                    <a:lnTo>
                      <a:pt x="157" y="351"/>
                    </a:lnTo>
                    <a:lnTo>
                      <a:pt x="157" y="351"/>
                    </a:lnTo>
                    <a:lnTo>
                      <a:pt x="155" y="353"/>
                    </a:lnTo>
                    <a:lnTo>
                      <a:pt x="155" y="353"/>
                    </a:lnTo>
                    <a:lnTo>
                      <a:pt x="155" y="353"/>
                    </a:lnTo>
                    <a:lnTo>
                      <a:pt x="153" y="355"/>
                    </a:lnTo>
                    <a:lnTo>
                      <a:pt x="153" y="375"/>
                    </a:lnTo>
                    <a:lnTo>
                      <a:pt x="153" y="375"/>
                    </a:lnTo>
                    <a:lnTo>
                      <a:pt x="155" y="377"/>
                    </a:lnTo>
                    <a:lnTo>
                      <a:pt x="155" y="377"/>
                    </a:lnTo>
                    <a:lnTo>
                      <a:pt x="157" y="379"/>
                    </a:lnTo>
                    <a:lnTo>
                      <a:pt x="165" y="379"/>
                    </a:lnTo>
                    <a:lnTo>
                      <a:pt x="165" y="379"/>
                    </a:lnTo>
                    <a:lnTo>
                      <a:pt x="167" y="377"/>
                    </a:lnTo>
                    <a:lnTo>
                      <a:pt x="167" y="377"/>
                    </a:lnTo>
                    <a:lnTo>
                      <a:pt x="167" y="377"/>
                    </a:lnTo>
                    <a:lnTo>
                      <a:pt x="169" y="375"/>
                    </a:lnTo>
                    <a:lnTo>
                      <a:pt x="169" y="355"/>
                    </a:lnTo>
                    <a:lnTo>
                      <a:pt x="169" y="355"/>
                    </a:lnTo>
                    <a:lnTo>
                      <a:pt x="167" y="353"/>
                    </a:lnTo>
                    <a:lnTo>
                      <a:pt x="167" y="353"/>
                    </a:lnTo>
                    <a:lnTo>
                      <a:pt x="167" y="353"/>
                    </a:lnTo>
                    <a:lnTo>
                      <a:pt x="165" y="351"/>
                    </a:lnTo>
                    <a:lnTo>
                      <a:pt x="165" y="351"/>
                    </a:lnTo>
                    <a:close/>
                    <a:moveTo>
                      <a:pt x="123" y="345"/>
                    </a:moveTo>
                    <a:lnTo>
                      <a:pt x="123" y="345"/>
                    </a:lnTo>
                    <a:lnTo>
                      <a:pt x="119" y="345"/>
                    </a:lnTo>
                    <a:lnTo>
                      <a:pt x="117" y="349"/>
                    </a:lnTo>
                    <a:lnTo>
                      <a:pt x="117" y="349"/>
                    </a:lnTo>
                    <a:lnTo>
                      <a:pt x="117" y="349"/>
                    </a:lnTo>
                    <a:lnTo>
                      <a:pt x="115" y="351"/>
                    </a:lnTo>
                    <a:lnTo>
                      <a:pt x="113" y="355"/>
                    </a:lnTo>
                    <a:lnTo>
                      <a:pt x="113" y="375"/>
                    </a:lnTo>
                    <a:lnTo>
                      <a:pt x="113" y="375"/>
                    </a:lnTo>
                    <a:lnTo>
                      <a:pt x="115" y="377"/>
                    </a:lnTo>
                    <a:lnTo>
                      <a:pt x="117" y="381"/>
                    </a:lnTo>
                    <a:lnTo>
                      <a:pt x="117" y="381"/>
                    </a:lnTo>
                    <a:lnTo>
                      <a:pt x="119" y="383"/>
                    </a:lnTo>
                    <a:lnTo>
                      <a:pt x="123" y="385"/>
                    </a:lnTo>
                    <a:lnTo>
                      <a:pt x="131" y="385"/>
                    </a:lnTo>
                    <a:lnTo>
                      <a:pt x="131" y="385"/>
                    </a:lnTo>
                    <a:lnTo>
                      <a:pt x="135" y="383"/>
                    </a:lnTo>
                    <a:lnTo>
                      <a:pt x="137" y="381"/>
                    </a:lnTo>
                    <a:lnTo>
                      <a:pt x="137" y="381"/>
                    </a:lnTo>
                    <a:lnTo>
                      <a:pt x="137" y="381"/>
                    </a:lnTo>
                    <a:lnTo>
                      <a:pt x="139" y="377"/>
                    </a:lnTo>
                    <a:lnTo>
                      <a:pt x="141" y="375"/>
                    </a:lnTo>
                    <a:lnTo>
                      <a:pt x="141" y="355"/>
                    </a:lnTo>
                    <a:lnTo>
                      <a:pt x="141" y="355"/>
                    </a:lnTo>
                    <a:lnTo>
                      <a:pt x="139" y="351"/>
                    </a:lnTo>
                    <a:lnTo>
                      <a:pt x="137" y="349"/>
                    </a:lnTo>
                    <a:lnTo>
                      <a:pt x="137" y="349"/>
                    </a:lnTo>
                    <a:lnTo>
                      <a:pt x="137" y="349"/>
                    </a:lnTo>
                    <a:lnTo>
                      <a:pt x="137" y="349"/>
                    </a:lnTo>
                    <a:lnTo>
                      <a:pt x="135" y="345"/>
                    </a:lnTo>
                    <a:lnTo>
                      <a:pt x="131" y="345"/>
                    </a:lnTo>
                    <a:lnTo>
                      <a:pt x="123" y="345"/>
                    </a:lnTo>
                    <a:lnTo>
                      <a:pt x="123" y="345"/>
                    </a:lnTo>
                    <a:close/>
                    <a:moveTo>
                      <a:pt x="131" y="351"/>
                    </a:moveTo>
                    <a:lnTo>
                      <a:pt x="123" y="351"/>
                    </a:lnTo>
                    <a:lnTo>
                      <a:pt x="123" y="351"/>
                    </a:lnTo>
                    <a:lnTo>
                      <a:pt x="121" y="353"/>
                    </a:lnTo>
                    <a:lnTo>
                      <a:pt x="121" y="353"/>
                    </a:lnTo>
                    <a:lnTo>
                      <a:pt x="121" y="353"/>
                    </a:lnTo>
                    <a:lnTo>
                      <a:pt x="119" y="355"/>
                    </a:lnTo>
                    <a:lnTo>
                      <a:pt x="119" y="375"/>
                    </a:lnTo>
                    <a:lnTo>
                      <a:pt x="119" y="375"/>
                    </a:lnTo>
                    <a:lnTo>
                      <a:pt x="121" y="377"/>
                    </a:lnTo>
                    <a:lnTo>
                      <a:pt x="121" y="377"/>
                    </a:lnTo>
                    <a:lnTo>
                      <a:pt x="123" y="379"/>
                    </a:lnTo>
                    <a:lnTo>
                      <a:pt x="131" y="379"/>
                    </a:lnTo>
                    <a:lnTo>
                      <a:pt x="131" y="379"/>
                    </a:lnTo>
                    <a:lnTo>
                      <a:pt x="133" y="377"/>
                    </a:lnTo>
                    <a:lnTo>
                      <a:pt x="133" y="377"/>
                    </a:lnTo>
                    <a:lnTo>
                      <a:pt x="133" y="377"/>
                    </a:lnTo>
                    <a:lnTo>
                      <a:pt x="135" y="375"/>
                    </a:lnTo>
                    <a:lnTo>
                      <a:pt x="135" y="355"/>
                    </a:lnTo>
                    <a:lnTo>
                      <a:pt x="135" y="355"/>
                    </a:lnTo>
                    <a:lnTo>
                      <a:pt x="133" y="353"/>
                    </a:lnTo>
                    <a:lnTo>
                      <a:pt x="133" y="353"/>
                    </a:lnTo>
                    <a:lnTo>
                      <a:pt x="133" y="353"/>
                    </a:lnTo>
                    <a:lnTo>
                      <a:pt x="131" y="351"/>
                    </a:lnTo>
                    <a:lnTo>
                      <a:pt x="131" y="351"/>
                    </a:lnTo>
                    <a:close/>
                    <a:moveTo>
                      <a:pt x="97" y="351"/>
                    </a:moveTo>
                    <a:lnTo>
                      <a:pt x="91" y="351"/>
                    </a:lnTo>
                    <a:lnTo>
                      <a:pt x="91" y="351"/>
                    </a:lnTo>
                    <a:lnTo>
                      <a:pt x="87" y="353"/>
                    </a:lnTo>
                    <a:lnTo>
                      <a:pt x="87" y="353"/>
                    </a:lnTo>
                    <a:lnTo>
                      <a:pt x="87" y="353"/>
                    </a:lnTo>
                    <a:lnTo>
                      <a:pt x="85" y="355"/>
                    </a:lnTo>
                    <a:lnTo>
                      <a:pt x="85" y="375"/>
                    </a:lnTo>
                    <a:lnTo>
                      <a:pt x="85" y="375"/>
                    </a:lnTo>
                    <a:lnTo>
                      <a:pt x="87" y="377"/>
                    </a:lnTo>
                    <a:lnTo>
                      <a:pt x="87" y="377"/>
                    </a:lnTo>
                    <a:lnTo>
                      <a:pt x="91" y="379"/>
                    </a:lnTo>
                    <a:lnTo>
                      <a:pt x="97" y="379"/>
                    </a:lnTo>
                    <a:lnTo>
                      <a:pt x="97" y="379"/>
                    </a:lnTo>
                    <a:lnTo>
                      <a:pt x="101" y="377"/>
                    </a:lnTo>
                    <a:lnTo>
                      <a:pt x="101" y="377"/>
                    </a:lnTo>
                    <a:lnTo>
                      <a:pt x="101" y="377"/>
                    </a:lnTo>
                    <a:lnTo>
                      <a:pt x="101" y="375"/>
                    </a:lnTo>
                    <a:lnTo>
                      <a:pt x="101" y="355"/>
                    </a:lnTo>
                    <a:lnTo>
                      <a:pt x="101" y="355"/>
                    </a:lnTo>
                    <a:lnTo>
                      <a:pt x="101" y="353"/>
                    </a:lnTo>
                    <a:lnTo>
                      <a:pt x="101" y="353"/>
                    </a:lnTo>
                    <a:lnTo>
                      <a:pt x="101" y="353"/>
                    </a:lnTo>
                    <a:lnTo>
                      <a:pt x="97" y="351"/>
                    </a:lnTo>
                    <a:lnTo>
                      <a:pt x="97" y="351"/>
                    </a:lnTo>
                    <a:close/>
                    <a:moveTo>
                      <a:pt x="121" y="166"/>
                    </a:moveTo>
                    <a:lnTo>
                      <a:pt x="121" y="283"/>
                    </a:lnTo>
                    <a:lnTo>
                      <a:pt x="167" y="283"/>
                    </a:lnTo>
                    <a:lnTo>
                      <a:pt x="167" y="194"/>
                    </a:lnTo>
                    <a:lnTo>
                      <a:pt x="171" y="194"/>
                    </a:lnTo>
                    <a:lnTo>
                      <a:pt x="173" y="194"/>
                    </a:lnTo>
                    <a:lnTo>
                      <a:pt x="206" y="194"/>
                    </a:lnTo>
                    <a:lnTo>
                      <a:pt x="206" y="186"/>
                    </a:lnTo>
                    <a:lnTo>
                      <a:pt x="206" y="186"/>
                    </a:lnTo>
                    <a:lnTo>
                      <a:pt x="204" y="178"/>
                    </a:lnTo>
                    <a:lnTo>
                      <a:pt x="200" y="172"/>
                    </a:lnTo>
                    <a:lnTo>
                      <a:pt x="195" y="168"/>
                    </a:lnTo>
                    <a:lnTo>
                      <a:pt x="187" y="166"/>
                    </a:lnTo>
                    <a:lnTo>
                      <a:pt x="121" y="166"/>
                    </a:lnTo>
                    <a:lnTo>
                      <a:pt x="121" y="166"/>
                    </a:lnTo>
                    <a:close/>
                    <a:moveTo>
                      <a:pt x="206" y="200"/>
                    </a:moveTo>
                    <a:lnTo>
                      <a:pt x="173" y="200"/>
                    </a:lnTo>
                    <a:lnTo>
                      <a:pt x="173" y="222"/>
                    </a:lnTo>
                    <a:lnTo>
                      <a:pt x="206" y="222"/>
                    </a:lnTo>
                    <a:lnTo>
                      <a:pt x="206" y="200"/>
                    </a:lnTo>
                    <a:lnTo>
                      <a:pt x="206" y="200"/>
                    </a:lnTo>
                    <a:close/>
                    <a:moveTo>
                      <a:pt x="206" y="230"/>
                    </a:moveTo>
                    <a:lnTo>
                      <a:pt x="173" y="230"/>
                    </a:lnTo>
                    <a:lnTo>
                      <a:pt x="173" y="250"/>
                    </a:lnTo>
                    <a:lnTo>
                      <a:pt x="206" y="250"/>
                    </a:lnTo>
                    <a:lnTo>
                      <a:pt x="206" y="230"/>
                    </a:lnTo>
                    <a:lnTo>
                      <a:pt x="206" y="230"/>
                    </a:lnTo>
                    <a:close/>
                    <a:moveTo>
                      <a:pt x="206" y="256"/>
                    </a:moveTo>
                    <a:lnTo>
                      <a:pt x="173" y="256"/>
                    </a:lnTo>
                    <a:lnTo>
                      <a:pt x="173" y="283"/>
                    </a:lnTo>
                    <a:lnTo>
                      <a:pt x="187" y="283"/>
                    </a:lnTo>
                    <a:lnTo>
                      <a:pt x="187" y="283"/>
                    </a:lnTo>
                    <a:lnTo>
                      <a:pt x="195" y="281"/>
                    </a:lnTo>
                    <a:lnTo>
                      <a:pt x="200" y="277"/>
                    </a:lnTo>
                    <a:lnTo>
                      <a:pt x="204" y="271"/>
                    </a:lnTo>
                    <a:lnTo>
                      <a:pt x="206" y="263"/>
                    </a:lnTo>
                    <a:lnTo>
                      <a:pt x="206" y="256"/>
                    </a:lnTo>
                    <a:lnTo>
                      <a:pt x="206" y="256"/>
                    </a:lnTo>
                    <a:close/>
                    <a:moveTo>
                      <a:pt x="113" y="283"/>
                    </a:moveTo>
                    <a:lnTo>
                      <a:pt x="113" y="256"/>
                    </a:lnTo>
                    <a:lnTo>
                      <a:pt x="81" y="256"/>
                    </a:lnTo>
                    <a:lnTo>
                      <a:pt x="81" y="263"/>
                    </a:lnTo>
                    <a:lnTo>
                      <a:pt x="81" y="263"/>
                    </a:lnTo>
                    <a:lnTo>
                      <a:pt x="81" y="271"/>
                    </a:lnTo>
                    <a:lnTo>
                      <a:pt x="87" y="277"/>
                    </a:lnTo>
                    <a:lnTo>
                      <a:pt x="93" y="281"/>
                    </a:lnTo>
                    <a:lnTo>
                      <a:pt x="101" y="283"/>
                    </a:lnTo>
                    <a:lnTo>
                      <a:pt x="113" y="283"/>
                    </a:lnTo>
                    <a:lnTo>
                      <a:pt x="113" y="283"/>
                    </a:lnTo>
                    <a:close/>
                    <a:moveTo>
                      <a:pt x="81" y="250"/>
                    </a:moveTo>
                    <a:lnTo>
                      <a:pt x="113" y="250"/>
                    </a:lnTo>
                    <a:lnTo>
                      <a:pt x="113" y="230"/>
                    </a:lnTo>
                    <a:lnTo>
                      <a:pt x="81" y="230"/>
                    </a:lnTo>
                    <a:lnTo>
                      <a:pt x="81" y="250"/>
                    </a:lnTo>
                    <a:lnTo>
                      <a:pt x="81" y="250"/>
                    </a:lnTo>
                    <a:close/>
                    <a:moveTo>
                      <a:pt x="81" y="222"/>
                    </a:moveTo>
                    <a:lnTo>
                      <a:pt x="113" y="222"/>
                    </a:lnTo>
                    <a:lnTo>
                      <a:pt x="113" y="200"/>
                    </a:lnTo>
                    <a:lnTo>
                      <a:pt x="81" y="200"/>
                    </a:lnTo>
                    <a:lnTo>
                      <a:pt x="81" y="2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7268305" y="4154518"/>
              <a:ext cx="1226111" cy="302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551546" y="3253448"/>
            <a:ext cx="1226111" cy="1390983"/>
            <a:chOff x="8463853" y="3253448"/>
            <a:chExt cx="1226111" cy="1390983"/>
          </a:xfrm>
        </p:grpSpPr>
        <p:grpSp>
          <p:nvGrpSpPr>
            <p:cNvPr id="18" name="组合 17"/>
            <p:cNvGrpSpPr/>
            <p:nvPr/>
          </p:nvGrpSpPr>
          <p:grpSpPr>
            <a:xfrm>
              <a:off x="8675967" y="3842547"/>
              <a:ext cx="801884" cy="801884"/>
              <a:chOff x="8633371" y="3998505"/>
              <a:chExt cx="801884" cy="801884"/>
            </a:xfrm>
          </p:grpSpPr>
          <p:grpSp>
            <p:nvGrpSpPr>
              <p:cNvPr id="60" name="组合 59"/>
              <p:cNvGrpSpPr/>
              <p:nvPr/>
            </p:nvGrpSpPr>
            <p:grpSpPr>
              <a:xfrm rot="16200000">
                <a:off x="8633371" y="3998505"/>
                <a:ext cx="801884" cy="801884"/>
                <a:chOff x="8492363" y="5073408"/>
                <a:chExt cx="1007836" cy="1007836"/>
              </a:xfrm>
            </p:grpSpPr>
            <p:sp>
              <p:nvSpPr>
                <p:cNvPr id="75" name="椭圆 4"/>
                <p:cNvSpPr/>
                <p:nvPr/>
              </p:nvSpPr>
              <p:spPr>
                <a:xfrm rot="10800000">
                  <a:off x="8492363" y="5577326"/>
                  <a:ext cx="1007836" cy="503918"/>
                </a:xfrm>
                <a:custGeom>
                  <a:avLst/>
                  <a:gdLst>
                    <a:gd name="connsiteX0" fmla="*/ 0 w 1007836"/>
                    <a:gd name="connsiteY0" fmla="*/ 503918 h 1007836"/>
                    <a:gd name="connsiteX1" fmla="*/ 503918 w 1007836"/>
                    <a:gd name="connsiteY1" fmla="*/ 0 h 1007836"/>
                    <a:gd name="connsiteX2" fmla="*/ 1007836 w 1007836"/>
                    <a:gd name="connsiteY2" fmla="*/ 503918 h 1007836"/>
                    <a:gd name="connsiteX3" fmla="*/ 503918 w 1007836"/>
                    <a:gd name="connsiteY3" fmla="*/ 1007836 h 1007836"/>
                    <a:gd name="connsiteX4" fmla="*/ 0 w 1007836"/>
                    <a:gd name="connsiteY4" fmla="*/ 503918 h 1007836"/>
                    <a:gd name="connsiteX0" fmla="*/ 503918 w 1007836"/>
                    <a:gd name="connsiteY0" fmla="*/ 1007836 h 1099276"/>
                    <a:gd name="connsiteX1" fmla="*/ 0 w 1007836"/>
                    <a:gd name="connsiteY1" fmla="*/ 503918 h 1099276"/>
                    <a:gd name="connsiteX2" fmla="*/ 503918 w 1007836"/>
                    <a:gd name="connsiteY2" fmla="*/ 0 h 1099276"/>
                    <a:gd name="connsiteX3" fmla="*/ 1007836 w 1007836"/>
                    <a:gd name="connsiteY3" fmla="*/ 503918 h 1099276"/>
                    <a:gd name="connsiteX4" fmla="*/ 595358 w 1007836"/>
                    <a:gd name="connsiteY4" fmla="*/ 1099276 h 1099276"/>
                    <a:gd name="connsiteX0" fmla="*/ 503918 w 1007836"/>
                    <a:gd name="connsiteY0" fmla="*/ 1007836 h 1007836"/>
                    <a:gd name="connsiteX1" fmla="*/ 0 w 1007836"/>
                    <a:gd name="connsiteY1" fmla="*/ 503918 h 1007836"/>
                    <a:gd name="connsiteX2" fmla="*/ 503918 w 1007836"/>
                    <a:gd name="connsiteY2" fmla="*/ 0 h 1007836"/>
                    <a:gd name="connsiteX3" fmla="*/ 1007836 w 1007836"/>
                    <a:gd name="connsiteY3" fmla="*/ 503918 h 1007836"/>
                    <a:gd name="connsiteX0" fmla="*/ 0 w 1007836"/>
                    <a:gd name="connsiteY0" fmla="*/ 503918 h 503918"/>
                    <a:gd name="connsiteX1" fmla="*/ 503918 w 1007836"/>
                    <a:gd name="connsiteY1" fmla="*/ 0 h 503918"/>
                    <a:gd name="connsiteX2" fmla="*/ 1007836 w 1007836"/>
                    <a:gd name="connsiteY2" fmla="*/ 503918 h 503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07836" h="503918">
                      <a:moveTo>
                        <a:pt x="0" y="503918"/>
                      </a:moveTo>
                      <a:cubicBezTo>
                        <a:pt x="0" y="225612"/>
                        <a:pt x="225612" y="0"/>
                        <a:pt x="503918" y="0"/>
                      </a:cubicBezTo>
                      <a:cubicBezTo>
                        <a:pt x="782224" y="0"/>
                        <a:pt x="1007836" y="225612"/>
                        <a:pt x="1007836" y="503918"/>
                      </a:cubicBezTo>
                    </a:path>
                  </a:pathLst>
                </a:custGeom>
                <a:noFill/>
                <a:ln w="120650">
                  <a:solidFill>
                    <a:srgbClr val="C816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椭圆 4"/>
                <p:cNvSpPr/>
                <p:nvPr/>
              </p:nvSpPr>
              <p:spPr>
                <a:xfrm rot="10800000" flipV="1">
                  <a:off x="8492363" y="5073408"/>
                  <a:ext cx="1007836" cy="503918"/>
                </a:xfrm>
                <a:custGeom>
                  <a:avLst/>
                  <a:gdLst>
                    <a:gd name="connsiteX0" fmla="*/ 0 w 1007836"/>
                    <a:gd name="connsiteY0" fmla="*/ 503918 h 1007836"/>
                    <a:gd name="connsiteX1" fmla="*/ 503918 w 1007836"/>
                    <a:gd name="connsiteY1" fmla="*/ 0 h 1007836"/>
                    <a:gd name="connsiteX2" fmla="*/ 1007836 w 1007836"/>
                    <a:gd name="connsiteY2" fmla="*/ 503918 h 1007836"/>
                    <a:gd name="connsiteX3" fmla="*/ 503918 w 1007836"/>
                    <a:gd name="connsiteY3" fmla="*/ 1007836 h 1007836"/>
                    <a:gd name="connsiteX4" fmla="*/ 0 w 1007836"/>
                    <a:gd name="connsiteY4" fmla="*/ 503918 h 1007836"/>
                    <a:gd name="connsiteX0" fmla="*/ 503918 w 1007836"/>
                    <a:gd name="connsiteY0" fmla="*/ 1007836 h 1099276"/>
                    <a:gd name="connsiteX1" fmla="*/ 0 w 1007836"/>
                    <a:gd name="connsiteY1" fmla="*/ 503918 h 1099276"/>
                    <a:gd name="connsiteX2" fmla="*/ 503918 w 1007836"/>
                    <a:gd name="connsiteY2" fmla="*/ 0 h 1099276"/>
                    <a:gd name="connsiteX3" fmla="*/ 1007836 w 1007836"/>
                    <a:gd name="connsiteY3" fmla="*/ 503918 h 1099276"/>
                    <a:gd name="connsiteX4" fmla="*/ 595358 w 1007836"/>
                    <a:gd name="connsiteY4" fmla="*/ 1099276 h 1099276"/>
                    <a:gd name="connsiteX0" fmla="*/ 503918 w 1007836"/>
                    <a:gd name="connsiteY0" fmla="*/ 1007836 h 1007836"/>
                    <a:gd name="connsiteX1" fmla="*/ 0 w 1007836"/>
                    <a:gd name="connsiteY1" fmla="*/ 503918 h 1007836"/>
                    <a:gd name="connsiteX2" fmla="*/ 503918 w 1007836"/>
                    <a:gd name="connsiteY2" fmla="*/ 0 h 1007836"/>
                    <a:gd name="connsiteX3" fmla="*/ 1007836 w 1007836"/>
                    <a:gd name="connsiteY3" fmla="*/ 503918 h 1007836"/>
                    <a:gd name="connsiteX0" fmla="*/ 0 w 1007836"/>
                    <a:gd name="connsiteY0" fmla="*/ 503918 h 503918"/>
                    <a:gd name="connsiteX1" fmla="*/ 503918 w 1007836"/>
                    <a:gd name="connsiteY1" fmla="*/ 0 h 503918"/>
                    <a:gd name="connsiteX2" fmla="*/ 1007836 w 1007836"/>
                    <a:gd name="connsiteY2" fmla="*/ 503918 h 503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07836" h="503918">
                      <a:moveTo>
                        <a:pt x="0" y="503918"/>
                      </a:moveTo>
                      <a:cubicBezTo>
                        <a:pt x="0" y="225612"/>
                        <a:pt x="225612" y="0"/>
                        <a:pt x="503918" y="0"/>
                      </a:cubicBezTo>
                      <a:cubicBezTo>
                        <a:pt x="782224" y="0"/>
                        <a:pt x="1007836" y="225612"/>
                        <a:pt x="1007836" y="503918"/>
                      </a:cubicBezTo>
                    </a:path>
                  </a:pathLst>
                </a:custGeom>
                <a:noFill/>
                <a:ln w="1206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8795590" y="4277266"/>
                <a:ext cx="477447" cy="353347"/>
              </a:xfrm>
              <a:custGeom>
                <a:avLst/>
                <a:gdLst>
                  <a:gd name="T0" fmla="*/ 1044 w 1058"/>
                  <a:gd name="T1" fmla="*/ 464 h 783"/>
                  <a:gd name="T2" fmla="*/ 1056 w 1058"/>
                  <a:gd name="T3" fmla="*/ 742 h 783"/>
                  <a:gd name="T4" fmla="*/ 1007 w 1058"/>
                  <a:gd name="T5" fmla="*/ 783 h 783"/>
                  <a:gd name="T6" fmla="*/ 697 w 1058"/>
                  <a:gd name="T7" fmla="*/ 761 h 783"/>
                  <a:gd name="T8" fmla="*/ 692 w 1058"/>
                  <a:gd name="T9" fmla="*/ 481 h 783"/>
                  <a:gd name="T10" fmla="*/ 739 w 1058"/>
                  <a:gd name="T11" fmla="*/ 450 h 783"/>
                  <a:gd name="T12" fmla="*/ 37 w 1058"/>
                  <a:gd name="T13" fmla="*/ 556 h 783"/>
                  <a:gd name="T14" fmla="*/ 544 w 1058"/>
                  <a:gd name="T15" fmla="*/ 517 h 783"/>
                  <a:gd name="T16" fmla="*/ 561 w 1058"/>
                  <a:gd name="T17" fmla="*/ 460 h 783"/>
                  <a:gd name="T18" fmla="*/ 646 w 1058"/>
                  <a:gd name="T19" fmla="*/ 292 h 783"/>
                  <a:gd name="T20" fmla="*/ 613 w 1058"/>
                  <a:gd name="T21" fmla="*/ 125 h 783"/>
                  <a:gd name="T22" fmla="*/ 788 w 1058"/>
                  <a:gd name="T23" fmla="*/ 93 h 783"/>
                  <a:gd name="T24" fmla="*/ 810 w 1058"/>
                  <a:gd name="T25" fmla="*/ 166 h 783"/>
                  <a:gd name="T26" fmla="*/ 879 w 1058"/>
                  <a:gd name="T27" fmla="*/ 192 h 783"/>
                  <a:gd name="T28" fmla="*/ 922 w 1058"/>
                  <a:gd name="T29" fmla="*/ 52 h 783"/>
                  <a:gd name="T30" fmla="*/ 412 w 1058"/>
                  <a:gd name="T31" fmla="*/ 0 h 783"/>
                  <a:gd name="T32" fmla="*/ 69 w 1058"/>
                  <a:gd name="T33" fmla="*/ 38 h 783"/>
                  <a:gd name="T34" fmla="*/ 207 w 1058"/>
                  <a:gd name="T35" fmla="*/ 464 h 783"/>
                  <a:gd name="T36" fmla="*/ 136 w 1058"/>
                  <a:gd name="T37" fmla="*/ 416 h 783"/>
                  <a:gd name="T38" fmla="*/ 59 w 1058"/>
                  <a:gd name="T39" fmla="*/ 194 h 783"/>
                  <a:gd name="T40" fmla="*/ 140 w 1058"/>
                  <a:gd name="T41" fmla="*/ 113 h 783"/>
                  <a:gd name="T42" fmla="*/ 325 w 1058"/>
                  <a:gd name="T43" fmla="*/ 60 h 783"/>
                  <a:gd name="T44" fmla="*/ 309 w 1058"/>
                  <a:gd name="T45" fmla="*/ 170 h 783"/>
                  <a:gd name="T46" fmla="*/ 307 w 1058"/>
                  <a:gd name="T47" fmla="*/ 347 h 783"/>
                  <a:gd name="T48" fmla="*/ 536 w 1058"/>
                  <a:gd name="T49" fmla="*/ 211 h 783"/>
                  <a:gd name="T50" fmla="*/ 475 w 1058"/>
                  <a:gd name="T51" fmla="*/ 178 h 783"/>
                  <a:gd name="T52" fmla="*/ 459 w 1058"/>
                  <a:gd name="T53" fmla="*/ 194 h 783"/>
                  <a:gd name="T54" fmla="*/ 496 w 1058"/>
                  <a:gd name="T55" fmla="*/ 233 h 783"/>
                  <a:gd name="T56" fmla="*/ 542 w 1058"/>
                  <a:gd name="T57" fmla="*/ 286 h 783"/>
                  <a:gd name="T58" fmla="*/ 528 w 1058"/>
                  <a:gd name="T59" fmla="*/ 351 h 783"/>
                  <a:gd name="T60" fmla="*/ 459 w 1058"/>
                  <a:gd name="T61" fmla="*/ 371 h 783"/>
                  <a:gd name="T62" fmla="*/ 412 w 1058"/>
                  <a:gd name="T63" fmla="*/ 345 h 783"/>
                  <a:gd name="T64" fmla="*/ 459 w 1058"/>
                  <a:gd name="T65" fmla="*/ 304 h 783"/>
                  <a:gd name="T66" fmla="*/ 473 w 1058"/>
                  <a:gd name="T67" fmla="*/ 336 h 783"/>
                  <a:gd name="T68" fmla="*/ 477 w 1058"/>
                  <a:gd name="T69" fmla="*/ 296 h 783"/>
                  <a:gd name="T70" fmla="*/ 416 w 1058"/>
                  <a:gd name="T71" fmla="*/ 245 h 783"/>
                  <a:gd name="T72" fmla="*/ 406 w 1058"/>
                  <a:gd name="T73" fmla="*/ 178 h 783"/>
                  <a:gd name="T74" fmla="*/ 459 w 1058"/>
                  <a:gd name="T75" fmla="*/ 144 h 783"/>
                  <a:gd name="T76" fmla="*/ 516 w 1058"/>
                  <a:gd name="T77" fmla="*/ 156 h 783"/>
                  <a:gd name="T78" fmla="*/ 536 w 1058"/>
                  <a:gd name="T79" fmla="*/ 200 h 783"/>
                  <a:gd name="T80" fmla="*/ 902 w 1058"/>
                  <a:gd name="T81" fmla="*/ 265 h 783"/>
                  <a:gd name="T82" fmla="*/ 973 w 1058"/>
                  <a:gd name="T83" fmla="*/ 304 h 783"/>
                  <a:gd name="T84" fmla="*/ 1013 w 1058"/>
                  <a:gd name="T85" fmla="*/ 389 h 783"/>
                  <a:gd name="T86" fmla="*/ 948 w 1058"/>
                  <a:gd name="T87" fmla="*/ 403 h 783"/>
                  <a:gd name="T88" fmla="*/ 902 w 1058"/>
                  <a:gd name="T89" fmla="*/ 334 h 783"/>
                  <a:gd name="T90" fmla="*/ 831 w 1058"/>
                  <a:gd name="T91" fmla="*/ 341 h 783"/>
                  <a:gd name="T92" fmla="*/ 796 w 1058"/>
                  <a:gd name="T93" fmla="*/ 434 h 783"/>
                  <a:gd name="T94" fmla="*/ 735 w 1058"/>
                  <a:gd name="T95" fmla="*/ 375 h 783"/>
                  <a:gd name="T96" fmla="*/ 772 w 1058"/>
                  <a:gd name="T97" fmla="*/ 304 h 783"/>
                  <a:gd name="T98" fmla="*/ 859 w 1058"/>
                  <a:gd name="T99" fmla="*/ 263 h 783"/>
                  <a:gd name="T100" fmla="*/ 849 w 1058"/>
                  <a:gd name="T101" fmla="*/ 521 h 783"/>
                  <a:gd name="T102" fmla="*/ 828 w 1058"/>
                  <a:gd name="T103" fmla="*/ 578 h 783"/>
                  <a:gd name="T104" fmla="*/ 902 w 1058"/>
                  <a:gd name="T105" fmla="*/ 608 h 783"/>
                  <a:gd name="T106" fmla="*/ 924 w 1058"/>
                  <a:gd name="T107" fmla="*/ 543 h 783"/>
                  <a:gd name="T108" fmla="*/ 877 w 1058"/>
                  <a:gd name="T109" fmla="*/ 51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8" h="783">
                    <a:moveTo>
                      <a:pt x="739" y="450"/>
                    </a:moveTo>
                    <a:lnTo>
                      <a:pt x="1007" y="450"/>
                    </a:lnTo>
                    <a:lnTo>
                      <a:pt x="1007" y="450"/>
                    </a:lnTo>
                    <a:lnTo>
                      <a:pt x="1017" y="450"/>
                    </a:lnTo>
                    <a:lnTo>
                      <a:pt x="1027" y="454"/>
                    </a:lnTo>
                    <a:lnTo>
                      <a:pt x="1036" y="458"/>
                    </a:lnTo>
                    <a:lnTo>
                      <a:pt x="1044" y="464"/>
                    </a:lnTo>
                    <a:lnTo>
                      <a:pt x="1050" y="472"/>
                    </a:lnTo>
                    <a:lnTo>
                      <a:pt x="1054" y="481"/>
                    </a:lnTo>
                    <a:lnTo>
                      <a:pt x="1056" y="491"/>
                    </a:lnTo>
                    <a:lnTo>
                      <a:pt x="1058" y="501"/>
                    </a:lnTo>
                    <a:lnTo>
                      <a:pt x="1058" y="732"/>
                    </a:lnTo>
                    <a:lnTo>
                      <a:pt x="1058" y="732"/>
                    </a:lnTo>
                    <a:lnTo>
                      <a:pt x="1056" y="742"/>
                    </a:lnTo>
                    <a:lnTo>
                      <a:pt x="1054" y="753"/>
                    </a:lnTo>
                    <a:lnTo>
                      <a:pt x="1050" y="761"/>
                    </a:lnTo>
                    <a:lnTo>
                      <a:pt x="1044" y="769"/>
                    </a:lnTo>
                    <a:lnTo>
                      <a:pt x="1036" y="775"/>
                    </a:lnTo>
                    <a:lnTo>
                      <a:pt x="1027" y="779"/>
                    </a:lnTo>
                    <a:lnTo>
                      <a:pt x="1017" y="783"/>
                    </a:lnTo>
                    <a:lnTo>
                      <a:pt x="1007" y="783"/>
                    </a:lnTo>
                    <a:lnTo>
                      <a:pt x="739" y="783"/>
                    </a:lnTo>
                    <a:lnTo>
                      <a:pt x="739" y="783"/>
                    </a:lnTo>
                    <a:lnTo>
                      <a:pt x="729" y="783"/>
                    </a:lnTo>
                    <a:lnTo>
                      <a:pt x="721" y="779"/>
                    </a:lnTo>
                    <a:lnTo>
                      <a:pt x="711" y="775"/>
                    </a:lnTo>
                    <a:lnTo>
                      <a:pt x="703" y="769"/>
                    </a:lnTo>
                    <a:lnTo>
                      <a:pt x="697" y="761"/>
                    </a:lnTo>
                    <a:lnTo>
                      <a:pt x="692" y="753"/>
                    </a:lnTo>
                    <a:lnTo>
                      <a:pt x="690" y="742"/>
                    </a:lnTo>
                    <a:lnTo>
                      <a:pt x="688" y="732"/>
                    </a:lnTo>
                    <a:lnTo>
                      <a:pt x="688" y="501"/>
                    </a:lnTo>
                    <a:lnTo>
                      <a:pt x="688" y="501"/>
                    </a:lnTo>
                    <a:lnTo>
                      <a:pt x="690" y="491"/>
                    </a:lnTo>
                    <a:lnTo>
                      <a:pt x="692" y="481"/>
                    </a:lnTo>
                    <a:lnTo>
                      <a:pt x="697" y="472"/>
                    </a:lnTo>
                    <a:lnTo>
                      <a:pt x="703" y="464"/>
                    </a:lnTo>
                    <a:lnTo>
                      <a:pt x="711" y="458"/>
                    </a:lnTo>
                    <a:lnTo>
                      <a:pt x="719" y="454"/>
                    </a:lnTo>
                    <a:lnTo>
                      <a:pt x="729" y="450"/>
                    </a:lnTo>
                    <a:lnTo>
                      <a:pt x="739" y="450"/>
                    </a:lnTo>
                    <a:lnTo>
                      <a:pt x="739" y="450"/>
                    </a:lnTo>
                    <a:close/>
                    <a:moveTo>
                      <a:pt x="21" y="52"/>
                    </a:moveTo>
                    <a:lnTo>
                      <a:pt x="0" y="58"/>
                    </a:lnTo>
                    <a:lnTo>
                      <a:pt x="0" y="81"/>
                    </a:lnTo>
                    <a:lnTo>
                      <a:pt x="0" y="527"/>
                    </a:lnTo>
                    <a:lnTo>
                      <a:pt x="0" y="566"/>
                    </a:lnTo>
                    <a:lnTo>
                      <a:pt x="37" y="556"/>
                    </a:lnTo>
                    <a:lnTo>
                      <a:pt x="37" y="556"/>
                    </a:lnTo>
                    <a:lnTo>
                      <a:pt x="110" y="539"/>
                    </a:lnTo>
                    <a:lnTo>
                      <a:pt x="183" y="527"/>
                    </a:lnTo>
                    <a:lnTo>
                      <a:pt x="256" y="519"/>
                    </a:lnTo>
                    <a:lnTo>
                      <a:pt x="327" y="515"/>
                    </a:lnTo>
                    <a:lnTo>
                      <a:pt x="400" y="513"/>
                    </a:lnTo>
                    <a:lnTo>
                      <a:pt x="471" y="513"/>
                    </a:lnTo>
                    <a:lnTo>
                      <a:pt x="544" y="517"/>
                    </a:lnTo>
                    <a:lnTo>
                      <a:pt x="615" y="523"/>
                    </a:lnTo>
                    <a:lnTo>
                      <a:pt x="615" y="483"/>
                    </a:lnTo>
                    <a:lnTo>
                      <a:pt x="615" y="483"/>
                    </a:lnTo>
                    <a:lnTo>
                      <a:pt x="617" y="464"/>
                    </a:lnTo>
                    <a:lnTo>
                      <a:pt x="617" y="464"/>
                    </a:lnTo>
                    <a:lnTo>
                      <a:pt x="561" y="460"/>
                    </a:lnTo>
                    <a:lnTo>
                      <a:pt x="561" y="460"/>
                    </a:lnTo>
                    <a:lnTo>
                      <a:pt x="579" y="444"/>
                    </a:lnTo>
                    <a:lnTo>
                      <a:pt x="595" y="424"/>
                    </a:lnTo>
                    <a:lnTo>
                      <a:pt x="611" y="401"/>
                    </a:lnTo>
                    <a:lnTo>
                      <a:pt x="623" y="377"/>
                    </a:lnTo>
                    <a:lnTo>
                      <a:pt x="634" y="351"/>
                    </a:lnTo>
                    <a:lnTo>
                      <a:pt x="642" y="322"/>
                    </a:lnTo>
                    <a:lnTo>
                      <a:pt x="646" y="292"/>
                    </a:lnTo>
                    <a:lnTo>
                      <a:pt x="648" y="261"/>
                    </a:lnTo>
                    <a:lnTo>
                      <a:pt x="648" y="261"/>
                    </a:lnTo>
                    <a:lnTo>
                      <a:pt x="646" y="231"/>
                    </a:lnTo>
                    <a:lnTo>
                      <a:pt x="642" y="202"/>
                    </a:lnTo>
                    <a:lnTo>
                      <a:pt x="634" y="176"/>
                    </a:lnTo>
                    <a:lnTo>
                      <a:pt x="625" y="150"/>
                    </a:lnTo>
                    <a:lnTo>
                      <a:pt x="613" y="125"/>
                    </a:lnTo>
                    <a:lnTo>
                      <a:pt x="599" y="103"/>
                    </a:lnTo>
                    <a:lnTo>
                      <a:pt x="583" y="85"/>
                    </a:lnTo>
                    <a:lnTo>
                      <a:pt x="567" y="69"/>
                    </a:lnTo>
                    <a:lnTo>
                      <a:pt x="567" y="69"/>
                    </a:lnTo>
                    <a:lnTo>
                      <a:pt x="676" y="79"/>
                    </a:lnTo>
                    <a:lnTo>
                      <a:pt x="788" y="93"/>
                    </a:lnTo>
                    <a:lnTo>
                      <a:pt x="788" y="93"/>
                    </a:lnTo>
                    <a:lnTo>
                      <a:pt x="788" y="105"/>
                    </a:lnTo>
                    <a:lnTo>
                      <a:pt x="788" y="105"/>
                    </a:lnTo>
                    <a:lnTo>
                      <a:pt x="790" y="117"/>
                    </a:lnTo>
                    <a:lnTo>
                      <a:pt x="792" y="131"/>
                    </a:lnTo>
                    <a:lnTo>
                      <a:pt x="796" y="144"/>
                    </a:lnTo>
                    <a:lnTo>
                      <a:pt x="802" y="156"/>
                    </a:lnTo>
                    <a:lnTo>
                      <a:pt x="810" y="166"/>
                    </a:lnTo>
                    <a:lnTo>
                      <a:pt x="818" y="176"/>
                    </a:lnTo>
                    <a:lnTo>
                      <a:pt x="828" y="184"/>
                    </a:lnTo>
                    <a:lnTo>
                      <a:pt x="839" y="192"/>
                    </a:lnTo>
                    <a:lnTo>
                      <a:pt x="839" y="192"/>
                    </a:lnTo>
                    <a:lnTo>
                      <a:pt x="855" y="190"/>
                    </a:lnTo>
                    <a:lnTo>
                      <a:pt x="855" y="190"/>
                    </a:lnTo>
                    <a:lnTo>
                      <a:pt x="879" y="192"/>
                    </a:lnTo>
                    <a:lnTo>
                      <a:pt x="904" y="196"/>
                    </a:lnTo>
                    <a:lnTo>
                      <a:pt x="926" y="205"/>
                    </a:lnTo>
                    <a:lnTo>
                      <a:pt x="948" y="215"/>
                    </a:lnTo>
                    <a:lnTo>
                      <a:pt x="948" y="81"/>
                    </a:lnTo>
                    <a:lnTo>
                      <a:pt x="948" y="54"/>
                    </a:lnTo>
                    <a:lnTo>
                      <a:pt x="922" y="52"/>
                    </a:lnTo>
                    <a:lnTo>
                      <a:pt x="922" y="52"/>
                    </a:lnTo>
                    <a:lnTo>
                      <a:pt x="808" y="36"/>
                    </a:lnTo>
                    <a:lnTo>
                      <a:pt x="808" y="36"/>
                    </a:lnTo>
                    <a:lnTo>
                      <a:pt x="709" y="24"/>
                    </a:lnTo>
                    <a:lnTo>
                      <a:pt x="611" y="14"/>
                    </a:lnTo>
                    <a:lnTo>
                      <a:pt x="512" y="6"/>
                    </a:lnTo>
                    <a:lnTo>
                      <a:pt x="463" y="2"/>
                    </a:lnTo>
                    <a:lnTo>
                      <a:pt x="412" y="0"/>
                    </a:lnTo>
                    <a:lnTo>
                      <a:pt x="364" y="0"/>
                    </a:lnTo>
                    <a:lnTo>
                      <a:pt x="315" y="2"/>
                    </a:lnTo>
                    <a:lnTo>
                      <a:pt x="266" y="6"/>
                    </a:lnTo>
                    <a:lnTo>
                      <a:pt x="217" y="10"/>
                    </a:lnTo>
                    <a:lnTo>
                      <a:pt x="167" y="18"/>
                    </a:lnTo>
                    <a:lnTo>
                      <a:pt x="118" y="26"/>
                    </a:lnTo>
                    <a:lnTo>
                      <a:pt x="69" y="38"/>
                    </a:lnTo>
                    <a:lnTo>
                      <a:pt x="21" y="52"/>
                    </a:lnTo>
                    <a:lnTo>
                      <a:pt x="21" y="52"/>
                    </a:lnTo>
                    <a:close/>
                    <a:moveTo>
                      <a:pt x="376" y="454"/>
                    </a:moveTo>
                    <a:lnTo>
                      <a:pt x="376" y="454"/>
                    </a:lnTo>
                    <a:lnTo>
                      <a:pt x="319" y="456"/>
                    </a:lnTo>
                    <a:lnTo>
                      <a:pt x="264" y="458"/>
                    </a:lnTo>
                    <a:lnTo>
                      <a:pt x="207" y="464"/>
                    </a:lnTo>
                    <a:lnTo>
                      <a:pt x="150" y="472"/>
                    </a:lnTo>
                    <a:lnTo>
                      <a:pt x="150" y="472"/>
                    </a:lnTo>
                    <a:lnTo>
                      <a:pt x="150" y="468"/>
                    </a:lnTo>
                    <a:lnTo>
                      <a:pt x="150" y="468"/>
                    </a:lnTo>
                    <a:lnTo>
                      <a:pt x="148" y="448"/>
                    </a:lnTo>
                    <a:lnTo>
                      <a:pt x="144" y="432"/>
                    </a:lnTo>
                    <a:lnTo>
                      <a:pt x="136" y="416"/>
                    </a:lnTo>
                    <a:lnTo>
                      <a:pt x="124" y="401"/>
                    </a:lnTo>
                    <a:lnTo>
                      <a:pt x="112" y="389"/>
                    </a:lnTo>
                    <a:lnTo>
                      <a:pt x="96" y="379"/>
                    </a:lnTo>
                    <a:lnTo>
                      <a:pt x="77" y="371"/>
                    </a:lnTo>
                    <a:lnTo>
                      <a:pt x="59" y="369"/>
                    </a:lnTo>
                    <a:lnTo>
                      <a:pt x="59" y="194"/>
                    </a:lnTo>
                    <a:lnTo>
                      <a:pt x="59" y="194"/>
                    </a:lnTo>
                    <a:lnTo>
                      <a:pt x="77" y="188"/>
                    </a:lnTo>
                    <a:lnTo>
                      <a:pt x="92" y="180"/>
                    </a:lnTo>
                    <a:lnTo>
                      <a:pt x="106" y="172"/>
                    </a:lnTo>
                    <a:lnTo>
                      <a:pt x="118" y="160"/>
                    </a:lnTo>
                    <a:lnTo>
                      <a:pt x="128" y="146"/>
                    </a:lnTo>
                    <a:lnTo>
                      <a:pt x="136" y="129"/>
                    </a:lnTo>
                    <a:lnTo>
                      <a:pt x="140" y="113"/>
                    </a:lnTo>
                    <a:lnTo>
                      <a:pt x="142" y="95"/>
                    </a:lnTo>
                    <a:lnTo>
                      <a:pt x="142" y="95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201" y="71"/>
                    </a:lnTo>
                    <a:lnTo>
                      <a:pt x="264" y="64"/>
                    </a:lnTo>
                    <a:lnTo>
                      <a:pt x="325" y="60"/>
                    </a:lnTo>
                    <a:lnTo>
                      <a:pt x="388" y="58"/>
                    </a:lnTo>
                    <a:lnTo>
                      <a:pt x="388" y="58"/>
                    </a:lnTo>
                    <a:lnTo>
                      <a:pt x="368" y="75"/>
                    </a:lnTo>
                    <a:lnTo>
                      <a:pt x="349" y="95"/>
                    </a:lnTo>
                    <a:lnTo>
                      <a:pt x="333" y="117"/>
                    </a:lnTo>
                    <a:lnTo>
                      <a:pt x="321" y="142"/>
                    </a:lnTo>
                    <a:lnTo>
                      <a:pt x="309" y="170"/>
                    </a:lnTo>
                    <a:lnTo>
                      <a:pt x="301" y="198"/>
                    </a:lnTo>
                    <a:lnTo>
                      <a:pt x="297" y="229"/>
                    </a:lnTo>
                    <a:lnTo>
                      <a:pt x="295" y="261"/>
                    </a:lnTo>
                    <a:lnTo>
                      <a:pt x="295" y="261"/>
                    </a:lnTo>
                    <a:lnTo>
                      <a:pt x="297" y="292"/>
                    </a:lnTo>
                    <a:lnTo>
                      <a:pt x="301" y="320"/>
                    </a:lnTo>
                    <a:lnTo>
                      <a:pt x="307" y="347"/>
                    </a:lnTo>
                    <a:lnTo>
                      <a:pt x="317" y="373"/>
                    </a:lnTo>
                    <a:lnTo>
                      <a:pt x="329" y="397"/>
                    </a:lnTo>
                    <a:lnTo>
                      <a:pt x="341" y="418"/>
                    </a:lnTo>
                    <a:lnTo>
                      <a:pt x="357" y="438"/>
                    </a:lnTo>
                    <a:lnTo>
                      <a:pt x="376" y="454"/>
                    </a:lnTo>
                    <a:lnTo>
                      <a:pt x="376" y="454"/>
                    </a:lnTo>
                    <a:close/>
                    <a:moveTo>
                      <a:pt x="536" y="211"/>
                    </a:moveTo>
                    <a:lnTo>
                      <a:pt x="479" y="211"/>
                    </a:lnTo>
                    <a:lnTo>
                      <a:pt x="479" y="202"/>
                    </a:lnTo>
                    <a:lnTo>
                      <a:pt x="479" y="202"/>
                    </a:lnTo>
                    <a:lnTo>
                      <a:pt x="479" y="190"/>
                    </a:lnTo>
                    <a:lnTo>
                      <a:pt x="477" y="182"/>
                    </a:lnTo>
                    <a:lnTo>
                      <a:pt x="477" y="182"/>
                    </a:lnTo>
                    <a:lnTo>
                      <a:pt x="475" y="178"/>
                    </a:lnTo>
                    <a:lnTo>
                      <a:pt x="469" y="178"/>
                    </a:lnTo>
                    <a:lnTo>
                      <a:pt x="469" y="178"/>
                    </a:lnTo>
                    <a:lnTo>
                      <a:pt x="465" y="178"/>
                    </a:lnTo>
                    <a:lnTo>
                      <a:pt x="463" y="182"/>
                    </a:lnTo>
                    <a:lnTo>
                      <a:pt x="463" y="182"/>
                    </a:lnTo>
                    <a:lnTo>
                      <a:pt x="461" y="186"/>
                    </a:lnTo>
                    <a:lnTo>
                      <a:pt x="459" y="194"/>
                    </a:lnTo>
                    <a:lnTo>
                      <a:pt x="459" y="194"/>
                    </a:lnTo>
                    <a:lnTo>
                      <a:pt x="461" y="205"/>
                    </a:lnTo>
                    <a:lnTo>
                      <a:pt x="465" y="213"/>
                    </a:lnTo>
                    <a:lnTo>
                      <a:pt x="465" y="213"/>
                    </a:lnTo>
                    <a:lnTo>
                      <a:pt x="475" y="221"/>
                    </a:lnTo>
                    <a:lnTo>
                      <a:pt x="496" y="233"/>
                    </a:lnTo>
                    <a:lnTo>
                      <a:pt x="496" y="233"/>
                    </a:lnTo>
                    <a:lnTo>
                      <a:pt x="514" y="245"/>
                    </a:lnTo>
                    <a:lnTo>
                      <a:pt x="524" y="253"/>
                    </a:lnTo>
                    <a:lnTo>
                      <a:pt x="524" y="253"/>
                    </a:lnTo>
                    <a:lnTo>
                      <a:pt x="532" y="261"/>
                    </a:lnTo>
                    <a:lnTo>
                      <a:pt x="538" y="271"/>
                    </a:lnTo>
                    <a:lnTo>
                      <a:pt x="538" y="271"/>
                    </a:lnTo>
                    <a:lnTo>
                      <a:pt x="542" y="286"/>
                    </a:lnTo>
                    <a:lnTo>
                      <a:pt x="542" y="304"/>
                    </a:lnTo>
                    <a:lnTo>
                      <a:pt x="542" y="304"/>
                    </a:lnTo>
                    <a:lnTo>
                      <a:pt x="542" y="318"/>
                    </a:lnTo>
                    <a:lnTo>
                      <a:pt x="540" y="330"/>
                    </a:lnTo>
                    <a:lnTo>
                      <a:pt x="534" y="343"/>
                    </a:lnTo>
                    <a:lnTo>
                      <a:pt x="528" y="351"/>
                    </a:lnTo>
                    <a:lnTo>
                      <a:pt x="528" y="351"/>
                    </a:lnTo>
                    <a:lnTo>
                      <a:pt x="520" y="359"/>
                    </a:lnTo>
                    <a:lnTo>
                      <a:pt x="510" y="365"/>
                    </a:lnTo>
                    <a:lnTo>
                      <a:pt x="498" y="369"/>
                    </a:lnTo>
                    <a:lnTo>
                      <a:pt x="485" y="373"/>
                    </a:lnTo>
                    <a:lnTo>
                      <a:pt x="485" y="393"/>
                    </a:lnTo>
                    <a:lnTo>
                      <a:pt x="459" y="393"/>
                    </a:lnTo>
                    <a:lnTo>
                      <a:pt x="459" y="371"/>
                    </a:lnTo>
                    <a:lnTo>
                      <a:pt x="459" y="371"/>
                    </a:lnTo>
                    <a:lnTo>
                      <a:pt x="449" y="369"/>
                    </a:lnTo>
                    <a:lnTo>
                      <a:pt x="439" y="367"/>
                    </a:lnTo>
                    <a:lnTo>
                      <a:pt x="429" y="361"/>
                    </a:lnTo>
                    <a:lnTo>
                      <a:pt x="420" y="355"/>
                    </a:lnTo>
                    <a:lnTo>
                      <a:pt x="420" y="355"/>
                    </a:lnTo>
                    <a:lnTo>
                      <a:pt x="412" y="345"/>
                    </a:lnTo>
                    <a:lnTo>
                      <a:pt x="406" y="334"/>
                    </a:lnTo>
                    <a:lnTo>
                      <a:pt x="404" y="318"/>
                    </a:lnTo>
                    <a:lnTo>
                      <a:pt x="402" y="302"/>
                    </a:lnTo>
                    <a:lnTo>
                      <a:pt x="402" y="290"/>
                    </a:lnTo>
                    <a:lnTo>
                      <a:pt x="459" y="290"/>
                    </a:lnTo>
                    <a:lnTo>
                      <a:pt x="459" y="304"/>
                    </a:lnTo>
                    <a:lnTo>
                      <a:pt x="459" y="304"/>
                    </a:lnTo>
                    <a:lnTo>
                      <a:pt x="459" y="322"/>
                    </a:lnTo>
                    <a:lnTo>
                      <a:pt x="461" y="332"/>
                    </a:lnTo>
                    <a:lnTo>
                      <a:pt x="461" y="332"/>
                    </a:lnTo>
                    <a:lnTo>
                      <a:pt x="463" y="336"/>
                    </a:lnTo>
                    <a:lnTo>
                      <a:pt x="469" y="338"/>
                    </a:lnTo>
                    <a:lnTo>
                      <a:pt x="469" y="338"/>
                    </a:lnTo>
                    <a:lnTo>
                      <a:pt x="473" y="336"/>
                    </a:lnTo>
                    <a:lnTo>
                      <a:pt x="477" y="334"/>
                    </a:lnTo>
                    <a:lnTo>
                      <a:pt x="477" y="334"/>
                    </a:lnTo>
                    <a:lnTo>
                      <a:pt x="479" y="330"/>
                    </a:lnTo>
                    <a:lnTo>
                      <a:pt x="481" y="322"/>
                    </a:lnTo>
                    <a:lnTo>
                      <a:pt x="481" y="322"/>
                    </a:lnTo>
                    <a:lnTo>
                      <a:pt x="479" y="306"/>
                    </a:lnTo>
                    <a:lnTo>
                      <a:pt x="477" y="296"/>
                    </a:lnTo>
                    <a:lnTo>
                      <a:pt x="477" y="296"/>
                    </a:lnTo>
                    <a:lnTo>
                      <a:pt x="471" y="288"/>
                    </a:lnTo>
                    <a:lnTo>
                      <a:pt x="459" y="278"/>
                    </a:lnTo>
                    <a:lnTo>
                      <a:pt x="459" y="278"/>
                    </a:lnTo>
                    <a:lnTo>
                      <a:pt x="424" y="253"/>
                    </a:lnTo>
                    <a:lnTo>
                      <a:pt x="424" y="253"/>
                    </a:lnTo>
                    <a:lnTo>
                      <a:pt x="416" y="245"/>
                    </a:lnTo>
                    <a:lnTo>
                      <a:pt x="408" y="233"/>
                    </a:lnTo>
                    <a:lnTo>
                      <a:pt x="408" y="233"/>
                    </a:lnTo>
                    <a:lnTo>
                      <a:pt x="404" y="219"/>
                    </a:lnTo>
                    <a:lnTo>
                      <a:pt x="402" y="202"/>
                    </a:lnTo>
                    <a:lnTo>
                      <a:pt x="402" y="202"/>
                    </a:lnTo>
                    <a:lnTo>
                      <a:pt x="402" y="190"/>
                    </a:lnTo>
                    <a:lnTo>
                      <a:pt x="406" y="178"/>
                    </a:lnTo>
                    <a:lnTo>
                      <a:pt x="410" y="170"/>
                    </a:lnTo>
                    <a:lnTo>
                      <a:pt x="416" y="162"/>
                    </a:lnTo>
                    <a:lnTo>
                      <a:pt x="416" y="162"/>
                    </a:lnTo>
                    <a:lnTo>
                      <a:pt x="424" y="156"/>
                    </a:lnTo>
                    <a:lnTo>
                      <a:pt x="435" y="150"/>
                    </a:lnTo>
                    <a:lnTo>
                      <a:pt x="445" y="146"/>
                    </a:lnTo>
                    <a:lnTo>
                      <a:pt x="459" y="144"/>
                    </a:lnTo>
                    <a:lnTo>
                      <a:pt x="459" y="125"/>
                    </a:lnTo>
                    <a:lnTo>
                      <a:pt x="485" y="125"/>
                    </a:lnTo>
                    <a:lnTo>
                      <a:pt x="485" y="144"/>
                    </a:lnTo>
                    <a:lnTo>
                      <a:pt x="485" y="144"/>
                    </a:lnTo>
                    <a:lnTo>
                      <a:pt x="498" y="146"/>
                    </a:lnTo>
                    <a:lnTo>
                      <a:pt x="508" y="150"/>
                    </a:lnTo>
                    <a:lnTo>
                      <a:pt x="516" y="156"/>
                    </a:lnTo>
                    <a:lnTo>
                      <a:pt x="524" y="162"/>
                    </a:lnTo>
                    <a:lnTo>
                      <a:pt x="524" y="162"/>
                    </a:lnTo>
                    <a:lnTo>
                      <a:pt x="530" y="170"/>
                    </a:lnTo>
                    <a:lnTo>
                      <a:pt x="534" y="178"/>
                    </a:lnTo>
                    <a:lnTo>
                      <a:pt x="536" y="188"/>
                    </a:lnTo>
                    <a:lnTo>
                      <a:pt x="536" y="200"/>
                    </a:lnTo>
                    <a:lnTo>
                      <a:pt x="536" y="200"/>
                    </a:lnTo>
                    <a:lnTo>
                      <a:pt x="536" y="211"/>
                    </a:lnTo>
                    <a:lnTo>
                      <a:pt x="536" y="211"/>
                    </a:lnTo>
                    <a:close/>
                    <a:moveTo>
                      <a:pt x="873" y="263"/>
                    </a:moveTo>
                    <a:lnTo>
                      <a:pt x="873" y="263"/>
                    </a:lnTo>
                    <a:lnTo>
                      <a:pt x="873" y="263"/>
                    </a:lnTo>
                    <a:lnTo>
                      <a:pt x="887" y="263"/>
                    </a:lnTo>
                    <a:lnTo>
                      <a:pt x="902" y="265"/>
                    </a:lnTo>
                    <a:lnTo>
                      <a:pt x="914" y="269"/>
                    </a:lnTo>
                    <a:lnTo>
                      <a:pt x="928" y="274"/>
                    </a:lnTo>
                    <a:lnTo>
                      <a:pt x="940" y="280"/>
                    </a:lnTo>
                    <a:lnTo>
                      <a:pt x="950" y="288"/>
                    </a:lnTo>
                    <a:lnTo>
                      <a:pt x="962" y="296"/>
                    </a:lnTo>
                    <a:lnTo>
                      <a:pt x="973" y="304"/>
                    </a:lnTo>
                    <a:lnTo>
                      <a:pt x="973" y="304"/>
                    </a:lnTo>
                    <a:lnTo>
                      <a:pt x="981" y="314"/>
                    </a:lnTo>
                    <a:lnTo>
                      <a:pt x="989" y="326"/>
                    </a:lnTo>
                    <a:lnTo>
                      <a:pt x="997" y="336"/>
                    </a:lnTo>
                    <a:lnTo>
                      <a:pt x="1003" y="349"/>
                    </a:lnTo>
                    <a:lnTo>
                      <a:pt x="1007" y="363"/>
                    </a:lnTo>
                    <a:lnTo>
                      <a:pt x="1011" y="375"/>
                    </a:lnTo>
                    <a:lnTo>
                      <a:pt x="1013" y="389"/>
                    </a:lnTo>
                    <a:lnTo>
                      <a:pt x="1013" y="403"/>
                    </a:lnTo>
                    <a:lnTo>
                      <a:pt x="1013" y="434"/>
                    </a:lnTo>
                    <a:lnTo>
                      <a:pt x="1013" y="434"/>
                    </a:lnTo>
                    <a:lnTo>
                      <a:pt x="1007" y="434"/>
                    </a:lnTo>
                    <a:lnTo>
                      <a:pt x="948" y="434"/>
                    </a:lnTo>
                    <a:lnTo>
                      <a:pt x="948" y="403"/>
                    </a:lnTo>
                    <a:lnTo>
                      <a:pt x="948" y="403"/>
                    </a:lnTo>
                    <a:lnTo>
                      <a:pt x="946" y="389"/>
                    </a:lnTo>
                    <a:lnTo>
                      <a:pt x="942" y="375"/>
                    </a:lnTo>
                    <a:lnTo>
                      <a:pt x="936" y="361"/>
                    </a:lnTo>
                    <a:lnTo>
                      <a:pt x="926" y="351"/>
                    </a:lnTo>
                    <a:lnTo>
                      <a:pt x="926" y="351"/>
                    </a:lnTo>
                    <a:lnTo>
                      <a:pt x="916" y="341"/>
                    </a:lnTo>
                    <a:lnTo>
                      <a:pt x="902" y="334"/>
                    </a:lnTo>
                    <a:lnTo>
                      <a:pt x="887" y="328"/>
                    </a:lnTo>
                    <a:lnTo>
                      <a:pt x="873" y="328"/>
                    </a:lnTo>
                    <a:lnTo>
                      <a:pt x="873" y="328"/>
                    </a:lnTo>
                    <a:lnTo>
                      <a:pt x="873" y="328"/>
                    </a:lnTo>
                    <a:lnTo>
                      <a:pt x="857" y="328"/>
                    </a:lnTo>
                    <a:lnTo>
                      <a:pt x="843" y="334"/>
                    </a:lnTo>
                    <a:lnTo>
                      <a:pt x="831" y="341"/>
                    </a:lnTo>
                    <a:lnTo>
                      <a:pt x="818" y="351"/>
                    </a:lnTo>
                    <a:lnTo>
                      <a:pt x="818" y="351"/>
                    </a:lnTo>
                    <a:lnTo>
                      <a:pt x="808" y="361"/>
                    </a:lnTo>
                    <a:lnTo>
                      <a:pt x="802" y="375"/>
                    </a:lnTo>
                    <a:lnTo>
                      <a:pt x="798" y="389"/>
                    </a:lnTo>
                    <a:lnTo>
                      <a:pt x="796" y="403"/>
                    </a:lnTo>
                    <a:lnTo>
                      <a:pt x="796" y="434"/>
                    </a:lnTo>
                    <a:lnTo>
                      <a:pt x="739" y="434"/>
                    </a:lnTo>
                    <a:lnTo>
                      <a:pt x="739" y="434"/>
                    </a:lnTo>
                    <a:lnTo>
                      <a:pt x="731" y="434"/>
                    </a:lnTo>
                    <a:lnTo>
                      <a:pt x="731" y="403"/>
                    </a:lnTo>
                    <a:lnTo>
                      <a:pt x="731" y="403"/>
                    </a:lnTo>
                    <a:lnTo>
                      <a:pt x="731" y="389"/>
                    </a:lnTo>
                    <a:lnTo>
                      <a:pt x="735" y="375"/>
                    </a:lnTo>
                    <a:lnTo>
                      <a:pt x="737" y="363"/>
                    </a:lnTo>
                    <a:lnTo>
                      <a:pt x="743" y="349"/>
                    </a:lnTo>
                    <a:lnTo>
                      <a:pt x="747" y="336"/>
                    </a:lnTo>
                    <a:lnTo>
                      <a:pt x="755" y="326"/>
                    </a:lnTo>
                    <a:lnTo>
                      <a:pt x="764" y="314"/>
                    </a:lnTo>
                    <a:lnTo>
                      <a:pt x="772" y="304"/>
                    </a:lnTo>
                    <a:lnTo>
                      <a:pt x="772" y="304"/>
                    </a:lnTo>
                    <a:lnTo>
                      <a:pt x="782" y="296"/>
                    </a:lnTo>
                    <a:lnTo>
                      <a:pt x="794" y="288"/>
                    </a:lnTo>
                    <a:lnTo>
                      <a:pt x="806" y="280"/>
                    </a:lnTo>
                    <a:lnTo>
                      <a:pt x="818" y="274"/>
                    </a:lnTo>
                    <a:lnTo>
                      <a:pt x="831" y="269"/>
                    </a:lnTo>
                    <a:lnTo>
                      <a:pt x="845" y="265"/>
                    </a:lnTo>
                    <a:lnTo>
                      <a:pt x="859" y="263"/>
                    </a:lnTo>
                    <a:lnTo>
                      <a:pt x="873" y="263"/>
                    </a:lnTo>
                    <a:lnTo>
                      <a:pt x="873" y="263"/>
                    </a:lnTo>
                    <a:close/>
                    <a:moveTo>
                      <a:pt x="877" y="513"/>
                    </a:moveTo>
                    <a:lnTo>
                      <a:pt x="877" y="513"/>
                    </a:lnTo>
                    <a:lnTo>
                      <a:pt x="867" y="515"/>
                    </a:lnTo>
                    <a:lnTo>
                      <a:pt x="857" y="517"/>
                    </a:lnTo>
                    <a:lnTo>
                      <a:pt x="849" y="521"/>
                    </a:lnTo>
                    <a:lnTo>
                      <a:pt x="841" y="527"/>
                    </a:lnTo>
                    <a:lnTo>
                      <a:pt x="835" y="535"/>
                    </a:lnTo>
                    <a:lnTo>
                      <a:pt x="831" y="543"/>
                    </a:lnTo>
                    <a:lnTo>
                      <a:pt x="826" y="554"/>
                    </a:lnTo>
                    <a:lnTo>
                      <a:pt x="826" y="564"/>
                    </a:lnTo>
                    <a:lnTo>
                      <a:pt x="826" y="564"/>
                    </a:lnTo>
                    <a:lnTo>
                      <a:pt x="828" y="578"/>
                    </a:lnTo>
                    <a:lnTo>
                      <a:pt x="833" y="590"/>
                    </a:lnTo>
                    <a:lnTo>
                      <a:pt x="841" y="600"/>
                    </a:lnTo>
                    <a:lnTo>
                      <a:pt x="851" y="608"/>
                    </a:lnTo>
                    <a:lnTo>
                      <a:pt x="835" y="708"/>
                    </a:lnTo>
                    <a:lnTo>
                      <a:pt x="918" y="708"/>
                    </a:lnTo>
                    <a:lnTo>
                      <a:pt x="902" y="608"/>
                    </a:lnTo>
                    <a:lnTo>
                      <a:pt x="902" y="608"/>
                    </a:lnTo>
                    <a:lnTo>
                      <a:pt x="912" y="600"/>
                    </a:lnTo>
                    <a:lnTo>
                      <a:pt x="920" y="590"/>
                    </a:lnTo>
                    <a:lnTo>
                      <a:pt x="926" y="578"/>
                    </a:lnTo>
                    <a:lnTo>
                      <a:pt x="928" y="564"/>
                    </a:lnTo>
                    <a:lnTo>
                      <a:pt x="928" y="564"/>
                    </a:lnTo>
                    <a:lnTo>
                      <a:pt x="926" y="554"/>
                    </a:lnTo>
                    <a:lnTo>
                      <a:pt x="924" y="543"/>
                    </a:lnTo>
                    <a:lnTo>
                      <a:pt x="918" y="535"/>
                    </a:lnTo>
                    <a:lnTo>
                      <a:pt x="912" y="527"/>
                    </a:lnTo>
                    <a:lnTo>
                      <a:pt x="906" y="521"/>
                    </a:lnTo>
                    <a:lnTo>
                      <a:pt x="895" y="517"/>
                    </a:lnTo>
                    <a:lnTo>
                      <a:pt x="887" y="515"/>
                    </a:lnTo>
                    <a:lnTo>
                      <a:pt x="877" y="513"/>
                    </a:lnTo>
                    <a:lnTo>
                      <a:pt x="877" y="5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8463853" y="3253448"/>
              <a:ext cx="1226111" cy="302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椭圆 4"/>
          <p:cNvSpPr/>
          <p:nvPr/>
        </p:nvSpPr>
        <p:spPr>
          <a:xfrm rot="16200000">
            <a:off x="9839906" y="3304724"/>
            <a:ext cx="795584" cy="400942"/>
          </a:xfrm>
          <a:custGeom>
            <a:avLst/>
            <a:gdLst>
              <a:gd name="connsiteX0" fmla="*/ 0 w 1007836"/>
              <a:gd name="connsiteY0" fmla="*/ 503918 h 1007836"/>
              <a:gd name="connsiteX1" fmla="*/ 503918 w 1007836"/>
              <a:gd name="connsiteY1" fmla="*/ 0 h 1007836"/>
              <a:gd name="connsiteX2" fmla="*/ 1007836 w 1007836"/>
              <a:gd name="connsiteY2" fmla="*/ 503918 h 1007836"/>
              <a:gd name="connsiteX3" fmla="*/ 503918 w 1007836"/>
              <a:gd name="connsiteY3" fmla="*/ 1007836 h 1007836"/>
              <a:gd name="connsiteX4" fmla="*/ 0 w 1007836"/>
              <a:gd name="connsiteY4" fmla="*/ 503918 h 1007836"/>
              <a:gd name="connsiteX0" fmla="*/ 503918 w 1007836"/>
              <a:gd name="connsiteY0" fmla="*/ 1007836 h 1099276"/>
              <a:gd name="connsiteX1" fmla="*/ 0 w 1007836"/>
              <a:gd name="connsiteY1" fmla="*/ 503918 h 1099276"/>
              <a:gd name="connsiteX2" fmla="*/ 503918 w 1007836"/>
              <a:gd name="connsiteY2" fmla="*/ 0 h 1099276"/>
              <a:gd name="connsiteX3" fmla="*/ 1007836 w 1007836"/>
              <a:gd name="connsiteY3" fmla="*/ 503918 h 1099276"/>
              <a:gd name="connsiteX4" fmla="*/ 595358 w 1007836"/>
              <a:gd name="connsiteY4" fmla="*/ 1099276 h 1099276"/>
              <a:gd name="connsiteX0" fmla="*/ 503918 w 1007836"/>
              <a:gd name="connsiteY0" fmla="*/ 1007836 h 1007836"/>
              <a:gd name="connsiteX1" fmla="*/ 0 w 1007836"/>
              <a:gd name="connsiteY1" fmla="*/ 503918 h 1007836"/>
              <a:gd name="connsiteX2" fmla="*/ 503918 w 1007836"/>
              <a:gd name="connsiteY2" fmla="*/ 0 h 1007836"/>
              <a:gd name="connsiteX3" fmla="*/ 1007836 w 1007836"/>
              <a:gd name="connsiteY3" fmla="*/ 503918 h 1007836"/>
              <a:gd name="connsiteX0" fmla="*/ 0 w 1007836"/>
              <a:gd name="connsiteY0" fmla="*/ 503918 h 503918"/>
              <a:gd name="connsiteX1" fmla="*/ 503918 w 1007836"/>
              <a:gd name="connsiteY1" fmla="*/ 0 h 503918"/>
              <a:gd name="connsiteX2" fmla="*/ 1007836 w 1007836"/>
              <a:gd name="connsiteY2" fmla="*/ 503918 h 5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836" h="503918">
                <a:moveTo>
                  <a:pt x="0" y="503918"/>
                </a:moveTo>
                <a:cubicBezTo>
                  <a:pt x="0" y="225612"/>
                  <a:pt x="225612" y="0"/>
                  <a:pt x="503918" y="0"/>
                </a:cubicBezTo>
                <a:cubicBezTo>
                  <a:pt x="782224" y="0"/>
                  <a:pt x="1007836" y="225612"/>
                  <a:pt x="1007836" y="503918"/>
                </a:cubicBezTo>
              </a:path>
            </a:pathLst>
          </a:custGeom>
          <a:noFill/>
          <a:ln w="120650"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椭圆 4"/>
          <p:cNvSpPr/>
          <p:nvPr/>
        </p:nvSpPr>
        <p:spPr>
          <a:xfrm rot="16200000" flipV="1">
            <a:off x="10240848" y="3304724"/>
            <a:ext cx="795584" cy="400942"/>
          </a:xfrm>
          <a:custGeom>
            <a:avLst/>
            <a:gdLst>
              <a:gd name="connsiteX0" fmla="*/ 0 w 1007836"/>
              <a:gd name="connsiteY0" fmla="*/ 503918 h 1007836"/>
              <a:gd name="connsiteX1" fmla="*/ 503918 w 1007836"/>
              <a:gd name="connsiteY1" fmla="*/ 0 h 1007836"/>
              <a:gd name="connsiteX2" fmla="*/ 1007836 w 1007836"/>
              <a:gd name="connsiteY2" fmla="*/ 503918 h 1007836"/>
              <a:gd name="connsiteX3" fmla="*/ 503918 w 1007836"/>
              <a:gd name="connsiteY3" fmla="*/ 1007836 h 1007836"/>
              <a:gd name="connsiteX4" fmla="*/ 0 w 1007836"/>
              <a:gd name="connsiteY4" fmla="*/ 503918 h 1007836"/>
              <a:gd name="connsiteX0" fmla="*/ 503918 w 1007836"/>
              <a:gd name="connsiteY0" fmla="*/ 1007836 h 1099276"/>
              <a:gd name="connsiteX1" fmla="*/ 0 w 1007836"/>
              <a:gd name="connsiteY1" fmla="*/ 503918 h 1099276"/>
              <a:gd name="connsiteX2" fmla="*/ 503918 w 1007836"/>
              <a:gd name="connsiteY2" fmla="*/ 0 h 1099276"/>
              <a:gd name="connsiteX3" fmla="*/ 1007836 w 1007836"/>
              <a:gd name="connsiteY3" fmla="*/ 503918 h 1099276"/>
              <a:gd name="connsiteX4" fmla="*/ 595358 w 1007836"/>
              <a:gd name="connsiteY4" fmla="*/ 1099276 h 1099276"/>
              <a:gd name="connsiteX0" fmla="*/ 503918 w 1007836"/>
              <a:gd name="connsiteY0" fmla="*/ 1007836 h 1007836"/>
              <a:gd name="connsiteX1" fmla="*/ 0 w 1007836"/>
              <a:gd name="connsiteY1" fmla="*/ 503918 h 1007836"/>
              <a:gd name="connsiteX2" fmla="*/ 503918 w 1007836"/>
              <a:gd name="connsiteY2" fmla="*/ 0 h 1007836"/>
              <a:gd name="connsiteX3" fmla="*/ 1007836 w 1007836"/>
              <a:gd name="connsiteY3" fmla="*/ 503918 h 1007836"/>
              <a:gd name="connsiteX0" fmla="*/ 0 w 1007836"/>
              <a:gd name="connsiteY0" fmla="*/ 503918 h 503918"/>
              <a:gd name="connsiteX1" fmla="*/ 503918 w 1007836"/>
              <a:gd name="connsiteY1" fmla="*/ 0 h 503918"/>
              <a:gd name="connsiteX2" fmla="*/ 1007836 w 1007836"/>
              <a:gd name="connsiteY2" fmla="*/ 503918 h 5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836" h="503918">
                <a:moveTo>
                  <a:pt x="0" y="503918"/>
                </a:moveTo>
                <a:cubicBezTo>
                  <a:pt x="0" y="225612"/>
                  <a:pt x="225612" y="0"/>
                  <a:pt x="503918" y="0"/>
                </a:cubicBezTo>
                <a:cubicBezTo>
                  <a:pt x="782224" y="0"/>
                  <a:pt x="1007836" y="225612"/>
                  <a:pt x="1007836" y="503918"/>
                </a:cubicBezTo>
              </a:path>
            </a:pathLst>
          </a:custGeom>
          <a:noFill/>
          <a:ln w="1206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Freeform 5"/>
          <p:cNvSpPr>
            <a:spLocks noEditPoints="1"/>
          </p:cNvSpPr>
          <p:nvPr/>
        </p:nvSpPr>
        <p:spPr bwMode="auto">
          <a:xfrm>
            <a:off x="10182331" y="3284187"/>
            <a:ext cx="511680" cy="380452"/>
          </a:xfrm>
          <a:custGeom>
            <a:avLst/>
            <a:gdLst>
              <a:gd name="T0" fmla="*/ 653 w 928"/>
              <a:gd name="T1" fmla="*/ 194 h 690"/>
              <a:gd name="T2" fmla="*/ 782 w 928"/>
              <a:gd name="T3" fmla="*/ 455 h 690"/>
              <a:gd name="T4" fmla="*/ 826 w 928"/>
              <a:gd name="T5" fmla="*/ 356 h 690"/>
              <a:gd name="T6" fmla="*/ 830 w 928"/>
              <a:gd name="T7" fmla="*/ 667 h 690"/>
              <a:gd name="T8" fmla="*/ 0 w 928"/>
              <a:gd name="T9" fmla="*/ 690 h 690"/>
              <a:gd name="T10" fmla="*/ 23 w 928"/>
              <a:gd name="T11" fmla="*/ 148 h 690"/>
              <a:gd name="T12" fmla="*/ 355 w 928"/>
              <a:gd name="T13" fmla="*/ 467 h 690"/>
              <a:gd name="T14" fmla="*/ 117 w 928"/>
              <a:gd name="T15" fmla="*/ 336 h 690"/>
              <a:gd name="T16" fmla="*/ 117 w 928"/>
              <a:gd name="T17" fmla="*/ 336 h 690"/>
              <a:gd name="T18" fmla="*/ 522 w 928"/>
              <a:gd name="T19" fmla="*/ 271 h 690"/>
              <a:gd name="T20" fmla="*/ 853 w 928"/>
              <a:gd name="T21" fmla="*/ 123 h 690"/>
              <a:gd name="T22" fmla="*/ 891 w 928"/>
              <a:gd name="T23" fmla="*/ 94 h 690"/>
              <a:gd name="T24" fmla="*/ 822 w 928"/>
              <a:gd name="T25" fmla="*/ 246 h 690"/>
              <a:gd name="T26" fmla="*/ 818 w 928"/>
              <a:gd name="T27" fmla="*/ 281 h 690"/>
              <a:gd name="T28" fmla="*/ 843 w 928"/>
              <a:gd name="T29" fmla="*/ 296 h 690"/>
              <a:gd name="T30" fmla="*/ 841 w 928"/>
              <a:gd name="T31" fmla="*/ 267 h 690"/>
              <a:gd name="T32" fmla="*/ 851 w 928"/>
              <a:gd name="T33" fmla="*/ 236 h 690"/>
              <a:gd name="T34" fmla="*/ 916 w 928"/>
              <a:gd name="T35" fmla="*/ 75 h 690"/>
              <a:gd name="T36" fmla="*/ 860 w 928"/>
              <a:gd name="T37" fmla="*/ 31 h 690"/>
              <a:gd name="T38" fmla="*/ 837 w 928"/>
              <a:gd name="T39" fmla="*/ 2 h 690"/>
              <a:gd name="T40" fmla="*/ 801 w 928"/>
              <a:gd name="T41" fmla="*/ 6 h 690"/>
              <a:gd name="T42" fmla="*/ 762 w 928"/>
              <a:gd name="T43" fmla="*/ 48 h 690"/>
              <a:gd name="T44" fmla="*/ 724 w 928"/>
              <a:gd name="T45" fmla="*/ 133 h 690"/>
              <a:gd name="T46" fmla="*/ 787 w 928"/>
              <a:gd name="T47" fmla="*/ 321 h 690"/>
              <a:gd name="T48" fmla="*/ 626 w 928"/>
              <a:gd name="T49" fmla="*/ 452 h 690"/>
              <a:gd name="T50" fmla="*/ 643 w 928"/>
              <a:gd name="T51" fmla="*/ 521 h 690"/>
              <a:gd name="T52" fmla="*/ 636 w 928"/>
              <a:gd name="T53" fmla="*/ 507 h 690"/>
              <a:gd name="T54" fmla="*/ 647 w 928"/>
              <a:gd name="T55" fmla="*/ 492 h 690"/>
              <a:gd name="T56" fmla="*/ 666 w 928"/>
              <a:gd name="T57" fmla="*/ 494 h 690"/>
              <a:gd name="T58" fmla="*/ 670 w 928"/>
              <a:gd name="T59" fmla="*/ 513 h 690"/>
              <a:gd name="T60" fmla="*/ 653 w 928"/>
              <a:gd name="T61" fmla="*/ 525 h 690"/>
              <a:gd name="T62" fmla="*/ 709 w 928"/>
              <a:gd name="T63" fmla="*/ 484 h 690"/>
              <a:gd name="T64" fmla="*/ 666 w 928"/>
              <a:gd name="T65" fmla="*/ 294 h 690"/>
              <a:gd name="T66" fmla="*/ 624 w 928"/>
              <a:gd name="T67" fmla="*/ 438 h 690"/>
              <a:gd name="T68" fmla="*/ 780 w 928"/>
              <a:gd name="T69" fmla="*/ 336 h 690"/>
              <a:gd name="T70" fmla="*/ 292 w 928"/>
              <a:gd name="T71" fmla="*/ 603 h 690"/>
              <a:gd name="T72" fmla="*/ 367 w 928"/>
              <a:gd name="T73" fmla="*/ 536 h 690"/>
              <a:gd name="T74" fmla="*/ 363 w 928"/>
              <a:gd name="T75" fmla="*/ 544 h 690"/>
              <a:gd name="T76" fmla="*/ 340 w 928"/>
              <a:gd name="T77" fmla="*/ 573 h 690"/>
              <a:gd name="T78" fmla="*/ 344 w 928"/>
              <a:gd name="T79" fmla="*/ 596 h 690"/>
              <a:gd name="T80" fmla="*/ 380 w 928"/>
              <a:gd name="T81" fmla="*/ 601 h 690"/>
              <a:gd name="T82" fmla="*/ 432 w 928"/>
              <a:gd name="T83" fmla="*/ 586 h 690"/>
              <a:gd name="T84" fmla="*/ 449 w 928"/>
              <a:gd name="T85" fmla="*/ 592 h 690"/>
              <a:gd name="T86" fmla="*/ 469 w 928"/>
              <a:gd name="T87" fmla="*/ 594 h 690"/>
              <a:gd name="T88" fmla="*/ 488 w 928"/>
              <a:gd name="T89" fmla="*/ 592 h 690"/>
              <a:gd name="T90" fmla="*/ 484 w 928"/>
              <a:gd name="T91" fmla="*/ 626 h 690"/>
              <a:gd name="T92" fmla="*/ 503 w 928"/>
              <a:gd name="T93" fmla="*/ 638 h 690"/>
              <a:gd name="T94" fmla="*/ 540 w 928"/>
              <a:gd name="T95" fmla="*/ 634 h 690"/>
              <a:gd name="T96" fmla="*/ 547 w 928"/>
              <a:gd name="T97" fmla="*/ 603 h 690"/>
              <a:gd name="T98" fmla="*/ 517 w 928"/>
              <a:gd name="T99" fmla="*/ 598 h 690"/>
              <a:gd name="T100" fmla="*/ 520 w 928"/>
              <a:gd name="T101" fmla="*/ 586 h 690"/>
              <a:gd name="T102" fmla="*/ 505 w 928"/>
              <a:gd name="T103" fmla="*/ 555 h 690"/>
              <a:gd name="T104" fmla="*/ 474 w 928"/>
              <a:gd name="T105" fmla="*/ 561 h 690"/>
              <a:gd name="T106" fmla="*/ 461 w 928"/>
              <a:gd name="T107" fmla="*/ 559 h 690"/>
              <a:gd name="T108" fmla="*/ 424 w 928"/>
              <a:gd name="T109" fmla="*/ 557 h 690"/>
              <a:gd name="T110" fmla="*/ 382 w 928"/>
              <a:gd name="T111" fmla="*/ 569 h 690"/>
              <a:gd name="T112" fmla="*/ 399 w 928"/>
              <a:gd name="T113" fmla="*/ 538 h 690"/>
              <a:gd name="T114" fmla="*/ 380 w 928"/>
              <a:gd name="T115" fmla="*/ 521 h 690"/>
              <a:gd name="T116" fmla="*/ 315 w 928"/>
              <a:gd name="T117" fmla="*/ 55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28" h="690">
                <a:moveTo>
                  <a:pt x="23" y="148"/>
                </a:moveTo>
                <a:lnTo>
                  <a:pt x="672" y="148"/>
                </a:lnTo>
                <a:lnTo>
                  <a:pt x="672" y="148"/>
                </a:lnTo>
                <a:lnTo>
                  <a:pt x="653" y="194"/>
                </a:lnTo>
                <a:lnTo>
                  <a:pt x="46" y="194"/>
                </a:lnTo>
                <a:lnTo>
                  <a:pt x="46" y="644"/>
                </a:lnTo>
                <a:lnTo>
                  <a:pt x="782" y="644"/>
                </a:lnTo>
                <a:lnTo>
                  <a:pt x="782" y="455"/>
                </a:lnTo>
                <a:lnTo>
                  <a:pt x="782" y="455"/>
                </a:lnTo>
                <a:lnTo>
                  <a:pt x="812" y="390"/>
                </a:lnTo>
                <a:lnTo>
                  <a:pt x="812" y="390"/>
                </a:lnTo>
                <a:lnTo>
                  <a:pt x="826" y="356"/>
                </a:lnTo>
                <a:lnTo>
                  <a:pt x="826" y="352"/>
                </a:lnTo>
                <a:lnTo>
                  <a:pt x="826" y="352"/>
                </a:lnTo>
                <a:lnTo>
                  <a:pt x="830" y="352"/>
                </a:lnTo>
                <a:lnTo>
                  <a:pt x="830" y="667"/>
                </a:lnTo>
                <a:lnTo>
                  <a:pt x="830" y="690"/>
                </a:lnTo>
                <a:lnTo>
                  <a:pt x="807" y="690"/>
                </a:lnTo>
                <a:lnTo>
                  <a:pt x="23" y="690"/>
                </a:lnTo>
                <a:lnTo>
                  <a:pt x="0" y="690"/>
                </a:lnTo>
                <a:lnTo>
                  <a:pt x="0" y="667"/>
                </a:lnTo>
                <a:lnTo>
                  <a:pt x="0" y="171"/>
                </a:lnTo>
                <a:lnTo>
                  <a:pt x="0" y="148"/>
                </a:lnTo>
                <a:lnTo>
                  <a:pt x="23" y="148"/>
                </a:lnTo>
                <a:lnTo>
                  <a:pt x="23" y="148"/>
                </a:lnTo>
                <a:close/>
                <a:moveTo>
                  <a:pt x="117" y="432"/>
                </a:moveTo>
                <a:lnTo>
                  <a:pt x="117" y="467"/>
                </a:lnTo>
                <a:lnTo>
                  <a:pt x="355" y="467"/>
                </a:lnTo>
                <a:lnTo>
                  <a:pt x="355" y="432"/>
                </a:lnTo>
                <a:lnTo>
                  <a:pt x="117" y="432"/>
                </a:lnTo>
                <a:lnTo>
                  <a:pt x="117" y="432"/>
                </a:lnTo>
                <a:close/>
                <a:moveTo>
                  <a:pt x="117" y="336"/>
                </a:moveTo>
                <a:lnTo>
                  <a:pt x="117" y="369"/>
                </a:lnTo>
                <a:lnTo>
                  <a:pt x="522" y="369"/>
                </a:lnTo>
                <a:lnTo>
                  <a:pt x="522" y="336"/>
                </a:lnTo>
                <a:lnTo>
                  <a:pt x="117" y="336"/>
                </a:lnTo>
                <a:lnTo>
                  <a:pt x="117" y="336"/>
                </a:lnTo>
                <a:close/>
                <a:moveTo>
                  <a:pt x="117" y="238"/>
                </a:moveTo>
                <a:lnTo>
                  <a:pt x="117" y="271"/>
                </a:lnTo>
                <a:lnTo>
                  <a:pt x="522" y="271"/>
                </a:lnTo>
                <a:lnTo>
                  <a:pt x="522" y="238"/>
                </a:lnTo>
                <a:lnTo>
                  <a:pt x="117" y="238"/>
                </a:lnTo>
                <a:lnTo>
                  <a:pt x="117" y="238"/>
                </a:lnTo>
                <a:close/>
                <a:moveTo>
                  <a:pt x="853" y="123"/>
                </a:moveTo>
                <a:lnTo>
                  <a:pt x="853" y="123"/>
                </a:lnTo>
                <a:lnTo>
                  <a:pt x="860" y="102"/>
                </a:lnTo>
                <a:lnTo>
                  <a:pt x="862" y="83"/>
                </a:lnTo>
                <a:lnTo>
                  <a:pt x="891" y="94"/>
                </a:lnTo>
                <a:lnTo>
                  <a:pt x="891" y="94"/>
                </a:lnTo>
                <a:lnTo>
                  <a:pt x="870" y="137"/>
                </a:lnTo>
                <a:lnTo>
                  <a:pt x="843" y="194"/>
                </a:lnTo>
                <a:lnTo>
                  <a:pt x="822" y="246"/>
                </a:lnTo>
                <a:lnTo>
                  <a:pt x="816" y="263"/>
                </a:lnTo>
                <a:lnTo>
                  <a:pt x="814" y="273"/>
                </a:lnTo>
                <a:lnTo>
                  <a:pt x="814" y="273"/>
                </a:lnTo>
                <a:lnTo>
                  <a:pt x="818" y="281"/>
                </a:lnTo>
                <a:lnTo>
                  <a:pt x="822" y="288"/>
                </a:lnTo>
                <a:lnTo>
                  <a:pt x="830" y="294"/>
                </a:lnTo>
                <a:lnTo>
                  <a:pt x="839" y="296"/>
                </a:lnTo>
                <a:lnTo>
                  <a:pt x="843" y="296"/>
                </a:lnTo>
                <a:lnTo>
                  <a:pt x="847" y="269"/>
                </a:lnTo>
                <a:lnTo>
                  <a:pt x="847" y="269"/>
                </a:lnTo>
                <a:lnTo>
                  <a:pt x="845" y="269"/>
                </a:lnTo>
                <a:lnTo>
                  <a:pt x="841" y="267"/>
                </a:lnTo>
                <a:lnTo>
                  <a:pt x="841" y="265"/>
                </a:lnTo>
                <a:lnTo>
                  <a:pt x="841" y="265"/>
                </a:lnTo>
                <a:lnTo>
                  <a:pt x="843" y="256"/>
                </a:lnTo>
                <a:lnTo>
                  <a:pt x="851" y="236"/>
                </a:lnTo>
                <a:lnTo>
                  <a:pt x="880" y="177"/>
                </a:lnTo>
                <a:lnTo>
                  <a:pt x="922" y="94"/>
                </a:lnTo>
                <a:lnTo>
                  <a:pt x="928" y="79"/>
                </a:lnTo>
                <a:lnTo>
                  <a:pt x="916" y="75"/>
                </a:lnTo>
                <a:lnTo>
                  <a:pt x="864" y="56"/>
                </a:lnTo>
                <a:lnTo>
                  <a:pt x="864" y="56"/>
                </a:lnTo>
                <a:lnTo>
                  <a:pt x="864" y="42"/>
                </a:lnTo>
                <a:lnTo>
                  <a:pt x="860" y="31"/>
                </a:lnTo>
                <a:lnTo>
                  <a:pt x="855" y="21"/>
                </a:lnTo>
                <a:lnTo>
                  <a:pt x="851" y="12"/>
                </a:lnTo>
                <a:lnTo>
                  <a:pt x="845" y="6"/>
                </a:lnTo>
                <a:lnTo>
                  <a:pt x="837" y="2"/>
                </a:lnTo>
                <a:lnTo>
                  <a:pt x="830" y="0"/>
                </a:lnTo>
                <a:lnTo>
                  <a:pt x="820" y="0"/>
                </a:lnTo>
                <a:lnTo>
                  <a:pt x="812" y="2"/>
                </a:lnTo>
                <a:lnTo>
                  <a:pt x="801" y="6"/>
                </a:lnTo>
                <a:lnTo>
                  <a:pt x="793" y="12"/>
                </a:lnTo>
                <a:lnTo>
                  <a:pt x="782" y="23"/>
                </a:lnTo>
                <a:lnTo>
                  <a:pt x="772" y="35"/>
                </a:lnTo>
                <a:lnTo>
                  <a:pt x="762" y="48"/>
                </a:lnTo>
                <a:lnTo>
                  <a:pt x="753" y="64"/>
                </a:lnTo>
                <a:lnTo>
                  <a:pt x="745" y="85"/>
                </a:lnTo>
                <a:lnTo>
                  <a:pt x="745" y="85"/>
                </a:lnTo>
                <a:lnTo>
                  <a:pt x="724" y="133"/>
                </a:lnTo>
                <a:lnTo>
                  <a:pt x="705" y="181"/>
                </a:lnTo>
                <a:lnTo>
                  <a:pt x="672" y="279"/>
                </a:lnTo>
                <a:lnTo>
                  <a:pt x="787" y="321"/>
                </a:lnTo>
                <a:lnTo>
                  <a:pt x="787" y="321"/>
                </a:lnTo>
                <a:lnTo>
                  <a:pt x="822" y="223"/>
                </a:lnTo>
                <a:lnTo>
                  <a:pt x="853" y="123"/>
                </a:lnTo>
                <a:lnTo>
                  <a:pt x="853" y="123"/>
                </a:lnTo>
                <a:close/>
                <a:moveTo>
                  <a:pt x="626" y="452"/>
                </a:moveTo>
                <a:lnTo>
                  <a:pt x="599" y="484"/>
                </a:lnTo>
                <a:lnTo>
                  <a:pt x="613" y="567"/>
                </a:lnTo>
                <a:lnTo>
                  <a:pt x="624" y="571"/>
                </a:lnTo>
                <a:lnTo>
                  <a:pt x="643" y="521"/>
                </a:lnTo>
                <a:lnTo>
                  <a:pt x="643" y="521"/>
                </a:lnTo>
                <a:lnTo>
                  <a:pt x="638" y="517"/>
                </a:lnTo>
                <a:lnTo>
                  <a:pt x="636" y="513"/>
                </a:lnTo>
                <a:lnTo>
                  <a:pt x="636" y="507"/>
                </a:lnTo>
                <a:lnTo>
                  <a:pt x="636" y="500"/>
                </a:lnTo>
                <a:lnTo>
                  <a:pt x="636" y="500"/>
                </a:lnTo>
                <a:lnTo>
                  <a:pt x="641" y="496"/>
                </a:lnTo>
                <a:lnTo>
                  <a:pt x="647" y="492"/>
                </a:lnTo>
                <a:lnTo>
                  <a:pt x="653" y="490"/>
                </a:lnTo>
                <a:lnTo>
                  <a:pt x="659" y="490"/>
                </a:lnTo>
                <a:lnTo>
                  <a:pt x="659" y="490"/>
                </a:lnTo>
                <a:lnTo>
                  <a:pt x="666" y="494"/>
                </a:lnTo>
                <a:lnTo>
                  <a:pt x="670" y="500"/>
                </a:lnTo>
                <a:lnTo>
                  <a:pt x="670" y="507"/>
                </a:lnTo>
                <a:lnTo>
                  <a:pt x="670" y="513"/>
                </a:lnTo>
                <a:lnTo>
                  <a:pt x="670" y="513"/>
                </a:lnTo>
                <a:lnTo>
                  <a:pt x="668" y="517"/>
                </a:lnTo>
                <a:lnTo>
                  <a:pt x="663" y="521"/>
                </a:lnTo>
                <a:lnTo>
                  <a:pt x="657" y="523"/>
                </a:lnTo>
                <a:lnTo>
                  <a:pt x="653" y="525"/>
                </a:lnTo>
                <a:lnTo>
                  <a:pt x="634" y="576"/>
                </a:lnTo>
                <a:lnTo>
                  <a:pt x="647" y="580"/>
                </a:lnTo>
                <a:lnTo>
                  <a:pt x="707" y="528"/>
                </a:lnTo>
                <a:lnTo>
                  <a:pt x="709" y="484"/>
                </a:lnTo>
                <a:lnTo>
                  <a:pt x="626" y="452"/>
                </a:lnTo>
                <a:lnTo>
                  <a:pt x="626" y="452"/>
                </a:lnTo>
                <a:close/>
                <a:moveTo>
                  <a:pt x="780" y="336"/>
                </a:moveTo>
                <a:lnTo>
                  <a:pt x="666" y="294"/>
                </a:lnTo>
                <a:lnTo>
                  <a:pt x="666" y="294"/>
                </a:lnTo>
                <a:lnTo>
                  <a:pt x="645" y="367"/>
                </a:lnTo>
                <a:lnTo>
                  <a:pt x="624" y="438"/>
                </a:lnTo>
                <a:lnTo>
                  <a:pt x="624" y="438"/>
                </a:lnTo>
                <a:lnTo>
                  <a:pt x="720" y="473"/>
                </a:lnTo>
                <a:lnTo>
                  <a:pt x="720" y="473"/>
                </a:lnTo>
                <a:lnTo>
                  <a:pt x="751" y="404"/>
                </a:lnTo>
                <a:lnTo>
                  <a:pt x="780" y="336"/>
                </a:lnTo>
                <a:lnTo>
                  <a:pt x="780" y="336"/>
                </a:lnTo>
                <a:close/>
                <a:moveTo>
                  <a:pt x="275" y="578"/>
                </a:moveTo>
                <a:lnTo>
                  <a:pt x="292" y="603"/>
                </a:lnTo>
                <a:lnTo>
                  <a:pt x="292" y="603"/>
                </a:lnTo>
                <a:lnTo>
                  <a:pt x="330" y="565"/>
                </a:lnTo>
                <a:lnTo>
                  <a:pt x="357" y="542"/>
                </a:lnTo>
                <a:lnTo>
                  <a:pt x="365" y="536"/>
                </a:lnTo>
                <a:lnTo>
                  <a:pt x="367" y="536"/>
                </a:lnTo>
                <a:lnTo>
                  <a:pt x="367" y="536"/>
                </a:lnTo>
                <a:lnTo>
                  <a:pt x="367" y="536"/>
                </a:lnTo>
                <a:lnTo>
                  <a:pt x="365" y="540"/>
                </a:lnTo>
                <a:lnTo>
                  <a:pt x="363" y="544"/>
                </a:lnTo>
                <a:lnTo>
                  <a:pt x="353" y="555"/>
                </a:lnTo>
                <a:lnTo>
                  <a:pt x="353" y="555"/>
                </a:lnTo>
                <a:lnTo>
                  <a:pt x="342" y="567"/>
                </a:lnTo>
                <a:lnTo>
                  <a:pt x="340" y="573"/>
                </a:lnTo>
                <a:lnTo>
                  <a:pt x="338" y="580"/>
                </a:lnTo>
                <a:lnTo>
                  <a:pt x="338" y="580"/>
                </a:lnTo>
                <a:lnTo>
                  <a:pt x="340" y="588"/>
                </a:lnTo>
                <a:lnTo>
                  <a:pt x="344" y="596"/>
                </a:lnTo>
                <a:lnTo>
                  <a:pt x="353" y="601"/>
                </a:lnTo>
                <a:lnTo>
                  <a:pt x="365" y="603"/>
                </a:lnTo>
                <a:lnTo>
                  <a:pt x="365" y="603"/>
                </a:lnTo>
                <a:lnTo>
                  <a:pt x="380" y="601"/>
                </a:lnTo>
                <a:lnTo>
                  <a:pt x="392" y="598"/>
                </a:lnTo>
                <a:lnTo>
                  <a:pt x="415" y="592"/>
                </a:lnTo>
                <a:lnTo>
                  <a:pt x="415" y="592"/>
                </a:lnTo>
                <a:lnTo>
                  <a:pt x="432" y="586"/>
                </a:lnTo>
                <a:lnTo>
                  <a:pt x="444" y="584"/>
                </a:lnTo>
                <a:lnTo>
                  <a:pt x="444" y="584"/>
                </a:lnTo>
                <a:lnTo>
                  <a:pt x="447" y="588"/>
                </a:lnTo>
                <a:lnTo>
                  <a:pt x="449" y="592"/>
                </a:lnTo>
                <a:lnTo>
                  <a:pt x="459" y="596"/>
                </a:lnTo>
                <a:lnTo>
                  <a:pt x="459" y="596"/>
                </a:lnTo>
                <a:lnTo>
                  <a:pt x="463" y="596"/>
                </a:lnTo>
                <a:lnTo>
                  <a:pt x="469" y="594"/>
                </a:lnTo>
                <a:lnTo>
                  <a:pt x="484" y="590"/>
                </a:lnTo>
                <a:lnTo>
                  <a:pt x="488" y="588"/>
                </a:lnTo>
                <a:lnTo>
                  <a:pt x="488" y="592"/>
                </a:lnTo>
                <a:lnTo>
                  <a:pt x="488" y="592"/>
                </a:lnTo>
                <a:lnTo>
                  <a:pt x="488" y="592"/>
                </a:lnTo>
                <a:lnTo>
                  <a:pt x="484" y="611"/>
                </a:lnTo>
                <a:lnTo>
                  <a:pt x="484" y="617"/>
                </a:lnTo>
                <a:lnTo>
                  <a:pt x="484" y="626"/>
                </a:lnTo>
                <a:lnTo>
                  <a:pt x="484" y="626"/>
                </a:lnTo>
                <a:lnTo>
                  <a:pt x="488" y="632"/>
                </a:lnTo>
                <a:lnTo>
                  <a:pt x="495" y="636"/>
                </a:lnTo>
                <a:lnTo>
                  <a:pt x="503" y="638"/>
                </a:lnTo>
                <a:lnTo>
                  <a:pt x="513" y="636"/>
                </a:lnTo>
                <a:lnTo>
                  <a:pt x="513" y="636"/>
                </a:lnTo>
                <a:lnTo>
                  <a:pt x="526" y="634"/>
                </a:lnTo>
                <a:lnTo>
                  <a:pt x="540" y="634"/>
                </a:lnTo>
                <a:lnTo>
                  <a:pt x="559" y="634"/>
                </a:lnTo>
                <a:lnTo>
                  <a:pt x="563" y="605"/>
                </a:lnTo>
                <a:lnTo>
                  <a:pt x="563" y="605"/>
                </a:lnTo>
                <a:lnTo>
                  <a:pt x="547" y="603"/>
                </a:lnTo>
                <a:lnTo>
                  <a:pt x="532" y="603"/>
                </a:lnTo>
                <a:lnTo>
                  <a:pt x="515" y="603"/>
                </a:lnTo>
                <a:lnTo>
                  <a:pt x="515" y="603"/>
                </a:lnTo>
                <a:lnTo>
                  <a:pt x="517" y="598"/>
                </a:lnTo>
                <a:lnTo>
                  <a:pt x="517" y="598"/>
                </a:lnTo>
                <a:lnTo>
                  <a:pt x="517" y="598"/>
                </a:lnTo>
                <a:lnTo>
                  <a:pt x="520" y="586"/>
                </a:lnTo>
                <a:lnTo>
                  <a:pt x="520" y="586"/>
                </a:lnTo>
                <a:lnTo>
                  <a:pt x="522" y="573"/>
                </a:lnTo>
                <a:lnTo>
                  <a:pt x="520" y="565"/>
                </a:lnTo>
                <a:lnTo>
                  <a:pt x="513" y="559"/>
                </a:lnTo>
                <a:lnTo>
                  <a:pt x="505" y="555"/>
                </a:lnTo>
                <a:lnTo>
                  <a:pt x="505" y="555"/>
                </a:lnTo>
                <a:lnTo>
                  <a:pt x="497" y="555"/>
                </a:lnTo>
                <a:lnTo>
                  <a:pt x="488" y="557"/>
                </a:lnTo>
                <a:lnTo>
                  <a:pt x="474" y="561"/>
                </a:lnTo>
                <a:lnTo>
                  <a:pt x="474" y="561"/>
                </a:lnTo>
                <a:lnTo>
                  <a:pt x="467" y="563"/>
                </a:lnTo>
                <a:lnTo>
                  <a:pt x="467" y="563"/>
                </a:lnTo>
                <a:lnTo>
                  <a:pt x="461" y="559"/>
                </a:lnTo>
                <a:lnTo>
                  <a:pt x="455" y="555"/>
                </a:lnTo>
                <a:lnTo>
                  <a:pt x="449" y="555"/>
                </a:lnTo>
                <a:lnTo>
                  <a:pt x="440" y="555"/>
                </a:lnTo>
                <a:lnTo>
                  <a:pt x="424" y="557"/>
                </a:lnTo>
                <a:lnTo>
                  <a:pt x="407" y="563"/>
                </a:lnTo>
                <a:lnTo>
                  <a:pt x="407" y="563"/>
                </a:lnTo>
                <a:lnTo>
                  <a:pt x="382" y="569"/>
                </a:lnTo>
                <a:lnTo>
                  <a:pt x="382" y="569"/>
                </a:lnTo>
                <a:lnTo>
                  <a:pt x="392" y="555"/>
                </a:lnTo>
                <a:lnTo>
                  <a:pt x="396" y="546"/>
                </a:lnTo>
                <a:lnTo>
                  <a:pt x="399" y="538"/>
                </a:lnTo>
                <a:lnTo>
                  <a:pt x="399" y="538"/>
                </a:lnTo>
                <a:lnTo>
                  <a:pt x="396" y="530"/>
                </a:lnTo>
                <a:lnTo>
                  <a:pt x="394" y="523"/>
                </a:lnTo>
                <a:lnTo>
                  <a:pt x="388" y="521"/>
                </a:lnTo>
                <a:lnTo>
                  <a:pt x="380" y="521"/>
                </a:lnTo>
                <a:lnTo>
                  <a:pt x="371" y="523"/>
                </a:lnTo>
                <a:lnTo>
                  <a:pt x="361" y="525"/>
                </a:lnTo>
                <a:lnTo>
                  <a:pt x="338" y="538"/>
                </a:lnTo>
                <a:lnTo>
                  <a:pt x="315" y="550"/>
                </a:lnTo>
                <a:lnTo>
                  <a:pt x="294" y="563"/>
                </a:lnTo>
                <a:lnTo>
                  <a:pt x="275" y="578"/>
                </a:lnTo>
                <a:lnTo>
                  <a:pt x="275" y="5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825113" y="4174608"/>
            <a:ext cx="1226111" cy="302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证券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02380" y="2024387"/>
            <a:ext cx="266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七大业务模块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创新产品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 rot="18834218">
            <a:off x="8884466" y="124948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小白理财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 rot="18834218">
            <a:off x="9760644" y="130920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小金库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 rot="18834218">
            <a:off x="10396758" y="11948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京东钱包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79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京东金融完整布局</a:t>
            </a:r>
            <a:endParaRPr lang="zh-CN" altLang="zh-CN" sz="2797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4467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35.pic_h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2242778" y="1571088"/>
            <a:ext cx="7710054" cy="3897757"/>
            <a:chOff x="2318927" y="1135725"/>
            <a:chExt cx="7710054" cy="3897757"/>
          </a:xfrm>
        </p:grpSpPr>
        <p:sp>
          <p:nvSpPr>
            <p:cNvPr id="11" name="矩形 10"/>
            <p:cNvSpPr/>
            <p:nvPr/>
          </p:nvSpPr>
          <p:spPr>
            <a:xfrm>
              <a:off x="4181350" y="1135725"/>
              <a:ext cx="3897757" cy="3897757"/>
            </a:xfrm>
            <a:prstGeom prst="rect">
              <a:avLst/>
            </a:prstGeom>
            <a:solidFill>
              <a:schemeClr val="bg1">
                <a:lumMod val="85000"/>
                <a:alpha val="541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094" y="1296146"/>
              <a:ext cx="3576066" cy="3576066"/>
            </a:xfrm>
            <a:prstGeom prst="rect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5" name="Picture 2" descr="C:\Users\58\Desktop\未标题-1-0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689" y="4207456"/>
              <a:ext cx="2027785" cy="360158"/>
            </a:xfrm>
            <a:prstGeom prst="rect">
              <a:avLst/>
            </a:prstGeom>
            <a:noFill/>
          </p:spPr>
        </p:pic>
        <p:sp>
          <p:nvSpPr>
            <p:cNvPr id="16" name="文本框 15"/>
            <p:cNvSpPr txBox="1"/>
            <p:nvPr/>
          </p:nvSpPr>
          <p:spPr>
            <a:xfrm>
              <a:off x="2318927" y="3338542"/>
              <a:ext cx="7710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京东技术</a:t>
              </a:r>
            </a:p>
          </p:txBody>
        </p:sp>
        <p:cxnSp>
          <p:nvCxnSpPr>
            <p:cNvPr id="17" name="直线连接符 8"/>
            <p:cNvCxnSpPr/>
            <p:nvPr/>
          </p:nvCxnSpPr>
          <p:spPr>
            <a:xfrm>
              <a:off x="4788706" y="4023032"/>
              <a:ext cx="277049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8118" y="1571088"/>
              <a:ext cx="1524219" cy="1529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8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2" descr="C:\Users\58\Desktop\logo1-0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2283" y="275539"/>
            <a:ext cx="2449512" cy="435062"/>
          </a:xfrm>
          <a:prstGeom prst="rect">
            <a:avLst/>
          </a:prstGeom>
          <a:noFill/>
        </p:spPr>
      </p:pic>
      <p:grpSp>
        <p:nvGrpSpPr>
          <p:cNvPr id="3" name="组 2"/>
          <p:cNvGrpSpPr/>
          <p:nvPr/>
        </p:nvGrpSpPr>
        <p:grpSpPr>
          <a:xfrm>
            <a:off x="6763526" y="917299"/>
            <a:ext cx="4073106" cy="4634266"/>
            <a:chOff x="6763526" y="917299"/>
            <a:chExt cx="4073106" cy="4634266"/>
          </a:xfrm>
        </p:grpSpPr>
        <p:grpSp>
          <p:nvGrpSpPr>
            <p:cNvPr id="75" name="组合 4"/>
            <p:cNvGrpSpPr/>
            <p:nvPr/>
          </p:nvGrpSpPr>
          <p:grpSpPr>
            <a:xfrm>
              <a:off x="8560840" y="1511133"/>
              <a:ext cx="2275792" cy="3029856"/>
              <a:chOff x="4306661" y="1628800"/>
              <a:chExt cx="2516164" cy="3349212"/>
            </a:xfrm>
            <a:solidFill>
              <a:srgbClr val="3B3838"/>
            </a:solidFill>
          </p:grpSpPr>
          <p:sp>
            <p:nvSpPr>
              <p:cNvPr id="89" name="未知"/>
              <p:cNvSpPr>
                <a:spLocks/>
              </p:cNvSpPr>
              <p:nvPr/>
            </p:nvSpPr>
            <p:spPr bwMode="auto">
              <a:xfrm>
                <a:off x="4580276" y="1628800"/>
                <a:ext cx="2242549" cy="3349212"/>
              </a:xfrm>
              <a:custGeom>
                <a:avLst/>
                <a:gdLst>
                  <a:gd name="T0" fmla="*/ 150 w 174"/>
                  <a:gd name="T1" fmla="*/ 260 h 260"/>
                  <a:gd name="T2" fmla="*/ 174 w 174"/>
                  <a:gd name="T3" fmla="*/ 174 h 260"/>
                  <a:gd name="T4" fmla="*/ 0 w 174"/>
                  <a:gd name="T5" fmla="*/ 0 h 260"/>
                  <a:gd name="T6" fmla="*/ 0 w 174"/>
                  <a:gd name="T7" fmla="*/ 174 h 260"/>
                  <a:gd name="T8" fmla="*/ 150 w 174"/>
                  <a:gd name="T9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260">
                    <a:moveTo>
                      <a:pt x="150" y="260"/>
                    </a:moveTo>
                    <a:cubicBezTo>
                      <a:pt x="165" y="234"/>
                      <a:pt x="174" y="204"/>
                      <a:pt x="174" y="174"/>
                    </a:cubicBezTo>
                    <a:cubicBezTo>
                      <a:pt x="174" y="77"/>
                      <a:pt x="96" y="0"/>
                      <a:pt x="0" y="0"/>
                    </a:cubicBezTo>
                    <a:lnTo>
                      <a:pt x="0" y="174"/>
                    </a:lnTo>
                    <a:lnTo>
                      <a:pt x="150" y="260"/>
                    </a:lnTo>
                    <a:close/>
                  </a:path>
                </a:pathLst>
              </a:custGeom>
              <a:grpFill/>
              <a:ln w="19050" cap="flat" cmpd="sng">
                <a:noFill/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0" name="AutoShape 8"/>
              <p:cNvSpPr>
                <a:spLocks noChangeArrowheads="1"/>
              </p:cNvSpPr>
              <p:nvPr/>
            </p:nvSpPr>
            <p:spPr bwMode="auto">
              <a:xfrm rot="13500000">
                <a:off x="4308738" y="1735198"/>
                <a:ext cx="506831" cy="510986"/>
              </a:xfrm>
              <a:prstGeom prst="rtTriangle">
                <a:avLst/>
              </a:prstGeom>
              <a:solidFill>
                <a:srgbClr val="A5A5A5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6" name="组合 8"/>
            <p:cNvGrpSpPr/>
            <p:nvPr/>
          </p:nvGrpSpPr>
          <p:grpSpPr>
            <a:xfrm>
              <a:off x="6763526" y="1528930"/>
              <a:ext cx="2039543" cy="3080386"/>
              <a:chOff x="2321176" y="1630868"/>
              <a:chExt cx="2254962" cy="3405068"/>
            </a:xfrm>
            <a:solidFill>
              <a:schemeClr val="accent3"/>
            </a:solidFill>
          </p:grpSpPr>
          <p:sp>
            <p:nvSpPr>
              <p:cNvPr id="86" name="未知"/>
              <p:cNvSpPr>
                <a:spLocks/>
              </p:cNvSpPr>
              <p:nvPr/>
            </p:nvSpPr>
            <p:spPr bwMode="auto">
              <a:xfrm>
                <a:off x="2321176" y="1630868"/>
                <a:ext cx="2254962" cy="3349214"/>
              </a:xfrm>
              <a:custGeom>
                <a:avLst/>
                <a:gdLst>
                  <a:gd name="T0" fmla="*/ 174 w 175"/>
                  <a:gd name="T1" fmla="*/ 0 h 260"/>
                  <a:gd name="T2" fmla="*/ 1 w 175"/>
                  <a:gd name="T3" fmla="*/ 173 h 260"/>
                  <a:gd name="T4" fmla="*/ 24 w 175"/>
                  <a:gd name="T5" fmla="*/ 260 h 260"/>
                  <a:gd name="T6" fmla="*/ 175 w 175"/>
                  <a:gd name="T7" fmla="*/ 174 h 260"/>
                  <a:gd name="T8" fmla="*/ 174 w 17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60">
                    <a:moveTo>
                      <a:pt x="174" y="0"/>
                    </a:moveTo>
                    <a:cubicBezTo>
                      <a:pt x="78" y="0"/>
                      <a:pt x="1" y="77"/>
                      <a:pt x="1" y="173"/>
                    </a:cubicBezTo>
                    <a:cubicBezTo>
                      <a:pt x="0" y="204"/>
                      <a:pt x="9" y="234"/>
                      <a:pt x="24" y="260"/>
                    </a:cubicBezTo>
                    <a:lnTo>
                      <a:pt x="175" y="174"/>
                    </a:lnTo>
                    <a:lnTo>
                      <a:pt x="174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7" name="AutoShape 7"/>
              <p:cNvSpPr>
                <a:spLocks noChangeArrowheads="1"/>
              </p:cNvSpPr>
              <p:nvPr/>
            </p:nvSpPr>
            <p:spPr bwMode="auto">
              <a:xfrm rot="6300000">
                <a:off x="2703908" y="4527029"/>
                <a:ext cx="506829" cy="510986"/>
              </a:xfrm>
              <a:prstGeom prst="rtTriangle">
                <a:avLst/>
              </a:prstGeom>
              <a:solidFill>
                <a:srgbClr val="595959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7" name="组合 12"/>
            <p:cNvGrpSpPr/>
            <p:nvPr/>
          </p:nvGrpSpPr>
          <p:grpSpPr>
            <a:xfrm>
              <a:off x="7041961" y="3537898"/>
              <a:ext cx="3514002" cy="2013667"/>
              <a:chOff x="2627355" y="3869193"/>
              <a:chExt cx="3885155" cy="2225913"/>
            </a:xfrm>
            <a:solidFill>
              <a:schemeClr val="accent3"/>
            </a:solidFill>
          </p:grpSpPr>
          <p:sp>
            <p:nvSpPr>
              <p:cNvPr id="83" name="未知"/>
              <p:cNvSpPr>
                <a:spLocks/>
              </p:cNvSpPr>
              <p:nvPr/>
            </p:nvSpPr>
            <p:spPr bwMode="auto">
              <a:xfrm>
                <a:off x="2627355" y="3869193"/>
                <a:ext cx="3885155" cy="2225913"/>
              </a:xfrm>
              <a:custGeom>
                <a:avLst/>
                <a:gdLst>
                  <a:gd name="T0" fmla="*/ 0 w 301"/>
                  <a:gd name="T1" fmla="*/ 86 h 173"/>
                  <a:gd name="T2" fmla="*/ 151 w 301"/>
                  <a:gd name="T3" fmla="*/ 173 h 173"/>
                  <a:gd name="T4" fmla="*/ 301 w 301"/>
                  <a:gd name="T5" fmla="*/ 86 h 173"/>
                  <a:gd name="T6" fmla="*/ 151 w 301"/>
                  <a:gd name="T7" fmla="*/ 0 h 173"/>
                  <a:gd name="T8" fmla="*/ 0 w 301"/>
                  <a:gd name="T9" fmla="*/ 8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173">
                    <a:moveTo>
                      <a:pt x="0" y="86"/>
                    </a:moveTo>
                    <a:cubicBezTo>
                      <a:pt x="31" y="140"/>
                      <a:pt x="88" y="173"/>
                      <a:pt x="151" y="173"/>
                    </a:cubicBezTo>
                    <a:cubicBezTo>
                      <a:pt x="213" y="173"/>
                      <a:pt x="270" y="140"/>
                      <a:pt x="301" y="86"/>
                    </a:cubicBezTo>
                    <a:lnTo>
                      <a:pt x="151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noFill/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4" name="AutoShape 9"/>
              <p:cNvSpPr>
                <a:spLocks noChangeArrowheads="1"/>
              </p:cNvSpPr>
              <p:nvPr/>
            </p:nvSpPr>
            <p:spPr bwMode="auto">
              <a:xfrm rot="20700000">
                <a:off x="5948158" y="4535377"/>
                <a:ext cx="506850" cy="510968"/>
              </a:xfrm>
              <a:prstGeom prst="rtTriangle">
                <a:avLst/>
              </a:prstGeom>
              <a:solidFill>
                <a:srgbClr val="3B383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1" name="Oval 11"/>
            <p:cNvSpPr>
              <a:spLocks noChangeArrowheads="1"/>
            </p:cNvSpPr>
            <p:nvPr/>
          </p:nvSpPr>
          <p:spPr bwMode="auto">
            <a:xfrm rot="650306">
              <a:off x="7442385" y="2162393"/>
              <a:ext cx="2754319" cy="2747270"/>
            </a:xfrm>
            <a:prstGeom prst="ellipse">
              <a:avLst/>
            </a:prstGeom>
            <a:solidFill>
              <a:schemeClr val="bg1"/>
            </a:solidFill>
            <a:ln w="9525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Oval 12"/>
            <p:cNvSpPr>
              <a:spLocks noChangeArrowheads="1"/>
            </p:cNvSpPr>
            <p:nvPr/>
          </p:nvSpPr>
          <p:spPr bwMode="auto">
            <a:xfrm rot="650306">
              <a:off x="7597558" y="2312596"/>
              <a:ext cx="2443973" cy="2446863"/>
            </a:xfrm>
            <a:prstGeom prst="ellipse">
              <a:avLst/>
            </a:prstGeom>
            <a:solidFill>
              <a:srgbClr val="C81623"/>
            </a:solidFill>
            <a:ln w="9525" cmpd="sng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008681" y="3231563"/>
              <a:ext cx="35992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技术突破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 rot="18150354">
              <a:off x="5597930" y="2532625"/>
              <a:ext cx="3599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大数据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 rot="3936732">
              <a:off x="8570568" y="2724930"/>
              <a:ext cx="3599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智能生态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7065922" y="4991375"/>
              <a:ext cx="35992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京东云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1697843" y="850800"/>
            <a:ext cx="4042256" cy="4739158"/>
            <a:chOff x="1133427" y="850800"/>
            <a:chExt cx="4042256" cy="4739158"/>
          </a:xfrm>
        </p:grpSpPr>
        <p:grpSp>
          <p:nvGrpSpPr>
            <p:cNvPr id="51" name="组合 4"/>
            <p:cNvGrpSpPr/>
            <p:nvPr/>
          </p:nvGrpSpPr>
          <p:grpSpPr>
            <a:xfrm>
              <a:off x="2915754" y="1552188"/>
              <a:ext cx="2259929" cy="3029262"/>
              <a:chOff x="4324203" y="1628800"/>
              <a:chExt cx="2498622" cy="3349212"/>
            </a:xfrm>
            <a:solidFill>
              <a:srgbClr val="3B3838"/>
            </a:solidFill>
          </p:grpSpPr>
          <p:sp>
            <p:nvSpPr>
              <p:cNvPr id="64" name="未知"/>
              <p:cNvSpPr>
                <a:spLocks/>
              </p:cNvSpPr>
              <p:nvPr/>
            </p:nvSpPr>
            <p:spPr bwMode="auto">
              <a:xfrm>
                <a:off x="4580276" y="1628800"/>
                <a:ext cx="2242549" cy="3349212"/>
              </a:xfrm>
              <a:custGeom>
                <a:avLst/>
                <a:gdLst>
                  <a:gd name="T0" fmla="*/ 150 w 174"/>
                  <a:gd name="T1" fmla="*/ 260 h 260"/>
                  <a:gd name="T2" fmla="*/ 174 w 174"/>
                  <a:gd name="T3" fmla="*/ 174 h 260"/>
                  <a:gd name="T4" fmla="*/ 0 w 174"/>
                  <a:gd name="T5" fmla="*/ 0 h 260"/>
                  <a:gd name="T6" fmla="*/ 0 w 174"/>
                  <a:gd name="T7" fmla="*/ 174 h 260"/>
                  <a:gd name="T8" fmla="*/ 150 w 174"/>
                  <a:gd name="T9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260">
                    <a:moveTo>
                      <a:pt x="150" y="260"/>
                    </a:moveTo>
                    <a:cubicBezTo>
                      <a:pt x="165" y="234"/>
                      <a:pt x="174" y="204"/>
                      <a:pt x="174" y="174"/>
                    </a:cubicBezTo>
                    <a:cubicBezTo>
                      <a:pt x="174" y="77"/>
                      <a:pt x="96" y="0"/>
                      <a:pt x="0" y="0"/>
                    </a:cubicBezTo>
                    <a:lnTo>
                      <a:pt x="0" y="174"/>
                    </a:lnTo>
                    <a:lnTo>
                      <a:pt x="150" y="260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flat" cmpd="sng">
                <a:noFill/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" name="AutoShape 8"/>
              <p:cNvSpPr>
                <a:spLocks noChangeArrowheads="1"/>
              </p:cNvSpPr>
              <p:nvPr/>
            </p:nvSpPr>
            <p:spPr bwMode="auto">
              <a:xfrm rot="13500000">
                <a:off x="4326281" y="1752797"/>
                <a:ext cx="506830" cy="510986"/>
              </a:xfrm>
              <a:prstGeom prst="rtTriangle">
                <a:avLst/>
              </a:prstGeom>
              <a:solidFill>
                <a:srgbClr val="3B3838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2" name="组合 8"/>
            <p:cNvGrpSpPr/>
            <p:nvPr/>
          </p:nvGrpSpPr>
          <p:grpSpPr>
            <a:xfrm>
              <a:off x="1133427" y="1552188"/>
              <a:ext cx="2039546" cy="3086049"/>
              <a:chOff x="2321176" y="1630868"/>
              <a:chExt cx="2254962" cy="3411997"/>
            </a:xfrm>
            <a:solidFill>
              <a:schemeClr val="accent3"/>
            </a:solidFill>
          </p:grpSpPr>
          <p:sp>
            <p:nvSpPr>
              <p:cNvPr id="62" name="未知"/>
              <p:cNvSpPr>
                <a:spLocks/>
              </p:cNvSpPr>
              <p:nvPr/>
            </p:nvSpPr>
            <p:spPr bwMode="auto">
              <a:xfrm>
                <a:off x="2321176" y="1630868"/>
                <a:ext cx="2254962" cy="3349214"/>
              </a:xfrm>
              <a:custGeom>
                <a:avLst/>
                <a:gdLst>
                  <a:gd name="T0" fmla="*/ 174 w 175"/>
                  <a:gd name="T1" fmla="*/ 0 h 260"/>
                  <a:gd name="T2" fmla="*/ 1 w 175"/>
                  <a:gd name="T3" fmla="*/ 173 h 260"/>
                  <a:gd name="T4" fmla="*/ 24 w 175"/>
                  <a:gd name="T5" fmla="*/ 260 h 260"/>
                  <a:gd name="T6" fmla="*/ 175 w 175"/>
                  <a:gd name="T7" fmla="*/ 174 h 260"/>
                  <a:gd name="T8" fmla="*/ 174 w 175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60">
                    <a:moveTo>
                      <a:pt x="174" y="0"/>
                    </a:moveTo>
                    <a:cubicBezTo>
                      <a:pt x="78" y="0"/>
                      <a:pt x="1" y="77"/>
                      <a:pt x="1" y="173"/>
                    </a:cubicBezTo>
                    <a:cubicBezTo>
                      <a:pt x="0" y="204"/>
                      <a:pt x="9" y="234"/>
                      <a:pt x="24" y="260"/>
                    </a:cubicBezTo>
                    <a:lnTo>
                      <a:pt x="175" y="17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B3838"/>
              </a:solidFill>
              <a:ln w="19050" cap="flat" cmpd="sng">
                <a:noFill/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AutoShape 7"/>
              <p:cNvSpPr>
                <a:spLocks noChangeArrowheads="1"/>
              </p:cNvSpPr>
              <p:nvPr/>
            </p:nvSpPr>
            <p:spPr bwMode="auto">
              <a:xfrm rot="6300000">
                <a:off x="2703936" y="4533958"/>
                <a:ext cx="506829" cy="510986"/>
              </a:xfrm>
              <a:prstGeom prst="rtTriangle">
                <a:avLst/>
              </a:prstGeom>
              <a:solidFill>
                <a:srgbClr val="595959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0" name="未知"/>
            <p:cNvSpPr>
              <a:spLocks/>
            </p:cNvSpPr>
            <p:nvPr/>
          </p:nvSpPr>
          <p:spPr bwMode="auto">
            <a:xfrm>
              <a:off x="1410356" y="3576686"/>
              <a:ext cx="3514006" cy="2013272"/>
            </a:xfrm>
            <a:custGeom>
              <a:avLst/>
              <a:gdLst>
                <a:gd name="T0" fmla="*/ 0 w 301"/>
                <a:gd name="T1" fmla="*/ 86 h 173"/>
                <a:gd name="T2" fmla="*/ 151 w 301"/>
                <a:gd name="T3" fmla="*/ 173 h 173"/>
                <a:gd name="T4" fmla="*/ 301 w 301"/>
                <a:gd name="T5" fmla="*/ 86 h 173"/>
                <a:gd name="T6" fmla="*/ 151 w 301"/>
                <a:gd name="T7" fmla="*/ 0 h 173"/>
                <a:gd name="T8" fmla="*/ 0 w 301"/>
                <a:gd name="T9" fmla="*/ 8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173">
                  <a:moveTo>
                    <a:pt x="0" y="86"/>
                  </a:moveTo>
                  <a:cubicBezTo>
                    <a:pt x="31" y="140"/>
                    <a:pt x="88" y="173"/>
                    <a:pt x="151" y="173"/>
                  </a:cubicBezTo>
                  <a:cubicBezTo>
                    <a:pt x="213" y="173"/>
                    <a:pt x="270" y="140"/>
                    <a:pt x="301" y="86"/>
                  </a:cubicBezTo>
                  <a:lnTo>
                    <a:pt x="151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595959"/>
            </a:solidFill>
            <a:ln w="19050" cap="flat" cmpd="sng">
              <a:noFill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AutoShape 9"/>
            <p:cNvSpPr>
              <a:spLocks noChangeArrowheads="1"/>
            </p:cNvSpPr>
            <p:nvPr/>
          </p:nvSpPr>
          <p:spPr bwMode="auto">
            <a:xfrm rot="20700000">
              <a:off x="4407562" y="4165959"/>
              <a:ext cx="458431" cy="462155"/>
            </a:xfrm>
            <a:prstGeom prst="rtTriangle">
              <a:avLst/>
            </a:prstGeom>
            <a:solidFill>
              <a:srgbClr val="A5A5A5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Oval 11"/>
            <p:cNvSpPr>
              <a:spLocks noChangeArrowheads="1"/>
            </p:cNvSpPr>
            <p:nvPr/>
          </p:nvSpPr>
          <p:spPr bwMode="auto">
            <a:xfrm rot="650306">
              <a:off x="1810781" y="2201451"/>
              <a:ext cx="2754322" cy="2746731"/>
            </a:xfrm>
            <a:prstGeom prst="ellipse">
              <a:avLst/>
            </a:prstGeom>
            <a:solidFill>
              <a:schemeClr val="bg1"/>
            </a:solidFill>
            <a:ln w="9525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Oval 12"/>
            <p:cNvSpPr>
              <a:spLocks noChangeArrowheads="1"/>
            </p:cNvSpPr>
            <p:nvPr/>
          </p:nvSpPr>
          <p:spPr bwMode="auto">
            <a:xfrm rot="650306">
              <a:off x="1965954" y="2351625"/>
              <a:ext cx="2443976" cy="2446384"/>
            </a:xfrm>
            <a:prstGeom prst="ellipse">
              <a:avLst/>
            </a:prstGeom>
            <a:solidFill>
              <a:srgbClr val="C81623"/>
            </a:solidFill>
            <a:ln w="9525" cmpd="sng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77076" y="3270411"/>
              <a:ext cx="3599277" cy="551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业务保障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 rot="18545658">
              <a:off x="19590" y="2429799"/>
              <a:ext cx="3599277" cy="441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基础保障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 rot="3323782">
              <a:off x="2780583" y="2516895"/>
              <a:ext cx="35992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安全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保障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88303" y="5030886"/>
              <a:ext cx="35992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保障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右箭头 7"/>
          <p:cNvSpPr/>
          <p:nvPr/>
        </p:nvSpPr>
        <p:spPr>
          <a:xfrm>
            <a:off x="5762144" y="1332933"/>
            <a:ext cx="1181720" cy="529235"/>
          </a:xfrm>
          <a:prstGeom prst="rightArrow">
            <a:avLst/>
          </a:prstGeom>
          <a:solidFill>
            <a:srgbClr val="C81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 rot="10800000">
            <a:off x="5690610" y="5250695"/>
            <a:ext cx="1181720" cy="529235"/>
          </a:xfrm>
          <a:prstGeom prst="rightArrow">
            <a:avLst/>
          </a:prstGeom>
          <a:solidFill>
            <a:srgbClr val="C81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技术驱动业务发展</a:t>
            </a:r>
            <a:endParaRPr lang="zh-CN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3079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993165" y="3044061"/>
            <a:ext cx="4995569" cy="2689092"/>
            <a:chOff x="5993165" y="3044061"/>
            <a:chExt cx="4995569" cy="2689092"/>
          </a:xfrm>
        </p:grpSpPr>
        <p:cxnSp>
          <p:nvCxnSpPr>
            <p:cNvPr id="185" name="直接连接符 184"/>
            <p:cNvCxnSpPr/>
            <p:nvPr/>
          </p:nvCxnSpPr>
          <p:spPr>
            <a:xfrm flipH="1" flipV="1">
              <a:off x="7645371" y="4958202"/>
              <a:ext cx="1019332" cy="62864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H="1">
              <a:off x="8684371" y="5258863"/>
              <a:ext cx="1467898" cy="33340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72" idx="7"/>
            </p:cNvCxnSpPr>
            <p:nvPr/>
          </p:nvCxnSpPr>
          <p:spPr>
            <a:xfrm flipV="1">
              <a:off x="10542228" y="4316181"/>
              <a:ext cx="446506" cy="62810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 flipH="1">
              <a:off x="8711402" y="4573344"/>
              <a:ext cx="804269" cy="100604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 flipH="1" flipV="1">
              <a:off x="6927747" y="5603817"/>
              <a:ext cx="1776576" cy="910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/>
            <p:nvPr/>
          </p:nvCxnSpPr>
          <p:spPr>
            <a:xfrm flipH="1">
              <a:off x="6941998" y="5070695"/>
              <a:ext cx="673779" cy="50390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 flipH="1" flipV="1">
              <a:off x="5993165" y="4627701"/>
              <a:ext cx="934582" cy="97611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55" idx="2"/>
            </p:cNvCxnSpPr>
            <p:nvPr/>
          </p:nvCxnSpPr>
          <p:spPr>
            <a:xfrm>
              <a:off x="9147451" y="4134373"/>
              <a:ext cx="1220568" cy="110247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6238205" y="4097084"/>
              <a:ext cx="554608" cy="32165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6122401" y="4327792"/>
              <a:ext cx="1429462" cy="46928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endCxn id="69" idx="3"/>
            </p:cNvCxnSpPr>
            <p:nvPr/>
          </p:nvCxnSpPr>
          <p:spPr>
            <a:xfrm flipV="1">
              <a:off x="6070064" y="3044061"/>
              <a:ext cx="49654" cy="129215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78" idx="3"/>
            </p:cNvCxnSpPr>
            <p:nvPr/>
          </p:nvCxnSpPr>
          <p:spPr>
            <a:xfrm flipH="1">
              <a:off x="7787000" y="4176752"/>
              <a:ext cx="921476" cy="48634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815558" y="4333761"/>
              <a:ext cx="2843231" cy="47015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69" idx="4"/>
            </p:cNvCxnSpPr>
            <p:nvPr/>
          </p:nvCxnSpPr>
          <p:spPr>
            <a:xfrm>
              <a:off x="6276765" y="3057994"/>
              <a:ext cx="1206489" cy="168886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 flipV="1">
              <a:off x="8055549" y="4946038"/>
              <a:ext cx="1767631" cy="3161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105"/>
            <p:cNvSpPr/>
            <p:nvPr/>
          </p:nvSpPr>
          <p:spPr>
            <a:xfrm>
              <a:off x="6758360" y="3870918"/>
              <a:ext cx="351877" cy="27634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9454973" y="4431322"/>
              <a:ext cx="231316" cy="18166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8572594" y="5495889"/>
              <a:ext cx="302117" cy="2372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京东的大数据价值链和应用场景</a:t>
            </a:r>
          </a:p>
        </p:txBody>
      </p:sp>
      <p:sp>
        <p:nvSpPr>
          <p:cNvPr id="209" name="TextBox 3"/>
          <p:cNvSpPr txBox="1"/>
          <p:nvPr/>
        </p:nvSpPr>
        <p:spPr>
          <a:xfrm>
            <a:off x="800190" y="2796690"/>
            <a:ext cx="411562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ts val="2800"/>
              </a:lnSpc>
              <a:buClr>
                <a:srgbClr val="C81623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京东拥有中国电商领域最完整、最精准、价值链最长的数据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7507852" y="3870919"/>
            <a:ext cx="257085" cy="2018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>
            <a:off x="7558077" y="3051885"/>
            <a:ext cx="260934" cy="20492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6021256" y="1668973"/>
            <a:ext cx="3388133" cy="2902270"/>
            <a:chOff x="6038428" y="1665228"/>
            <a:chExt cx="3388133" cy="2902270"/>
          </a:xfrm>
        </p:grpSpPr>
        <p:cxnSp>
          <p:nvCxnSpPr>
            <p:cNvPr id="108" name="直接连接符 107"/>
            <p:cNvCxnSpPr/>
            <p:nvPr/>
          </p:nvCxnSpPr>
          <p:spPr>
            <a:xfrm flipV="1">
              <a:off x="7019360" y="3858774"/>
              <a:ext cx="1892226" cy="15914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559291" y="2697724"/>
              <a:ext cx="172159" cy="186977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endCxn id="78" idx="1"/>
            </p:cNvCxnSpPr>
            <p:nvPr/>
          </p:nvCxnSpPr>
          <p:spPr>
            <a:xfrm>
              <a:off x="7966480" y="2582554"/>
              <a:ext cx="737843" cy="96670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09" idx="7"/>
            </p:cNvCxnSpPr>
            <p:nvPr/>
          </p:nvCxnSpPr>
          <p:spPr>
            <a:xfrm flipV="1">
              <a:off x="7727287" y="2581809"/>
              <a:ext cx="1691032" cy="131867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7318740" y="1956461"/>
              <a:ext cx="2107821" cy="60822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/>
            <p:cNvSpPr/>
            <p:nvPr/>
          </p:nvSpPr>
          <p:spPr>
            <a:xfrm rot="20752802">
              <a:off x="6038428" y="2761031"/>
              <a:ext cx="418536" cy="2977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/>
            <p:cNvCxnSpPr/>
            <p:nvPr/>
          </p:nvCxnSpPr>
          <p:spPr>
            <a:xfrm flipV="1">
              <a:off x="6251497" y="1971597"/>
              <a:ext cx="1139809" cy="87873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7426642" y="1764126"/>
              <a:ext cx="1221023" cy="19679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7282238" y="1884297"/>
              <a:ext cx="232353" cy="1824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8500047" y="1665228"/>
              <a:ext cx="295237" cy="23186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5" name="直接连接符 204"/>
            <p:cNvCxnSpPr>
              <a:stCxn id="130" idx="2"/>
            </p:cNvCxnSpPr>
            <p:nvPr/>
          </p:nvCxnSpPr>
          <p:spPr>
            <a:xfrm flipH="1" flipV="1">
              <a:off x="6303804" y="2918443"/>
              <a:ext cx="2121003" cy="34235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69" idx="6"/>
              <a:endCxn id="85" idx="2"/>
            </p:cNvCxnSpPr>
            <p:nvPr/>
          </p:nvCxnSpPr>
          <p:spPr>
            <a:xfrm flipV="1">
              <a:off x="6450642" y="2606758"/>
              <a:ext cx="988970" cy="25207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椭圆 118"/>
          <p:cNvSpPr/>
          <p:nvPr/>
        </p:nvSpPr>
        <p:spPr>
          <a:xfrm>
            <a:off x="10109066" y="4358918"/>
            <a:ext cx="155791" cy="12234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8249868" y="1787026"/>
            <a:ext cx="2832230" cy="3313180"/>
            <a:chOff x="8249868" y="1787026"/>
            <a:chExt cx="2832230" cy="3313180"/>
          </a:xfrm>
        </p:grpSpPr>
        <p:cxnSp>
          <p:nvCxnSpPr>
            <p:cNvPr id="231" name="直接连接符 230"/>
            <p:cNvCxnSpPr/>
            <p:nvPr/>
          </p:nvCxnSpPr>
          <p:spPr>
            <a:xfrm flipH="1">
              <a:off x="8521061" y="3251106"/>
              <a:ext cx="1432227" cy="968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8684371" y="1787026"/>
              <a:ext cx="2160018" cy="67298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9992972" y="3241147"/>
              <a:ext cx="322184" cy="185905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684370" y="1789952"/>
              <a:ext cx="2277621" cy="243977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92" idx="4"/>
            </p:cNvCxnSpPr>
            <p:nvPr/>
          </p:nvCxnSpPr>
          <p:spPr>
            <a:xfrm>
              <a:off x="10981227" y="2891521"/>
              <a:ext cx="100871" cy="118240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78" idx="6"/>
            </p:cNvCxnSpPr>
            <p:nvPr/>
          </p:nvCxnSpPr>
          <p:spPr>
            <a:xfrm>
              <a:off x="9771240" y="3855960"/>
              <a:ext cx="1045983" cy="33277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/>
            <p:cNvSpPr/>
            <p:nvPr/>
          </p:nvSpPr>
          <p:spPr>
            <a:xfrm>
              <a:off x="10019797" y="3927370"/>
              <a:ext cx="231316" cy="18166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92" idx="3"/>
              <a:endCxn id="78" idx="7"/>
            </p:cNvCxnSpPr>
            <p:nvPr/>
          </p:nvCxnSpPr>
          <p:spPr>
            <a:xfrm flipH="1">
              <a:off x="9586466" y="2794040"/>
              <a:ext cx="1065906" cy="7493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85" idx="6"/>
            </p:cNvCxnSpPr>
            <p:nvPr/>
          </p:nvCxnSpPr>
          <p:spPr>
            <a:xfrm>
              <a:off x="8249868" y="2539714"/>
              <a:ext cx="2454435" cy="14802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9294765" y="2462739"/>
              <a:ext cx="289972" cy="22772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椭圆 115"/>
          <p:cNvSpPr/>
          <p:nvPr/>
        </p:nvSpPr>
        <p:spPr>
          <a:xfrm>
            <a:off x="9857032" y="3135175"/>
            <a:ext cx="295237" cy="23186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8424805" y="3173565"/>
            <a:ext cx="222140" cy="17445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448291" y="3416375"/>
            <a:ext cx="1398325" cy="887425"/>
            <a:chOff x="8448291" y="3416375"/>
            <a:chExt cx="1398325" cy="887425"/>
          </a:xfrm>
        </p:grpSpPr>
        <p:sp>
          <p:nvSpPr>
            <p:cNvPr id="78" name="椭圆 77"/>
            <p:cNvSpPr/>
            <p:nvPr/>
          </p:nvSpPr>
          <p:spPr>
            <a:xfrm rot="21577248">
              <a:off x="8523688" y="3416375"/>
              <a:ext cx="1247566" cy="887425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TextBox 4"/>
            <p:cNvSpPr txBox="1"/>
            <p:nvPr/>
          </p:nvSpPr>
          <p:spPr>
            <a:xfrm>
              <a:off x="8448291" y="3488042"/>
              <a:ext cx="13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京东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大数据应用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625649" y="3938684"/>
            <a:ext cx="1080355" cy="768485"/>
            <a:chOff x="10625649" y="3938684"/>
            <a:chExt cx="1080355" cy="768485"/>
          </a:xfrm>
        </p:grpSpPr>
        <p:sp>
          <p:nvSpPr>
            <p:cNvPr id="102" name="椭圆 101"/>
            <p:cNvSpPr/>
            <p:nvPr/>
          </p:nvSpPr>
          <p:spPr>
            <a:xfrm rot="5256245">
              <a:off x="10781584" y="3782749"/>
              <a:ext cx="768485" cy="1080355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TextBox 4"/>
            <p:cNvSpPr txBox="1"/>
            <p:nvPr/>
          </p:nvSpPr>
          <p:spPr>
            <a:xfrm>
              <a:off x="10791521" y="4153799"/>
              <a:ext cx="823152" cy="27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智慧选址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516474" y="2229566"/>
            <a:ext cx="930593" cy="661956"/>
            <a:chOff x="10516474" y="2229566"/>
            <a:chExt cx="930593" cy="661956"/>
          </a:xfrm>
        </p:grpSpPr>
        <p:sp>
          <p:nvSpPr>
            <p:cNvPr id="92" name="椭圆 91"/>
            <p:cNvSpPr/>
            <p:nvPr/>
          </p:nvSpPr>
          <p:spPr>
            <a:xfrm rot="5654">
              <a:off x="10516474" y="2229566"/>
              <a:ext cx="930593" cy="661956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TextBox 4"/>
            <p:cNvSpPr txBox="1"/>
            <p:nvPr/>
          </p:nvSpPr>
          <p:spPr>
            <a:xfrm>
              <a:off x="10555885" y="2393990"/>
              <a:ext cx="823152" cy="27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智能客服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805185" y="4883339"/>
            <a:ext cx="893390" cy="635492"/>
            <a:chOff x="9805185" y="4883339"/>
            <a:chExt cx="893390" cy="635492"/>
          </a:xfrm>
        </p:grpSpPr>
        <p:sp>
          <p:nvSpPr>
            <p:cNvPr id="72" name="椭圆 71"/>
            <p:cNvSpPr/>
            <p:nvPr/>
          </p:nvSpPr>
          <p:spPr>
            <a:xfrm rot="21236030">
              <a:off x="9805185" y="4883339"/>
              <a:ext cx="893390" cy="635492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TextBox 4"/>
            <p:cNvSpPr txBox="1"/>
            <p:nvPr/>
          </p:nvSpPr>
          <p:spPr>
            <a:xfrm>
              <a:off x="9845639" y="5051669"/>
              <a:ext cx="823152" cy="27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商品画像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14840" y="4534205"/>
            <a:ext cx="1017514" cy="723784"/>
            <a:chOff x="7214840" y="4534205"/>
            <a:chExt cx="1017514" cy="723784"/>
          </a:xfrm>
        </p:grpSpPr>
        <p:sp>
          <p:nvSpPr>
            <p:cNvPr id="99" name="椭圆 98"/>
            <p:cNvSpPr/>
            <p:nvPr/>
          </p:nvSpPr>
          <p:spPr>
            <a:xfrm rot="16287394">
              <a:off x="7361705" y="4387340"/>
              <a:ext cx="723784" cy="1017514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TextBox 4"/>
            <p:cNvSpPr txBox="1"/>
            <p:nvPr/>
          </p:nvSpPr>
          <p:spPr>
            <a:xfrm>
              <a:off x="7311758" y="4741934"/>
              <a:ext cx="823151" cy="27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用户画像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595652" y="4038223"/>
            <a:ext cx="940526" cy="738631"/>
            <a:chOff x="5595652" y="4038223"/>
            <a:chExt cx="940526" cy="738631"/>
          </a:xfrm>
        </p:grpSpPr>
        <p:sp>
          <p:nvSpPr>
            <p:cNvPr id="5" name="椭圆 4"/>
            <p:cNvSpPr/>
            <p:nvPr/>
          </p:nvSpPr>
          <p:spPr>
            <a:xfrm>
              <a:off x="5595652" y="4038223"/>
              <a:ext cx="940526" cy="738631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TextBox 4"/>
            <p:cNvSpPr txBox="1"/>
            <p:nvPr/>
          </p:nvSpPr>
          <p:spPr>
            <a:xfrm>
              <a:off x="5628126" y="4237136"/>
              <a:ext cx="823151" cy="27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京东慧眼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38227" y="2284073"/>
            <a:ext cx="813025" cy="578326"/>
            <a:chOff x="7438227" y="2284073"/>
            <a:chExt cx="813025" cy="578326"/>
          </a:xfrm>
        </p:grpSpPr>
        <p:sp>
          <p:nvSpPr>
            <p:cNvPr id="85" name="椭圆 84"/>
            <p:cNvSpPr/>
            <p:nvPr/>
          </p:nvSpPr>
          <p:spPr>
            <a:xfrm rot="21316190">
              <a:off x="7438227" y="2284073"/>
              <a:ext cx="813025" cy="578326"/>
            </a:xfrm>
            <a:prstGeom prst="ellipse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TextBox 4"/>
            <p:cNvSpPr txBox="1"/>
            <p:nvPr/>
          </p:nvSpPr>
          <p:spPr>
            <a:xfrm>
              <a:off x="7505788" y="2301794"/>
              <a:ext cx="655161" cy="47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8" name="椭圆 267"/>
          <p:cNvSpPr/>
          <p:nvPr/>
        </p:nvSpPr>
        <p:spPr>
          <a:xfrm>
            <a:off x="6814547" y="5538431"/>
            <a:ext cx="274519" cy="2155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00190" y="3959721"/>
            <a:ext cx="395093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800"/>
              </a:lnSpc>
              <a:buClr>
                <a:srgbClr val="C81623"/>
              </a:buClr>
              <a:buFont typeface="Wingdings" panose="05000000000000000000" pitchFamily="2" charset="2"/>
              <a:buChar char="n"/>
            </a:pP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大数据在京东的应用非常广泛，渗透到京东业务的各个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8962945" y="5024075"/>
            <a:ext cx="214801" cy="16869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5598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208" grpId="0" animBg="1"/>
      <p:bldP spid="119" grpId="0" animBg="1"/>
      <p:bldP spid="116" grpId="0" animBg="1"/>
      <p:bldP spid="130" grpId="0" animBg="1"/>
      <p:bldP spid="268" grpId="0" animBg="1"/>
      <p:bldP spid="1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"/>
          <p:cNvSpPr>
            <a:spLocks noChangeArrowheads="1"/>
          </p:cNvSpPr>
          <p:nvPr/>
        </p:nvSpPr>
        <p:spPr bwMode="auto">
          <a:xfrm>
            <a:off x="3126785" y="4430062"/>
            <a:ext cx="468312" cy="2435518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71" name="Freeform 7"/>
          <p:cNvSpPr>
            <a:spLocks/>
          </p:cNvSpPr>
          <p:nvPr/>
        </p:nvSpPr>
        <p:spPr bwMode="auto">
          <a:xfrm>
            <a:off x="1199560" y="3260073"/>
            <a:ext cx="2065337" cy="1225550"/>
          </a:xfrm>
          <a:custGeom>
            <a:avLst/>
            <a:gdLst>
              <a:gd name="T0" fmla="*/ 1995495 w 207"/>
              <a:gd name="T1" fmla="*/ 1225550 h 181"/>
              <a:gd name="T2" fmla="*/ 1626328 w 207"/>
              <a:gd name="T3" fmla="*/ 1035962 h 181"/>
              <a:gd name="T4" fmla="*/ 1127454 w 207"/>
              <a:gd name="T5" fmla="*/ 1083359 h 181"/>
              <a:gd name="T6" fmla="*/ 788220 w 207"/>
              <a:gd name="T7" fmla="*/ 1042733 h 181"/>
              <a:gd name="T8" fmla="*/ 349212 w 207"/>
              <a:gd name="T9" fmla="*/ 277611 h 181"/>
              <a:gd name="T10" fmla="*/ 189572 w 207"/>
              <a:gd name="T11" fmla="*/ 142191 h 181"/>
              <a:gd name="T12" fmla="*/ 49887 w 207"/>
              <a:gd name="T13" fmla="*/ 74481 h 181"/>
              <a:gd name="T14" fmla="*/ 219504 w 207"/>
              <a:gd name="T15" fmla="*/ 33855 h 181"/>
              <a:gd name="T16" fmla="*/ 688446 w 207"/>
              <a:gd name="T17" fmla="*/ 839603 h 181"/>
              <a:gd name="T18" fmla="*/ 1197297 w 207"/>
              <a:gd name="T19" fmla="*/ 1015649 h 181"/>
              <a:gd name="T20" fmla="*/ 2065337 w 207"/>
              <a:gd name="T21" fmla="*/ 1164611 h 181"/>
              <a:gd name="T22" fmla="*/ 1995495 w 207"/>
              <a:gd name="T23" fmla="*/ 1225550 h 18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7"/>
              <a:gd name="T37" fmla="*/ 0 h 181"/>
              <a:gd name="T38" fmla="*/ 207 w 207"/>
              <a:gd name="T39" fmla="*/ 181 h 18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7" h="181">
                <a:moveTo>
                  <a:pt x="200" y="181"/>
                </a:moveTo>
                <a:cubicBezTo>
                  <a:pt x="200" y="181"/>
                  <a:pt x="187" y="156"/>
                  <a:pt x="163" y="153"/>
                </a:cubicBezTo>
                <a:cubicBezTo>
                  <a:pt x="133" y="150"/>
                  <a:pt x="128" y="160"/>
                  <a:pt x="113" y="160"/>
                </a:cubicBezTo>
                <a:cubicBezTo>
                  <a:pt x="100" y="160"/>
                  <a:pt x="90" y="162"/>
                  <a:pt x="79" y="154"/>
                </a:cubicBezTo>
                <a:cubicBezTo>
                  <a:pt x="39" y="128"/>
                  <a:pt x="51" y="79"/>
                  <a:pt x="35" y="41"/>
                </a:cubicBezTo>
                <a:cubicBezTo>
                  <a:pt x="32" y="33"/>
                  <a:pt x="26" y="26"/>
                  <a:pt x="19" y="21"/>
                </a:cubicBezTo>
                <a:cubicBezTo>
                  <a:pt x="15" y="18"/>
                  <a:pt x="7" y="16"/>
                  <a:pt x="5" y="11"/>
                </a:cubicBezTo>
                <a:cubicBezTo>
                  <a:pt x="0" y="0"/>
                  <a:pt x="16" y="1"/>
                  <a:pt x="22" y="5"/>
                </a:cubicBezTo>
                <a:cubicBezTo>
                  <a:pt x="62" y="31"/>
                  <a:pt x="48" y="87"/>
                  <a:pt x="69" y="124"/>
                </a:cubicBezTo>
                <a:cubicBezTo>
                  <a:pt x="83" y="146"/>
                  <a:pt x="99" y="153"/>
                  <a:pt x="120" y="150"/>
                </a:cubicBezTo>
                <a:cubicBezTo>
                  <a:pt x="141" y="148"/>
                  <a:pt x="179" y="129"/>
                  <a:pt x="207" y="172"/>
                </a:cubicBezTo>
                <a:lnTo>
                  <a:pt x="200" y="181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Freeform 8"/>
          <p:cNvSpPr>
            <a:spLocks/>
          </p:cNvSpPr>
          <p:nvPr/>
        </p:nvSpPr>
        <p:spPr bwMode="auto">
          <a:xfrm>
            <a:off x="1009060" y="4139548"/>
            <a:ext cx="979487" cy="134938"/>
          </a:xfrm>
          <a:custGeom>
            <a:avLst/>
            <a:gdLst>
              <a:gd name="T0" fmla="*/ 29984 w 98"/>
              <a:gd name="T1" fmla="*/ 74216 h 20"/>
              <a:gd name="T2" fmla="*/ 469754 w 98"/>
              <a:gd name="T3" fmla="*/ 26988 h 20"/>
              <a:gd name="T4" fmla="*/ 849555 w 98"/>
              <a:gd name="T5" fmla="*/ 33735 h 20"/>
              <a:gd name="T6" fmla="*/ 759602 w 98"/>
              <a:gd name="T7" fmla="*/ 94457 h 20"/>
              <a:gd name="T8" fmla="*/ 0 w 98"/>
              <a:gd name="T9" fmla="*/ 134938 h 20"/>
              <a:gd name="T10" fmla="*/ 29984 w 98"/>
              <a:gd name="T11" fmla="*/ 74216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20"/>
              <a:gd name="T20" fmla="*/ 98 w 98"/>
              <a:gd name="T21" fmla="*/ 20 h 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20">
                <a:moveTo>
                  <a:pt x="3" y="11"/>
                </a:moveTo>
                <a:cubicBezTo>
                  <a:pt x="18" y="8"/>
                  <a:pt x="33" y="5"/>
                  <a:pt x="47" y="4"/>
                </a:cubicBezTo>
                <a:cubicBezTo>
                  <a:pt x="57" y="3"/>
                  <a:pt x="76" y="0"/>
                  <a:pt x="85" y="5"/>
                </a:cubicBezTo>
                <a:cubicBezTo>
                  <a:pt x="85" y="5"/>
                  <a:pt x="98" y="13"/>
                  <a:pt x="76" y="14"/>
                </a:cubicBezTo>
                <a:cubicBezTo>
                  <a:pt x="50" y="14"/>
                  <a:pt x="25" y="16"/>
                  <a:pt x="0" y="20"/>
                </a:cubicBezTo>
                <a:lnTo>
                  <a:pt x="3" y="11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Freeform 9"/>
          <p:cNvSpPr>
            <a:spLocks/>
          </p:cNvSpPr>
          <p:nvPr/>
        </p:nvSpPr>
        <p:spPr bwMode="auto">
          <a:xfrm>
            <a:off x="2747372" y="2056748"/>
            <a:ext cx="1057275" cy="2373313"/>
          </a:xfrm>
          <a:custGeom>
            <a:avLst/>
            <a:gdLst>
              <a:gd name="T0" fmla="*/ 448843 w 106"/>
              <a:gd name="T1" fmla="*/ 2373313 h 351"/>
              <a:gd name="T2" fmla="*/ 119692 w 106"/>
              <a:gd name="T3" fmla="*/ 1751248 h 351"/>
              <a:gd name="T4" fmla="*/ 777995 w 106"/>
              <a:gd name="T5" fmla="*/ 1068329 h 351"/>
              <a:gd name="T6" fmla="*/ 708175 w 106"/>
              <a:gd name="T7" fmla="*/ 398933 h 351"/>
              <a:gd name="T8" fmla="*/ 319177 w 106"/>
              <a:gd name="T9" fmla="*/ 0 h 351"/>
              <a:gd name="T10" fmla="*/ 428895 w 106"/>
              <a:gd name="T11" fmla="*/ 0 h 351"/>
              <a:gd name="T12" fmla="*/ 867763 w 106"/>
              <a:gd name="T13" fmla="*/ 446264 h 351"/>
              <a:gd name="T14" fmla="*/ 897686 w 106"/>
              <a:gd name="T15" fmla="*/ 1068329 h 351"/>
              <a:gd name="T16" fmla="*/ 219434 w 106"/>
              <a:gd name="T17" fmla="*/ 1758010 h 351"/>
              <a:gd name="T18" fmla="*/ 548586 w 106"/>
              <a:gd name="T19" fmla="*/ 2366551 h 351"/>
              <a:gd name="T20" fmla="*/ 448843 w 106"/>
              <a:gd name="T21" fmla="*/ 2373313 h 35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6"/>
              <a:gd name="T34" fmla="*/ 0 h 351"/>
              <a:gd name="T35" fmla="*/ 106 w 106"/>
              <a:gd name="T36" fmla="*/ 351 h 35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6" h="351">
                <a:moveTo>
                  <a:pt x="45" y="351"/>
                </a:moveTo>
                <a:cubicBezTo>
                  <a:pt x="45" y="351"/>
                  <a:pt x="0" y="312"/>
                  <a:pt x="12" y="259"/>
                </a:cubicBezTo>
                <a:cubicBezTo>
                  <a:pt x="24" y="206"/>
                  <a:pt x="50" y="212"/>
                  <a:pt x="78" y="158"/>
                </a:cubicBezTo>
                <a:cubicBezTo>
                  <a:pt x="105" y="104"/>
                  <a:pt x="78" y="71"/>
                  <a:pt x="71" y="59"/>
                </a:cubicBezTo>
                <a:cubicBezTo>
                  <a:pt x="64" y="47"/>
                  <a:pt x="32" y="0"/>
                  <a:pt x="3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79" y="54"/>
                  <a:pt x="87" y="66"/>
                </a:cubicBezTo>
                <a:cubicBezTo>
                  <a:pt x="100" y="86"/>
                  <a:pt x="106" y="124"/>
                  <a:pt x="90" y="158"/>
                </a:cubicBezTo>
                <a:cubicBezTo>
                  <a:pt x="74" y="193"/>
                  <a:pt x="22" y="230"/>
                  <a:pt x="22" y="260"/>
                </a:cubicBezTo>
                <a:cubicBezTo>
                  <a:pt x="22" y="290"/>
                  <a:pt x="19" y="298"/>
                  <a:pt x="55" y="350"/>
                </a:cubicBezTo>
                <a:lnTo>
                  <a:pt x="45" y="351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Freeform 10"/>
          <p:cNvSpPr>
            <a:spLocks/>
          </p:cNvSpPr>
          <p:nvPr/>
        </p:nvSpPr>
        <p:spPr bwMode="auto">
          <a:xfrm>
            <a:off x="2218735" y="2807636"/>
            <a:ext cx="1006475" cy="682625"/>
          </a:xfrm>
          <a:custGeom>
            <a:avLst/>
            <a:gdLst>
              <a:gd name="T0" fmla="*/ 926754 w 101"/>
              <a:gd name="T1" fmla="*/ 682625 h 101"/>
              <a:gd name="T2" fmla="*/ 448429 w 101"/>
              <a:gd name="T3" fmla="*/ 412278 h 101"/>
              <a:gd name="T4" fmla="*/ 189337 w 101"/>
              <a:gd name="T5" fmla="*/ 33793 h 101"/>
              <a:gd name="T6" fmla="*/ 239162 w 101"/>
              <a:gd name="T7" fmla="*/ 0 h 101"/>
              <a:gd name="T8" fmla="*/ 418534 w 101"/>
              <a:gd name="T9" fmla="*/ 331175 h 101"/>
              <a:gd name="T10" fmla="*/ 1006475 w 101"/>
              <a:gd name="T11" fmla="*/ 655590 h 101"/>
              <a:gd name="T12" fmla="*/ 926754 w 101"/>
              <a:gd name="T13" fmla="*/ 682625 h 1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1"/>
              <a:gd name="T22" fmla="*/ 0 h 101"/>
              <a:gd name="T23" fmla="*/ 101 w 101"/>
              <a:gd name="T24" fmla="*/ 101 h 10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1" h="101">
                <a:moveTo>
                  <a:pt x="93" y="101"/>
                </a:moveTo>
                <a:cubicBezTo>
                  <a:pt x="93" y="101"/>
                  <a:pt x="91" y="86"/>
                  <a:pt x="45" y="61"/>
                </a:cubicBezTo>
                <a:cubicBezTo>
                  <a:pt x="0" y="35"/>
                  <a:pt x="16" y="13"/>
                  <a:pt x="19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9" y="30"/>
                  <a:pt x="42" y="49"/>
                </a:cubicBezTo>
                <a:cubicBezTo>
                  <a:pt x="75" y="67"/>
                  <a:pt x="100" y="92"/>
                  <a:pt x="101" y="97"/>
                </a:cubicBezTo>
                <a:lnTo>
                  <a:pt x="93" y="101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Freeform 11"/>
          <p:cNvSpPr>
            <a:spLocks/>
          </p:cNvSpPr>
          <p:nvPr/>
        </p:nvSpPr>
        <p:spPr bwMode="auto">
          <a:xfrm>
            <a:off x="2288585" y="3287061"/>
            <a:ext cx="636587" cy="155575"/>
          </a:xfrm>
          <a:custGeom>
            <a:avLst/>
            <a:gdLst>
              <a:gd name="T0" fmla="*/ 576907 w 64"/>
              <a:gd name="T1" fmla="*/ 0 h 23"/>
              <a:gd name="T2" fmla="*/ 358080 w 64"/>
              <a:gd name="T3" fmla="*/ 81170 h 23"/>
              <a:gd name="T4" fmla="*/ 19893 w 64"/>
              <a:gd name="T5" fmla="*/ 101462 h 23"/>
              <a:gd name="T6" fmla="*/ 39787 w 64"/>
              <a:gd name="T7" fmla="*/ 108226 h 23"/>
              <a:gd name="T8" fmla="*/ 59680 w 64"/>
              <a:gd name="T9" fmla="*/ 155575 h 23"/>
              <a:gd name="T10" fmla="*/ 387920 w 64"/>
              <a:gd name="T11" fmla="*/ 135283 h 23"/>
              <a:gd name="T12" fmla="*/ 636587 w 64"/>
              <a:gd name="T13" fmla="*/ 13528 h 23"/>
              <a:gd name="T14" fmla="*/ 576907 w 64"/>
              <a:gd name="T15" fmla="*/ 0 h 2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4"/>
              <a:gd name="T25" fmla="*/ 0 h 23"/>
              <a:gd name="T26" fmla="*/ 64 w 64"/>
              <a:gd name="T27" fmla="*/ 23 h 2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4" h="23">
                <a:moveTo>
                  <a:pt x="58" y="0"/>
                </a:moveTo>
                <a:cubicBezTo>
                  <a:pt x="58" y="0"/>
                  <a:pt x="52" y="8"/>
                  <a:pt x="36" y="12"/>
                </a:cubicBezTo>
                <a:cubicBezTo>
                  <a:pt x="20" y="16"/>
                  <a:pt x="4" y="16"/>
                  <a:pt x="2" y="15"/>
                </a:cubicBezTo>
                <a:cubicBezTo>
                  <a:pt x="0" y="14"/>
                  <a:pt x="4" y="16"/>
                  <a:pt x="4" y="16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35" y="22"/>
                  <a:pt x="39" y="20"/>
                </a:cubicBezTo>
                <a:cubicBezTo>
                  <a:pt x="43" y="18"/>
                  <a:pt x="54" y="18"/>
                  <a:pt x="64" y="2"/>
                </a:cubicBezTo>
                <a:lnTo>
                  <a:pt x="58" y="0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Freeform 12"/>
          <p:cNvSpPr>
            <a:spLocks/>
          </p:cNvSpPr>
          <p:nvPr/>
        </p:nvSpPr>
        <p:spPr bwMode="auto">
          <a:xfrm>
            <a:off x="3595097" y="2340911"/>
            <a:ext cx="609600" cy="296862"/>
          </a:xfrm>
          <a:custGeom>
            <a:avLst/>
            <a:gdLst>
              <a:gd name="T0" fmla="*/ 0 w 61"/>
              <a:gd name="T1" fmla="*/ 236140 h 44"/>
              <a:gd name="T2" fmla="*/ 349770 w 61"/>
              <a:gd name="T3" fmla="*/ 47228 h 44"/>
              <a:gd name="T4" fmla="*/ 589613 w 61"/>
              <a:gd name="T5" fmla="*/ 0 h 44"/>
              <a:gd name="T6" fmla="*/ 609600 w 61"/>
              <a:gd name="T7" fmla="*/ 53975 h 44"/>
              <a:gd name="T8" fmla="*/ 349770 w 61"/>
              <a:gd name="T9" fmla="*/ 101203 h 44"/>
              <a:gd name="T10" fmla="*/ 39974 w 61"/>
              <a:gd name="T11" fmla="*/ 296862 h 44"/>
              <a:gd name="T12" fmla="*/ 0 w 61"/>
              <a:gd name="T13" fmla="*/ 236140 h 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"/>
              <a:gd name="T22" fmla="*/ 0 h 44"/>
              <a:gd name="T23" fmla="*/ 61 w 61"/>
              <a:gd name="T24" fmla="*/ 44 h 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" h="44">
                <a:moveTo>
                  <a:pt x="0" y="35"/>
                </a:moveTo>
                <a:cubicBezTo>
                  <a:pt x="0" y="35"/>
                  <a:pt x="11" y="8"/>
                  <a:pt x="35" y="7"/>
                </a:cubicBezTo>
                <a:cubicBezTo>
                  <a:pt x="58" y="6"/>
                  <a:pt x="59" y="0"/>
                  <a:pt x="59" y="0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54" y="16"/>
                  <a:pt x="35" y="15"/>
                </a:cubicBezTo>
                <a:cubicBezTo>
                  <a:pt x="35" y="15"/>
                  <a:pt x="17" y="18"/>
                  <a:pt x="4" y="44"/>
                </a:cubicBezTo>
                <a:lnTo>
                  <a:pt x="0" y="35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13"/>
          <p:cNvSpPr>
            <a:spLocks/>
          </p:cNvSpPr>
          <p:nvPr/>
        </p:nvSpPr>
        <p:spPr bwMode="auto">
          <a:xfrm>
            <a:off x="3218956" y="2490136"/>
            <a:ext cx="1616075" cy="1960562"/>
          </a:xfrm>
          <a:custGeom>
            <a:avLst/>
            <a:gdLst>
              <a:gd name="T0" fmla="*/ 99758 w 162"/>
              <a:gd name="T1" fmla="*/ 1960562 h 290"/>
              <a:gd name="T2" fmla="*/ 309249 w 162"/>
              <a:gd name="T3" fmla="*/ 1379154 h 290"/>
              <a:gd name="T4" fmla="*/ 1187117 w 162"/>
              <a:gd name="T5" fmla="*/ 1014084 h 290"/>
              <a:gd name="T6" fmla="*/ 1406584 w 162"/>
              <a:gd name="T7" fmla="*/ 594929 h 290"/>
              <a:gd name="T8" fmla="*/ 1546245 w 162"/>
              <a:gd name="T9" fmla="*/ 0 h 290"/>
              <a:gd name="T10" fmla="*/ 1616075 w 162"/>
              <a:gd name="T11" fmla="*/ 27042 h 290"/>
              <a:gd name="T12" fmla="*/ 1486390 w 162"/>
              <a:gd name="T13" fmla="*/ 513802 h 290"/>
              <a:gd name="T14" fmla="*/ 1227020 w 162"/>
              <a:gd name="T15" fmla="*/ 1081689 h 290"/>
              <a:gd name="T16" fmla="*/ 468861 w 162"/>
              <a:gd name="T17" fmla="*/ 1365633 h 290"/>
              <a:gd name="T18" fmla="*/ 209491 w 162"/>
              <a:gd name="T19" fmla="*/ 1960562 h 290"/>
              <a:gd name="T20" fmla="*/ 99758 w 162"/>
              <a:gd name="T21" fmla="*/ 1960562 h 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2"/>
              <a:gd name="T34" fmla="*/ 0 h 290"/>
              <a:gd name="T35" fmla="*/ 162 w 162"/>
              <a:gd name="T36" fmla="*/ 290 h 29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2" h="290">
                <a:moveTo>
                  <a:pt x="10" y="290"/>
                </a:moveTo>
                <a:cubicBezTo>
                  <a:pt x="10" y="290"/>
                  <a:pt x="0" y="232"/>
                  <a:pt x="31" y="204"/>
                </a:cubicBezTo>
                <a:cubicBezTo>
                  <a:pt x="61" y="177"/>
                  <a:pt x="93" y="172"/>
                  <a:pt x="119" y="150"/>
                </a:cubicBezTo>
                <a:cubicBezTo>
                  <a:pt x="145" y="127"/>
                  <a:pt x="143" y="98"/>
                  <a:pt x="141" y="88"/>
                </a:cubicBezTo>
                <a:cubicBezTo>
                  <a:pt x="138" y="78"/>
                  <a:pt x="131" y="17"/>
                  <a:pt x="155" y="0"/>
                </a:cubicBezTo>
                <a:cubicBezTo>
                  <a:pt x="162" y="4"/>
                  <a:pt x="162" y="4"/>
                  <a:pt x="162" y="4"/>
                </a:cubicBezTo>
                <a:cubicBezTo>
                  <a:pt x="162" y="4"/>
                  <a:pt x="143" y="13"/>
                  <a:pt x="149" y="76"/>
                </a:cubicBezTo>
                <a:cubicBezTo>
                  <a:pt x="155" y="140"/>
                  <a:pt x="131" y="153"/>
                  <a:pt x="123" y="160"/>
                </a:cubicBezTo>
                <a:cubicBezTo>
                  <a:pt x="115" y="168"/>
                  <a:pt x="55" y="194"/>
                  <a:pt x="47" y="202"/>
                </a:cubicBezTo>
                <a:cubicBezTo>
                  <a:pt x="39" y="209"/>
                  <a:pt x="15" y="238"/>
                  <a:pt x="21" y="290"/>
                </a:cubicBezTo>
                <a:lnTo>
                  <a:pt x="10" y="290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14"/>
          <p:cNvSpPr>
            <a:spLocks/>
          </p:cNvSpPr>
          <p:nvPr/>
        </p:nvSpPr>
        <p:spPr bwMode="auto">
          <a:xfrm>
            <a:off x="4074522" y="3172761"/>
            <a:ext cx="409575" cy="446087"/>
          </a:xfrm>
          <a:custGeom>
            <a:avLst/>
            <a:gdLst>
              <a:gd name="T0" fmla="*/ 239751 w 41"/>
              <a:gd name="T1" fmla="*/ 446087 h 66"/>
              <a:gd name="T2" fmla="*/ 169824 w 41"/>
              <a:gd name="T3" fmla="*/ 162213 h 66"/>
              <a:gd name="T4" fmla="*/ 19979 w 41"/>
              <a:gd name="T5" fmla="*/ 20277 h 66"/>
              <a:gd name="T6" fmla="*/ 0 w 41"/>
              <a:gd name="T7" fmla="*/ 27036 h 66"/>
              <a:gd name="T8" fmla="*/ 79917 w 41"/>
              <a:gd name="T9" fmla="*/ 0 h 66"/>
              <a:gd name="T10" fmla="*/ 319668 w 41"/>
              <a:gd name="T11" fmla="*/ 196008 h 66"/>
              <a:gd name="T12" fmla="*/ 379606 w 41"/>
              <a:gd name="T13" fmla="*/ 405534 h 66"/>
              <a:gd name="T14" fmla="*/ 239751 w 41"/>
              <a:gd name="T15" fmla="*/ 446087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"/>
              <a:gd name="T25" fmla="*/ 0 h 66"/>
              <a:gd name="T26" fmla="*/ 41 w 41"/>
              <a:gd name="T27" fmla="*/ 66 h 6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" h="66">
                <a:moveTo>
                  <a:pt x="24" y="66"/>
                </a:moveTo>
                <a:cubicBezTo>
                  <a:pt x="24" y="66"/>
                  <a:pt x="33" y="42"/>
                  <a:pt x="17" y="24"/>
                </a:cubicBezTo>
                <a:cubicBezTo>
                  <a:pt x="0" y="6"/>
                  <a:pt x="2" y="3"/>
                  <a:pt x="2" y="3"/>
                </a:cubicBezTo>
                <a:cubicBezTo>
                  <a:pt x="0" y="4"/>
                  <a:pt x="0" y="4"/>
                  <a:pt x="0" y="4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23" y="16"/>
                  <a:pt x="32" y="29"/>
                </a:cubicBezTo>
                <a:cubicBezTo>
                  <a:pt x="41" y="43"/>
                  <a:pt x="40" y="56"/>
                  <a:pt x="38" y="60"/>
                </a:cubicBezTo>
                <a:lnTo>
                  <a:pt x="24" y="66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Freeform 16"/>
          <p:cNvSpPr>
            <a:spLocks/>
          </p:cNvSpPr>
          <p:nvPr/>
        </p:nvSpPr>
        <p:spPr bwMode="auto">
          <a:xfrm>
            <a:off x="3469685" y="3872848"/>
            <a:ext cx="2426476" cy="644208"/>
          </a:xfrm>
          <a:custGeom>
            <a:avLst/>
            <a:gdLst>
              <a:gd name="T0" fmla="*/ 0 w 241"/>
              <a:gd name="T1" fmla="*/ 1041340 h 158"/>
              <a:gd name="T2" fmla="*/ 429402 w 241"/>
              <a:gd name="T3" fmla="*/ 716767 h 158"/>
              <a:gd name="T4" fmla="*/ 1517887 w 241"/>
              <a:gd name="T5" fmla="*/ 716767 h 158"/>
              <a:gd name="T6" fmla="*/ 1957276 w 241"/>
              <a:gd name="T7" fmla="*/ 311050 h 158"/>
              <a:gd name="T8" fmla="*/ 2406650 w 241"/>
              <a:gd name="T9" fmla="*/ 148763 h 158"/>
              <a:gd name="T10" fmla="*/ 2386678 w 241"/>
              <a:gd name="T11" fmla="*/ 202858 h 158"/>
              <a:gd name="T12" fmla="*/ 2077109 w 241"/>
              <a:gd name="T13" fmla="*/ 351621 h 158"/>
              <a:gd name="T14" fmla="*/ 1318165 w 241"/>
              <a:gd name="T15" fmla="*/ 811434 h 158"/>
              <a:gd name="T16" fmla="*/ 319555 w 241"/>
              <a:gd name="T17" fmla="*/ 852006 h 158"/>
              <a:gd name="T18" fmla="*/ 119833 w 241"/>
              <a:gd name="T19" fmla="*/ 1068388 h 158"/>
              <a:gd name="T20" fmla="*/ 0 w 241"/>
              <a:gd name="T21" fmla="*/ 1041340 h 1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1"/>
              <a:gd name="T34" fmla="*/ 0 h 158"/>
              <a:gd name="T35" fmla="*/ 241 w 241"/>
              <a:gd name="T36" fmla="*/ 158 h 1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1" h="158">
                <a:moveTo>
                  <a:pt x="0" y="154"/>
                </a:moveTo>
                <a:cubicBezTo>
                  <a:pt x="0" y="154"/>
                  <a:pt x="8" y="106"/>
                  <a:pt x="43" y="106"/>
                </a:cubicBezTo>
                <a:cubicBezTo>
                  <a:pt x="78" y="106"/>
                  <a:pt x="132" y="116"/>
                  <a:pt x="152" y="106"/>
                </a:cubicBezTo>
                <a:cubicBezTo>
                  <a:pt x="172" y="95"/>
                  <a:pt x="177" y="92"/>
                  <a:pt x="196" y="46"/>
                </a:cubicBezTo>
                <a:cubicBezTo>
                  <a:pt x="216" y="0"/>
                  <a:pt x="241" y="22"/>
                  <a:pt x="241" y="22"/>
                </a:cubicBezTo>
                <a:cubicBezTo>
                  <a:pt x="239" y="30"/>
                  <a:pt x="239" y="30"/>
                  <a:pt x="239" y="30"/>
                </a:cubicBezTo>
                <a:cubicBezTo>
                  <a:pt x="239" y="30"/>
                  <a:pt x="218" y="21"/>
                  <a:pt x="208" y="52"/>
                </a:cubicBezTo>
                <a:cubicBezTo>
                  <a:pt x="198" y="82"/>
                  <a:pt x="166" y="120"/>
                  <a:pt x="132" y="120"/>
                </a:cubicBezTo>
                <a:cubicBezTo>
                  <a:pt x="98" y="119"/>
                  <a:pt x="55" y="108"/>
                  <a:pt x="32" y="126"/>
                </a:cubicBezTo>
                <a:cubicBezTo>
                  <a:pt x="8" y="143"/>
                  <a:pt x="12" y="158"/>
                  <a:pt x="12" y="15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" name="Oval 30"/>
          <p:cNvSpPr>
            <a:spLocks noChangeArrowheads="1"/>
          </p:cNvSpPr>
          <p:nvPr/>
        </p:nvSpPr>
        <p:spPr bwMode="auto">
          <a:xfrm>
            <a:off x="4628560" y="1764648"/>
            <a:ext cx="938212" cy="944563"/>
          </a:xfrm>
          <a:prstGeom prst="ellipse">
            <a:avLst/>
          </a:prstGeom>
          <a:solidFill>
            <a:srgbClr val="65B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grpSp>
        <p:nvGrpSpPr>
          <p:cNvPr id="65" name="组合 64"/>
          <p:cNvGrpSpPr/>
          <p:nvPr/>
        </p:nvGrpSpPr>
        <p:grpSpPr>
          <a:xfrm>
            <a:off x="5600151" y="3586006"/>
            <a:ext cx="1034925" cy="1034925"/>
            <a:chOff x="2534740" y="5443914"/>
            <a:chExt cx="1034925" cy="1034925"/>
          </a:xfrm>
        </p:grpSpPr>
        <p:sp>
          <p:nvSpPr>
            <p:cNvPr id="50" name="椭圆 49"/>
            <p:cNvSpPr/>
            <p:nvPr/>
          </p:nvSpPr>
          <p:spPr>
            <a:xfrm>
              <a:off x="2534740" y="5443914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5090" y="5813880"/>
              <a:ext cx="850990" cy="36322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295777" y="2626444"/>
            <a:ext cx="1034925" cy="1034925"/>
            <a:chOff x="5012605" y="4640014"/>
            <a:chExt cx="1034925" cy="1034925"/>
          </a:xfrm>
        </p:grpSpPr>
        <p:sp>
          <p:nvSpPr>
            <p:cNvPr id="59" name="椭圆 58"/>
            <p:cNvSpPr/>
            <p:nvPr/>
          </p:nvSpPr>
          <p:spPr>
            <a:xfrm>
              <a:off x="5012605" y="4640014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1102" y="5023822"/>
              <a:ext cx="867034" cy="267307"/>
            </a:xfrm>
            <a:prstGeom prst="rect">
              <a:avLst/>
            </a:prstGeom>
          </p:spPr>
        </p:pic>
      </p:grpSp>
      <p:sp>
        <p:nvSpPr>
          <p:cNvPr id="45" name="椭圆 44"/>
          <p:cNvSpPr/>
          <p:nvPr/>
        </p:nvSpPr>
        <p:spPr>
          <a:xfrm>
            <a:off x="4598227" y="1722663"/>
            <a:ext cx="989946" cy="98994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031" y="1984600"/>
            <a:ext cx="669319" cy="466071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2457695" y="1307181"/>
            <a:ext cx="1034925" cy="1034925"/>
            <a:chOff x="4924267" y="880308"/>
            <a:chExt cx="1034925" cy="1034925"/>
          </a:xfrm>
        </p:grpSpPr>
        <p:sp>
          <p:nvSpPr>
            <p:cNvPr id="55" name="椭圆 54"/>
            <p:cNvSpPr/>
            <p:nvPr/>
          </p:nvSpPr>
          <p:spPr>
            <a:xfrm>
              <a:off x="4924267" y="880308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5467" y="1209759"/>
              <a:ext cx="893209" cy="369683"/>
            </a:xfrm>
            <a:prstGeom prst="round2Diag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1770894" y="3128961"/>
            <a:ext cx="835984" cy="801831"/>
            <a:chOff x="2683897" y="1914332"/>
            <a:chExt cx="1034925" cy="1034925"/>
          </a:xfrm>
        </p:grpSpPr>
        <p:sp>
          <p:nvSpPr>
            <p:cNvPr id="52" name="椭圆 51"/>
            <p:cNvSpPr/>
            <p:nvPr/>
          </p:nvSpPr>
          <p:spPr>
            <a:xfrm>
              <a:off x="2683897" y="1914332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/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568" y="2214428"/>
              <a:ext cx="912936" cy="434731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238591" y="3763809"/>
            <a:ext cx="1034925" cy="1034925"/>
            <a:chOff x="7751502" y="2868950"/>
            <a:chExt cx="1034925" cy="1034925"/>
          </a:xfrm>
        </p:grpSpPr>
        <p:sp>
          <p:nvSpPr>
            <p:cNvPr id="61" name="椭圆 60"/>
            <p:cNvSpPr/>
            <p:nvPr/>
          </p:nvSpPr>
          <p:spPr>
            <a:xfrm>
              <a:off x="7751502" y="2868950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813717" y="3175568"/>
              <a:ext cx="921985" cy="446630"/>
              <a:chOff x="5760815" y="4527882"/>
              <a:chExt cx="1320092" cy="639482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60815" y="4527882"/>
                <a:ext cx="1320092" cy="639482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93199" y="4581079"/>
                <a:ext cx="1089631" cy="5330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" name="组合 20"/>
          <p:cNvGrpSpPr/>
          <p:nvPr/>
        </p:nvGrpSpPr>
        <p:grpSpPr>
          <a:xfrm>
            <a:off x="1477779" y="1853952"/>
            <a:ext cx="1195793" cy="1195793"/>
            <a:chOff x="756745" y="2412096"/>
            <a:chExt cx="1034925" cy="1034925"/>
          </a:xfrm>
        </p:grpSpPr>
        <p:sp>
          <p:nvSpPr>
            <p:cNvPr id="19" name="椭圆 18"/>
            <p:cNvSpPr/>
            <p:nvPr/>
          </p:nvSpPr>
          <p:spPr>
            <a:xfrm>
              <a:off x="756745" y="2412096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649" y="2763408"/>
              <a:ext cx="944197" cy="396363"/>
            </a:xfrm>
            <a:prstGeom prst="round2Diag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653547" y="1551923"/>
            <a:ext cx="877953" cy="877953"/>
            <a:chOff x="6577379" y="3344883"/>
            <a:chExt cx="1034925" cy="1034925"/>
          </a:xfrm>
        </p:grpSpPr>
        <p:sp>
          <p:nvSpPr>
            <p:cNvPr id="57" name="椭圆 56"/>
            <p:cNvSpPr/>
            <p:nvPr/>
          </p:nvSpPr>
          <p:spPr>
            <a:xfrm>
              <a:off x="6577379" y="3344883"/>
              <a:ext cx="1034925" cy="10349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Picture 4" descr="http://img3.tuniucdn.com/site/images/index/logo_v9.jpg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48780" y="3688532"/>
              <a:ext cx="892122" cy="430686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0" name="直接连接符 169"/>
          <p:cNvCxnSpPr/>
          <p:nvPr/>
        </p:nvCxnSpPr>
        <p:spPr>
          <a:xfrm>
            <a:off x="7015655" y="2381429"/>
            <a:ext cx="0" cy="35324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战略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投资布局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探索全新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商机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46988" y="2626444"/>
            <a:ext cx="733511" cy="712625"/>
            <a:chOff x="5636430" y="4524779"/>
            <a:chExt cx="989946" cy="989946"/>
          </a:xfrm>
        </p:grpSpPr>
        <p:sp>
          <p:nvSpPr>
            <p:cNvPr id="67" name="椭圆 66"/>
            <p:cNvSpPr/>
            <p:nvPr/>
          </p:nvSpPr>
          <p:spPr>
            <a:xfrm>
              <a:off x="5636430" y="4524779"/>
              <a:ext cx="989946" cy="9899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763882" y="4776480"/>
              <a:ext cx="758295" cy="448789"/>
              <a:chOff x="26650657" y="4601972"/>
              <a:chExt cx="4725874" cy="2384941"/>
            </a:xfrm>
          </p:grpSpPr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702468" y="4760128"/>
                <a:ext cx="4477327" cy="2226785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50657" y="4601972"/>
                <a:ext cx="4725874" cy="2049450"/>
              </a:xfrm>
              <a:prstGeom prst="rect">
                <a:avLst/>
              </a:prstGeom>
            </p:spPr>
          </p:pic>
        </p:grpSp>
      </p:grpSp>
      <p:sp>
        <p:nvSpPr>
          <p:cNvPr id="63" name="文本框 62"/>
          <p:cNvSpPr txBox="1"/>
          <p:nvPr/>
        </p:nvSpPr>
        <p:spPr>
          <a:xfrm>
            <a:off x="7225205" y="2758793"/>
            <a:ext cx="4498222" cy="16825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>
              <a:spcAft>
                <a:spcPts val="1800"/>
              </a:spcAft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85750" indent="-285750" algn="just">
              <a:lnSpc>
                <a:spcPts val="2800"/>
              </a:lnSpc>
              <a:spcAft>
                <a:spcPts val="600"/>
              </a:spcAft>
              <a:buClr>
                <a:srgbClr val="C81623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cs typeface="+mn-cs"/>
              </a:rPr>
              <a:t>与行业内优秀合作伙伴携手探索电商新</a:t>
            </a:r>
            <a:r>
              <a:rPr lang="zh-CN" altLang="en-US" sz="2000" dirty="0" smtClean="0">
                <a:cs typeface="+mn-cs"/>
              </a:rPr>
              <a:t>商机</a:t>
            </a:r>
            <a:endParaRPr lang="en-US" altLang="zh-CN" sz="2000" dirty="0" smtClean="0">
              <a:cs typeface="+mn-cs"/>
            </a:endParaRPr>
          </a:p>
          <a:p>
            <a:pPr algn="just">
              <a:lnSpc>
                <a:spcPts val="2800"/>
              </a:lnSpc>
              <a:spcAft>
                <a:spcPts val="600"/>
              </a:spcAft>
              <a:buClr>
                <a:srgbClr val="C81623"/>
              </a:buClr>
            </a:pPr>
            <a:endParaRPr lang="en-US" altLang="zh-CN" sz="2000" dirty="0">
              <a:cs typeface="+mn-cs"/>
            </a:endParaRPr>
          </a:p>
          <a:p>
            <a:pPr marL="285750" indent="-285750" algn="just">
              <a:lnSpc>
                <a:spcPts val="2800"/>
              </a:lnSpc>
              <a:spcAft>
                <a:spcPts val="600"/>
              </a:spcAft>
              <a:buClr>
                <a:srgbClr val="C81623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cs typeface="+mn-cs"/>
              </a:rPr>
              <a:t>分享高增长市场成长红利</a:t>
            </a:r>
          </a:p>
        </p:txBody>
      </p:sp>
      <p:sp>
        <p:nvSpPr>
          <p:cNvPr id="62" name="Freeform 16"/>
          <p:cNvSpPr>
            <a:spLocks/>
          </p:cNvSpPr>
          <p:nvPr/>
        </p:nvSpPr>
        <p:spPr bwMode="auto">
          <a:xfrm>
            <a:off x="3469685" y="2830048"/>
            <a:ext cx="2166345" cy="1687009"/>
          </a:xfrm>
          <a:custGeom>
            <a:avLst/>
            <a:gdLst>
              <a:gd name="T0" fmla="*/ 0 w 241"/>
              <a:gd name="T1" fmla="*/ 1041340 h 158"/>
              <a:gd name="T2" fmla="*/ 429402 w 241"/>
              <a:gd name="T3" fmla="*/ 716767 h 158"/>
              <a:gd name="T4" fmla="*/ 1517887 w 241"/>
              <a:gd name="T5" fmla="*/ 716767 h 158"/>
              <a:gd name="T6" fmla="*/ 1957276 w 241"/>
              <a:gd name="T7" fmla="*/ 311050 h 158"/>
              <a:gd name="T8" fmla="*/ 2406650 w 241"/>
              <a:gd name="T9" fmla="*/ 148763 h 158"/>
              <a:gd name="T10" fmla="*/ 2386678 w 241"/>
              <a:gd name="T11" fmla="*/ 202858 h 158"/>
              <a:gd name="T12" fmla="*/ 2077109 w 241"/>
              <a:gd name="T13" fmla="*/ 351621 h 158"/>
              <a:gd name="T14" fmla="*/ 1318165 w 241"/>
              <a:gd name="T15" fmla="*/ 811434 h 158"/>
              <a:gd name="T16" fmla="*/ 319555 w 241"/>
              <a:gd name="T17" fmla="*/ 852006 h 158"/>
              <a:gd name="T18" fmla="*/ 119833 w 241"/>
              <a:gd name="T19" fmla="*/ 1068388 h 158"/>
              <a:gd name="T20" fmla="*/ 0 w 241"/>
              <a:gd name="T21" fmla="*/ 1041340 h 1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1"/>
              <a:gd name="T34" fmla="*/ 0 h 158"/>
              <a:gd name="T35" fmla="*/ 241 w 241"/>
              <a:gd name="T36" fmla="*/ 158 h 1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1" h="158">
                <a:moveTo>
                  <a:pt x="0" y="154"/>
                </a:moveTo>
                <a:cubicBezTo>
                  <a:pt x="0" y="154"/>
                  <a:pt x="8" y="106"/>
                  <a:pt x="43" y="106"/>
                </a:cubicBezTo>
                <a:cubicBezTo>
                  <a:pt x="78" y="106"/>
                  <a:pt x="132" y="116"/>
                  <a:pt x="152" y="106"/>
                </a:cubicBezTo>
                <a:cubicBezTo>
                  <a:pt x="172" y="95"/>
                  <a:pt x="177" y="92"/>
                  <a:pt x="196" y="46"/>
                </a:cubicBezTo>
                <a:cubicBezTo>
                  <a:pt x="216" y="0"/>
                  <a:pt x="241" y="22"/>
                  <a:pt x="241" y="22"/>
                </a:cubicBezTo>
                <a:cubicBezTo>
                  <a:pt x="239" y="30"/>
                  <a:pt x="239" y="30"/>
                  <a:pt x="239" y="30"/>
                </a:cubicBezTo>
                <a:cubicBezTo>
                  <a:pt x="239" y="30"/>
                  <a:pt x="218" y="21"/>
                  <a:pt x="208" y="52"/>
                </a:cubicBezTo>
                <a:cubicBezTo>
                  <a:pt x="198" y="82"/>
                  <a:pt x="166" y="120"/>
                  <a:pt x="132" y="120"/>
                </a:cubicBezTo>
                <a:cubicBezTo>
                  <a:pt x="98" y="119"/>
                  <a:pt x="55" y="108"/>
                  <a:pt x="32" y="126"/>
                </a:cubicBezTo>
                <a:cubicBezTo>
                  <a:pt x="8" y="143"/>
                  <a:pt x="12" y="158"/>
                  <a:pt x="12" y="15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C816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5450087" y="2381429"/>
            <a:ext cx="1034925" cy="10349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65" y="2598024"/>
            <a:ext cx="790367" cy="6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698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8550" y="1161125"/>
            <a:ext cx="3897757" cy="3897757"/>
          </a:xfrm>
          <a:prstGeom prst="rect">
            <a:avLst/>
          </a:prstGeom>
          <a:solidFill>
            <a:schemeClr val="bg1">
              <a:lumMod val="85000"/>
              <a:alpha val="5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0294" y="1321546"/>
            <a:ext cx="3576066" cy="357606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Picture 2" descr="C:\Users\58\Desktop\未标题-1-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1889" y="4232856"/>
            <a:ext cx="2027785" cy="360158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-957673" y="3338542"/>
            <a:ext cx="771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企业文化与责任</a:t>
            </a:r>
          </a:p>
        </p:txBody>
      </p:sp>
      <p:cxnSp>
        <p:nvCxnSpPr>
          <p:cNvPr id="17" name="直线连接符 8"/>
          <p:cNvCxnSpPr/>
          <p:nvPr/>
        </p:nvCxnSpPr>
        <p:spPr>
          <a:xfrm>
            <a:off x="1435906" y="4048432"/>
            <a:ext cx="277049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318" y="1596488"/>
            <a:ext cx="1524219" cy="152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0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23" y="1023821"/>
            <a:ext cx="5353801" cy="356920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324" y="4658700"/>
            <a:ext cx="2644991" cy="176332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23" y="4674517"/>
            <a:ext cx="2624855" cy="175822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433" y="4658699"/>
            <a:ext cx="2644991" cy="176332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379" y="4669410"/>
            <a:ext cx="2644991" cy="176332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510" y="2814835"/>
            <a:ext cx="2637330" cy="1758220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京东集团新总部大厦</a:t>
            </a:r>
            <a:endParaRPr lang="zh-CN" altLang="en-US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510" y="1008990"/>
            <a:ext cx="2618667" cy="1758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176379" y="1008990"/>
            <a:ext cx="2646000" cy="17532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972" y="2809905"/>
            <a:ext cx="2644990" cy="1763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8623" y="4175176"/>
            <a:ext cx="10811692" cy="814060"/>
          </a:xfrm>
          <a:prstGeom prst="rect">
            <a:avLst/>
          </a:prstGeom>
          <a:solidFill>
            <a:srgbClr val="C81623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0549" y="4305962"/>
            <a:ext cx="1059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万平方米新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大厦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拔地而起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，京东人从此有了属于自己的家！</a:t>
            </a:r>
          </a:p>
        </p:txBody>
      </p:sp>
    </p:spTree>
    <p:extLst>
      <p:ext uri="{BB962C8B-B14F-4D97-AF65-F5344CB8AC3E}">
        <p14:creationId xmlns:p14="http://schemas.microsoft.com/office/powerpoint/2010/main" val="20767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48769" y="1305853"/>
            <a:ext cx="9941295" cy="3317183"/>
            <a:chOff x="1124756" y="1591603"/>
            <a:chExt cx="9513108" cy="3174307"/>
          </a:xfrm>
        </p:grpSpPr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1124756" y="1595013"/>
              <a:ext cx="6072839" cy="31708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 flipH="1" flipV="1">
              <a:off x="4565025" y="1591603"/>
              <a:ext cx="6072839" cy="3170897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00" b="1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 rot="18900000">
              <a:off x="1905385" y="2419585"/>
              <a:ext cx="1521759" cy="1521758"/>
            </a:xfrm>
            <a:prstGeom prst="rect">
              <a:avLst/>
            </a:prstGeom>
            <a:solidFill>
              <a:srgbClr val="C81623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 rot="18900000">
              <a:off x="5119502" y="2419585"/>
              <a:ext cx="1521757" cy="1521758"/>
            </a:xfrm>
            <a:prstGeom prst="rect">
              <a:avLst/>
            </a:prstGeom>
            <a:solidFill>
              <a:srgbClr val="C81623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 rot="18900000">
              <a:off x="8304047" y="2419585"/>
              <a:ext cx="1521757" cy="1521758"/>
            </a:xfrm>
            <a:prstGeom prst="rect">
              <a:avLst/>
            </a:prstGeom>
            <a:solidFill>
              <a:srgbClr val="C81623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00" b="1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978244" y="2985882"/>
            <a:ext cx="1962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使命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5337029" y="2985882"/>
            <a:ext cx="1962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价值观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4" name="TextBox 41"/>
          <p:cNvSpPr txBox="1"/>
          <p:nvPr/>
        </p:nvSpPr>
        <p:spPr>
          <a:xfrm>
            <a:off x="8695812" y="2943881"/>
            <a:ext cx="1962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愿景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5" name="TextBox 16"/>
          <p:cNvSpPr txBox="1"/>
          <p:nvPr/>
        </p:nvSpPr>
        <p:spPr>
          <a:xfrm>
            <a:off x="2109206" y="4950012"/>
            <a:ext cx="170091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生活变得 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简单快乐</a:t>
            </a:r>
          </a:p>
        </p:txBody>
      </p:sp>
      <p:sp>
        <p:nvSpPr>
          <p:cNvPr id="46" name="TextBox 16"/>
          <p:cNvSpPr txBox="1"/>
          <p:nvPr/>
        </p:nvSpPr>
        <p:spPr>
          <a:xfrm>
            <a:off x="5204966" y="4950012"/>
            <a:ext cx="222695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客户为先  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诚信 团队 创新 激情</a:t>
            </a:r>
          </a:p>
        </p:txBody>
      </p:sp>
      <p:sp>
        <p:nvSpPr>
          <p:cNvPr id="47" name="TextBox 16"/>
          <p:cNvSpPr txBox="1"/>
          <p:nvPr/>
        </p:nvSpPr>
        <p:spPr>
          <a:xfrm>
            <a:off x="8826774" y="4997556"/>
            <a:ext cx="170091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965176" algn="l"/>
                <a:tab pos="1930352" algn="l"/>
              </a:tabLst>
            </a:pPr>
            <a:r>
              <a:rPr lang="zh-CN" altLang="en-US" b="1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全球最</a:t>
            </a:r>
            <a:r>
              <a:rPr lang="zh-CN" altLang="en-US" b="1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值得</a:t>
            </a:r>
            <a:endParaRPr lang="en-US" altLang="zh-CN" b="1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tabLst>
                <a:tab pos="965176" algn="l"/>
                <a:tab pos="1930352" algn="l"/>
              </a:tabLst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信赖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的企业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3543" y="2291420"/>
            <a:ext cx="732233" cy="73497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1111" y="2146863"/>
            <a:ext cx="732233" cy="7349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328" y="2249129"/>
            <a:ext cx="732233" cy="7349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企业文化</a:t>
            </a:r>
            <a:endParaRPr lang="zh-CN" altLang="en-US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28081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28783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“互联网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+”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写进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国策</a:t>
            </a:r>
            <a:r>
              <a:rPr lang="en-US" altLang="zh-CN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商激发经济活力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4539601" y="4928667"/>
            <a:ext cx="3007977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 algn="ctr"/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201</a:t>
            </a:r>
            <a:r>
              <a:rPr lang="en-US" dirty="0" smtClean="0">
                <a:latin typeface="微软雅黑"/>
                <a:ea typeface="微软雅黑"/>
                <a:cs typeface="微软雅黑"/>
                <a:sym typeface="微软雅黑"/>
              </a:rPr>
              <a:t>4</a:t>
            </a: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.1</a:t>
            </a:r>
            <a:r>
              <a:rPr lang="en-US" dirty="0" smtClean="0"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.</a:t>
            </a:r>
            <a:r>
              <a:rPr lang="en-US" dirty="0" smtClean="0">
                <a:latin typeface="微软雅黑"/>
                <a:ea typeface="微软雅黑"/>
                <a:cs typeface="微软雅黑"/>
                <a:sym typeface="微软雅黑"/>
              </a:rPr>
              <a:t>3</a:t>
            </a:r>
          </a:p>
          <a:p>
            <a:pPr lvl="0" algn="ctr"/>
            <a:endParaRPr lang="en-US" sz="1600" dirty="0" smtClean="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r>
              <a:rPr lang="zh-CN" altLang="en-US" sz="1600" b="1" dirty="0" smtClean="0">
                <a:latin typeface="微软雅黑"/>
                <a:ea typeface="微软雅黑"/>
                <a:cs typeface="微软雅黑"/>
                <a:sym typeface="微软雅黑"/>
              </a:rPr>
              <a:t>国务院经济座谈会</a:t>
            </a:r>
            <a:endParaRPr lang="en-US" altLang="zh-CN" sz="1600" b="1" dirty="0" smtClean="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r>
              <a:rPr lang="zh-CN" altLang="en-US" sz="1600" b="1" dirty="0" smtClean="0">
                <a:latin typeface="微软雅黑"/>
                <a:ea typeface="微软雅黑"/>
                <a:cs typeface="微软雅黑"/>
                <a:sym typeface="微软雅黑"/>
              </a:rPr>
              <a:t>李克强总理接见刘强东</a:t>
            </a:r>
            <a:endParaRPr lang="zh-CN" altLang="en-US" sz="1600" b="1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8471508" y="4913278"/>
            <a:ext cx="301544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2013.12.27</a:t>
            </a:r>
            <a:endParaRPr lang="en-US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endParaRPr lang="en-US" sz="1600" dirty="0" smtClean="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r>
              <a:rPr sz="1600" b="1" dirty="0" err="1" smtClean="0">
                <a:latin typeface="微软雅黑"/>
                <a:ea typeface="微软雅黑"/>
                <a:cs typeface="微软雅黑"/>
                <a:sym typeface="微软雅黑"/>
              </a:rPr>
              <a:t>汪洋副总理</a:t>
            </a:r>
            <a:endParaRPr lang="en-US" sz="1600" b="1" dirty="0" smtClean="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r>
              <a:rPr sz="1600" b="1" dirty="0" err="1" smtClean="0">
                <a:latin typeface="微软雅黑"/>
                <a:ea typeface="微软雅黑"/>
                <a:cs typeface="微软雅黑"/>
                <a:sym typeface="微软雅黑"/>
              </a:rPr>
              <a:t>视察京东</a:t>
            </a:r>
            <a:endParaRPr sz="1600" b="1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600232" y="4897890"/>
            <a:ext cx="3015440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2015.9.24</a:t>
            </a:r>
            <a:endParaRPr lang="en-US" dirty="0" smtClean="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  <a:p>
            <a:pPr algn="ctr"/>
            <a:r>
              <a:rPr lang="zh-CN" altLang="en-US" sz="1600" b="1" dirty="0" smtClean="0">
                <a:latin typeface="微软雅黑"/>
                <a:ea typeface="微软雅黑"/>
                <a:cs typeface="微软雅黑"/>
                <a:sym typeface="微软雅黑"/>
              </a:rPr>
              <a:t>第八届中美互联网论坛</a:t>
            </a:r>
            <a:endParaRPr lang="en-US" altLang="zh-CN" sz="1600" b="1" dirty="0" smtClean="0">
              <a:latin typeface="微软雅黑"/>
              <a:ea typeface="微软雅黑"/>
              <a:cs typeface="微软雅黑"/>
              <a:sym typeface="微软雅黑"/>
            </a:endParaRPr>
          </a:p>
          <a:p>
            <a:pPr algn="ctr"/>
            <a:r>
              <a:rPr lang="zh-CN" altLang="en-US" sz="1600" b="1" dirty="0">
                <a:latin typeface="微软雅黑"/>
                <a:ea typeface="微软雅黑"/>
                <a:cs typeface="微软雅黑"/>
                <a:sym typeface="微软雅黑"/>
              </a:rPr>
              <a:t>习近平</a:t>
            </a:r>
            <a:r>
              <a:rPr lang="zh-CN" altLang="en-US" sz="1600" b="1" dirty="0" smtClean="0">
                <a:latin typeface="微软雅黑"/>
                <a:ea typeface="微软雅黑"/>
                <a:cs typeface="微软雅黑"/>
                <a:sym typeface="微软雅黑"/>
              </a:rPr>
              <a:t>主席接见刘强东</a:t>
            </a:r>
            <a:endParaRPr lang="zh-CN" altLang="en-US" sz="1600" b="1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5758" y="2457369"/>
            <a:ext cx="3487688" cy="2152708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6"/>
          <a:stretch/>
        </p:blipFill>
        <p:spPr>
          <a:xfrm>
            <a:off x="522620" y="2457369"/>
            <a:ext cx="3256804" cy="215260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478" y="2457369"/>
            <a:ext cx="3506226" cy="214976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8"/>
          <p:cNvSpPr/>
          <p:nvPr/>
        </p:nvSpPr>
        <p:spPr>
          <a:xfrm>
            <a:off x="985240" y="1165168"/>
            <a:ext cx="9939433" cy="721151"/>
          </a:xfrm>
          <a:prstGeom prst="roundRect">
            <a:avLst>
              <a:gd name="adj" fmla="val 7493"/>
            </a:avLst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74320" anchor="ctr"/>
          <a:lstStyle/>
          <a:p>
            <a:pPr algn="ctr" defTabSz="1219170" latinLnBrk="1">
              <a:spcBef>
                <a:spcPts val="1200"/>
              </a:spcBef>
              <a:defRPr/>
            </a:pPr>
            <a:r>
              <a:rPr lang="en-US" altLang="ko-KR" sz="1400" dirty="0" smtClean="0">
                <a:solidFill>
                  <a:srgbClr val="FE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.</a:t>
            </a:r>
            <a:endParaRPr lang="en-US" altLang="ko-KR" sz="1400" dirty="0">
              <a:solidFill>
                <a:srgbClr val="FE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ctr" defTabSz="1219170" latinLnBrk="1">
              <a:spcBef>
                <a:spcPts val="1200"/>
              </a:spcBef>
              <a:defRPr/>
            </a:pPr>
            <a:endParaRPr lang="en-US" sz="2000" dirty="0">
              <a:solidFill>
                <a:srgbClr val="FE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7633" y="1178433"/>
            <a:ext cx="982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400"/>
              </a:lnSpc>
              <a:buClr>
                <a:srgbClr val="C82316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“互联网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行动计划写进最新两会政府工作报告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，京东在电商领域的高速发展受到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中央政府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关注与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鼓励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81576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536" y="3622282"/>
            <a:ext cx="847502" cy="835912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924199" y="4998822"/>
            <a:ext cx="664177" cy="38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r>
              <a:rPr lang="zh-CN" altLang="en-US" sz="2000" dirty="0" smtClean="0"/>
              <a:t>收入</a:t>
            </a:r>
            <a:endParaRPr lang="zh-CN" altLang="en-US" sz="20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460" y="3622282"/>
            <a:ext cx="940420" cy="779299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5874645" y="4998822"/>
            <a:ext cx="664176" cy="380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485" y="3622282"/>
            <a:ext cx="923017" cy="923018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580906" y="4998822"/>
            <a:ext cx="664176" cy="380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纳税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3" y="3622282"/>
            <a:ext cx="1152612" cy="716879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655240" y="4998822"/>
            <a:ext cx="1152541" cy="38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社会责任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785" y="3622282"/>
            <a:ext cx="954796" cy="829033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7605685" y="4998822"/>
            <a:ext cx="908358" cy="38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全球化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3153102" y="3706151"/>
            <a:ext cx="0" cy="745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228895" y="3706151"/>
            <a:ext cx="0" cy="6330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073461" y="3706151"/>
            <a:ext cx="0" cy="6330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多边形 51"/>
          <p:cNvSpPr/>
          <p:nvPr/>
        </p:nvSpPr>
        <p:spPr>
          <a:xfrm>
            <a:off x="3748170" y="2168487"/>
            <a:ext cx="4535759" cy="887552"/>
          </a:xfrm>
          <a:custGeom>
            <a:avLst/>
            <a:gdLst/>
            <a:ahLst/>
            <a:cxnLst/>
            <a:rect l="l" t="t" r="r" b="b"/>
            <a:pathLst>
              <a:path w="4535759" h="887552">
                <a:moveTo>
                  <a:pt x="3147902" y="574821"/>
                </a:moveTo>
                <a:lnTo>
                  <a:pt x="3269737" y="574821"/>
                </a:lnTo>
                <a:lnTo>
                  <a:pt x="3269737" y="592718"/>
                </a:lnTo>
                <a:lnTo>
                  <a:pt x="3147902" y="592718"/>
                </a:lnTo>
                <a:close/>
                <a:moveTo>
                  <a:pt x="2007340" y="560367"/>
                </a:moveTo>
                <a:lnTo>
                  <a:pt x="2063783" y="560367"/>
                </a:lnTo>
                <a:lnTo>
                  <a:pt x="2063783" y="580844"/>
                </a:lnTo>
                <a:lnTo>
                  <a:pt x="2007340" y="585319"/>
                </a:lnTo>
                <a:close/>
                <a:moveTo>
                  <a:pt x="1037827" y="530080"/>
                </a:moveTo>
                <a:lnTo>
                  <a:pt x="1110445" y="530080"/>
                </a:lnTo>
                <a:lnTo>
                  <a:pt x="1080847" y="547977"/>
                </a:lnTo>
                <a:cubicBezTo>
                  <a:pt x="1089107" y="558760"/>
                  <a:pt x="1096908" y="569085"/>
                  <a:pt x="1104250" y="578951"/>
                </a:cubicBezTo>
                <a:cubicBezTo>
                  <a:pt x="1056297" y="581016"/>
                  <a:pt x="1019012" y="582049"/>
                  <a:pt x="992397" y="582049"/>
                </a:cubicBezTo>
                <a:cubicBezTo>
                  <a:pt x="1010752" y="562546"/>
                  <a:pt x="1025896" y="545223"/>
                  <a:pt x="1037827" y="530080"/>
                </a:cubicBezTo>
                <a:close/>
                <a:moveTo>
                  <a:pt x="3147902" y="523885"/>
                </a:moveTo>
                <a:lnTo>
                  <a:pt x="3269737" y="523885"/>
                </a:lnTo>
                <a:lnTo>
                  <a:pt x="3269737" y="541782"/>
                </a:lnTo>
                <a:lnTo>
                  <a:pt x="3147902" y="541782"/>
                </a:lnTo>
                <a:close/>
                <a:moveTo>
                  <a:pt x="2156707" y="520788"/>
                </a:moveTo>
                <a:lnTo>
                  <a:pt x="2220034" y="520788"/>
                </a:lnTo>
                <a:cubicBezTo>
                  <a:pt x="2212462" y="533981"/>
                  <a:pt x="2202997" y="545682"/>
                  <a:pt x="2191640" y="555892"/>
                </a:cubicBezTo>
                <a:cubicBezTo>
                  <a:pt x="2178332" y="545912"/>
                  <a:pt x="2166688" y="534210"/>
                  <a:pt x="2156707" y="520788"/>
                </a:cubicBezTo>
                <a:close/>
                <a:moveTo>
                  <a:pt x="2007340" y="514937"/>
                </a:moveTo>
                <a:lnTo>
                  <a:pt x="2063783" y="514937"/>
                </a:lnTo>
                <a:lnTo>
                  <a:pt x="2063783" y="534210"/>
                </a:lnTo>
                <a:lnTo>
                  <a:pt x="2007340" y="534210"/>
                </a:lnTo>
                <a:close/>
                <a:moveTo>
                  <a:pt x="3407747" y="504612"/>
                </a:moveTo>
                <a:lnTo>
                  <a:pt x="3456618" y="504612"/>
                </a:lnTo>
                <a:lnTo>
                  <a:pt x="3456618" y="563464"/>
                </a:lnTo>
                <a:lnTo>
                  <a:pt x="3407747" y="563464"/>
                </a:lnTo>
                <a:close/>
                <a:moveTo>
                  <a:pt x="1753690" y="501858"/>
                </a:moveTo>
                <a:lnTo>
                  <a:pt x="1854530" y="501858"/>
                </a:lnTo>
                <a:lnTo>
                  <a:pt x="1854530" y="530080"/>
                </a:lnTo>
                <a:lnTo>
                  <a:pt x="1753690" y="530080"/>
                </a:lnTo>
                <a:close/>
                <a:moveTo>
                  <a:pt x="4133591" y="497729"/>
                </a:moveTo>
                <a:lnTo>
                  <a:pt x="4223418" y="497729"/>
                </a:lnTo>
                <a:lnTo>
                  <a:pt x="4223418" y="535931"/>
                </a:lnTo>
                <a:lnTo>
                  <a:pt x="4133591" y="535931"/>
                </a:lnTo>
                <a:close/>
                <a:moveTo>
                  <a:pt x="892933" y="486715"/>
                </a:moveTo>
                <a:lnTo>
                  <a:pt x="892933" y="530080"/>
                </a:lnTo>
                <a:lnTo>
                  <a:pt x="977942" y="530080"/>
                </a:lnTo>
                <a:cubicBezTo>
                  <a:pt x="957292" y="557154"/>
                  <a:pt x="936413" y="578263"/>
                  <a:pt x="915304" y="593406"/>
                </a:cubicBezTo>
                <a:lnTo>
                  <a:pt x="935954" y="635050"/>
                </a:lnTo>
                <a:cubicBezTo>
                  <a:pt x="950179" y="632297"/>
                  <a:pt x="962225" y="630576"/>
                  <a:pt x="972091" y="629888"/>
                </a:cubicBezTo>
                <a:cubicBezTo>
                  <a:pt x="1037712" y="625987"/>
                  <a:pt x="1092319" y="623234"/>
                  <a:pt x="1135914" y="621628"/>
                </a:cubicBezTo>
                <a:cubicBezTo>
                  <a:pt x="1141420" y="629658"/>
                  <a:pt x="1146697" y="637345"/>
                  <a:pt x="1151745" y="644687"/>
                </a:cubicBezTo>
                <a:lnTo>
                  <a:pt x="1193733" y="619219"/>
                </a:lnTo>
                <a:cubicBezTo>
                  <a:pt x="1168495" y="586179"/>
                  <a:pt x="1144977" y="556466"/>
                  <a:pt x="1123180" y="530080"/>
                </a:cubicBezTo>
                <a:lnTo>
                  <a:pt x="1208877" y="530080"/>
                </a:lnTo>
                <a:lnTo>
                  <a:pt x="1208877" y="486715"/>
                </a:lnTo>
                <a:close/>
                <a:moveTo>
                  <a:pt x="3147902" y="472949"/>
                </a:moveTo>
                <a:lnTo>
                  <a:pt x="3269737" y="472949"/>
                </a:lnTo>
                <a:lnTo>
                  <a:pt x="3269737" y="490845"/>
                </a:lnTo>
                <a:lnTo>
                  <a:pt x="3147902" y="490845"/>
                </a:lnTo>
                <a:close/>
                <a:moveTo>
                  <a:pt x="2007340" y="469507"/>
                </a:moveTo>
                <a:lnTo>
                  <a:pt x="2063783" y="469507"/>
                </a:lnTo>
                <a:lnTo>
                  <a:pt x="2063783" y="488780"/>
                </a:lnTo>
                <a:lnTo>
                  <a:pt x="2007340" y="488780"/>
                </a:lnTo>
                <a:close/>
                <a:moveTo>
                  <a:pt x="1708604" y="464000"/>
                </a:moveTo>
                <a:lnTo>
                  <a:pt x="1708604" y="567938"/>
                </a:lnTo>
                <a:lnTo>
                  <a:pt x="1899616" y="567938"/>
                </a:lnTo>
                <a:lnTo>
                  <a:pt x="1899616" y="464000"/>
                </a:lnTo>
                <a:close/>
                <a:moveTo>
                  <a:pt x="4085408" y="453675"/>
                </a:moveTo>
                <a:lnTo>
                  <a:pt x="4085408" y="600290"/>
                </a:lnTo>
                <a:lnTo>
                  <a:pt x="4133591" y="600290"/>
                </a:lnTo>
                <a:lnTo>
                  <a:pt x="4133591" y="579984"/>
                </a:lnTo>
                <a:lnTo>
                  <a:pt x="4271601" y="579984"/>
                </a:lnTo>
                <a:lnTo>
                  <a:pt x="4271601" y="453675"/>
                </a:lnTo>
                <a:close/>
                <a:moveTo>
                  <a:pt x="3558491" y="444039"/>
                </a:moveTo>
                <a:lnTo>
                  <a:pt x="3518568" y="471572"/>
                </a:lnTo>
                <a:cubicBezTo>
                  <a:pt x="3534400" y="491763"/>
                  <a:pt x="3551034" y="516199"/>
                  <a:pt x="3568472" y="544879"/>
                </a:cubicBezTo>
                <a:lnTo>
                  <a:pt x="3611837" y="515969"/>
                </a:lnTo>
                <a:cubicBezTo>
                  <a:pt x="3592793" y="487748"/>
                  <a:pt x="3575011" y="463771"/>
                  <a:pt x="3558491" y="444039"/>
                </a:cubicBezTo>
                <a:close/>
                <a:moveTo>
                  <a:pt x="1936786" y="435779"/>
                </a:moveTo>
                <a:lnTo>
                  <a:pt x="1936786" y="469507"/>
                </a:lnTo>
                <a:lnTo>
                  <a:pt x="1965351" y="469507"/>
                </a:lnTo>
                <a:lnTo>
                  <a:pt x="1965351" y="588244"/>
                </a:lnTo>
                <a:lnTo>
                  <a:pt x="1939539" y="589621"/>
                </a:lnTo>
                <a:lnTo>
                  <a:pt x="1945390" y="628167"/>
                </a:lnTo>
                <a:lnTo>
                  <a:pt x="2063783" y="616465"/>
                </a:lnTo>
                <a:lnTo>
                  <a:pt x="2063783" y="640557"/>
                </a:lnTo>
                <a:lnTo>
                  <a:pt x="2105771" y="640557"/>
                </a:lnTo>
                <a:lnTo>
                  <a:pt x="2105771" y="612680"/>
                </a:lnTo>
                <a:cubicBezTo>
                  <a:pt x="2109327" y="612450"/>
                  <a:pt x="2112998" y="612106"/>
                  <a:pt x="2116784" y="611647"/>
                </a:cubicBezTo>
                <a:cubicBezTo>
                  <a:pt x="2123094" y="622775"/>
                  <a:pt x="2128027" y="631150"/>
                  <a:pt x="2131583" y="636771"/>
                </a:cubicBezTo>
                <a:cubicBezTo>
                  <a:pt x="2154527" y="629085"/>
                  <a:pt x="2175005" y="618932"/>
                  <a:pt x="2193017" y="606313"/>
                </a:cubicBezTo>
                <a:cubicBezTo>
                  <a:pt x="2212749" y="618817"/>
                  <a:pt x="2234603" y="628397"/>
                  <a:pt x="2258580" y="635050"/>
                </a:cubicBezTo>
                <a:cubicBezTo>
                  <a:pt x="2266611" y="616695"/>
                  <a:pt x="2273494" y="602699"/>
                  <a:pt x="2279230" y="593062"/>
                </a:cubicBezTo>
                <a:cubicBezTo>
                  <a:pt x="2260186" y="589276"/>
                  <a:pt x="2242806" y="583827"/>
                  <a:pt x="2227089" y="576714"/>
                </a:cubicBezTo>
                <a:cubicBezTo>
                  <a:pt x="2242003" y="560309"/>
                  <a:pt x="2254335" y="541323"/>
                  <a:pt x="2264087" y="519755"/>
                </a:cubicBezTo>
                <a:lnTo>
                  <a:pt x="2264087" y="487748"/>
                </a:lnTo>
                <a:lnTo>
                  <a:pt x="2115407" y="487748"/>
                </a:lnTo>
                <a:lnTo>
                  <a:pt x="2115407" y="520788"/>
                </a:lnTo>
                <a:lnTo>
                  <a:pt x="2141564" y="520788"/>
                </a:lnTo>
                <a:lnTo>
                  <a:pt x="2121602" y="534210"/>
                </a:lnTo>
                <a:cubicBezTo>
                  <a:pt x="2132271" y="550959"/>
                  <a:pt x="2144317" y="565816"/>
                  <a:pt x="2157740" y="578779"/>
                </a:cubicBezTo>
                <a:cubicBezTo>
                  <a:pt x="2147185" y="584171"/>
                  <a:pt x="2135541" y="588760"/>
                  <a:pt x="2122807" y="592546"/>
                </a:cubicBezTo>
                <a:cubicBezTo>
                  <a:pt x="2123381" y="586580"/>
                  <a:pt x="2124126" y="580672"/>
                  <a:pt x="2125044" y="574821"/>
                </a:cubicBezTo>
                <a:lnTo>
                  <a:pt x="2105771" y="576886"/>
                </a:lnTo>
                <a:lnTo>
                  <a:pt x="2105771" y="469507"/>
                </a:lnTo>
                <a:lnTo>
                  <a:pt x="2278886" y="469507"/>
                </a:lnTo>
                <a:lnTo>
                  <a:pt x="2278886" y="435779"/>
                </a:lnTo>
                <a:close/>
                <a:moveTo>
                  <a:pt x="1590212" y="426830"/>
                </a:moveTo>
                <a:lnTo>
                  <a:pt x="1590212" y="470539"/>
                </a:lnTo>
                <a:lnTo>
                  <a:pt x="1622219" y="470539"/>
                </a:lnTo>
                <a:lnTo>
                  <a:pt x="1622219" y="557957"/>
                </a:lnTo>
                <a:lnTo>
                  <a:pt x="1586770" y="588244"/>
                </a:lnTo>
                <a:lnTo>
                  <a:pt x="1607420" y="639524"/>
                </a:lnTo>
                <a:cubicBezTo>
                  <a:pt x="1618433" y="627823"/>
                  <a:pt x="1631741" y="614171"/>
                  <a:pt x="1647343" y="598569"/>
                </a:cubicBezTo>
                <a:cubicBezTo>
                  <a:pt x="1668796" y="618072"/>
                  <a:pt x="1695870" y="628626"/>
                  <a:pt x="1728566" y="630232"/>
                </a:cubicBezTo>
                <a:cubicBezTo>
                  <a:pt x="1761262" y="631838"/>
                  <a:pt x="1822179" y="632297"/>
                  <a:pt x="1911318" y="631609"/>
                </a:cubicBezTo>
                <a:lnTo>
                  <a:pt x="1925084" y="587211"/>
                </a:lnTo>
                <a:cubicBezTo>
                  <a:pt x="1884128" y="588588"/>
                  <a:pt x="1825735" y="589276"/>
                  <a:pt x="1749904" y="589276"/>
                </a:cubicBezTo>
                <a:cubicBezTo>
                  <a:pt x="1712734" y="589276"/>
                  <a:pt x="1685201" y="579640"/>
                  <a:pt x="1667304" y="560367"/>
                </a:cubicBezTo>
                <a:lnTo>
                  <a:pt x="1667304" y="426830"/>
                </a:lnTo>
                <a:close/>
                <a:moveTo>
                  <a:pt x="3147902" y="422012"/>
                </a:moveTo>
                <a:lnTo>
                  <a:pt x="3269737" y="422012"/>
                </a:lnTo>
                <a:lnTo>
                  <a:pt x="3269737" y="439909"/>
                </a:lnTo>
                <a:lnTo>
                  <a:pt x="3147902" y="439909"/>
                </a:lnTo>
                <a:close/>
                <a:moveTo>
                  <a:pt x="3846902" y="414441"/>
                </a:moveTo>
                <a:cubicBezTo>
                  <a:pt x="3833594" y="440368"/>
                  <a:pt x="3814062" y="472260"/>
                  <a:pt x="3788308" y="510118"/>
                </a:cubicBezTo>
                <a:cubicBezTo>
                  <a:pt x="3762553" y="547977"/>
                  <a:pt x="3741931" y="571380"/>
                  <a:pt x="3726444" y="580328"/>
                </a:cubicBezTo>
                <a:lnTo>
                  <a:pt x="3747782" y="626790"/>
                </a:lnTo>
                <a:cubicBezTo>
                  <a:pt x="3759942" y="623808"/>
                  <a:pt x="3771816" y="621685"/>
                  <a:pt x="3783403" y="620423"/>
                </a:cubicBezTo>
                <a:lnTo>
                  <a:pt x="3962713" y="611131"/>
                </a:lnTo>
                <a:cubicBezTo>
                  <a:pt x="3969138" y="621226"/>
                  <a:pt x="3975161" y="631035"/>
                  <a:pt x="3980782" y="640557"/>
                </a:cubicBezTo>
                <a:lnTo>
                  <a:pt x="4025867" y="609238"/>
                </a:lnTo>
                <a:cubicBezTo>
                  <a:pt x="3997187" y="566332"/>
                  <a:pt x="3964836" y="523082"/>
                  <a:pt x="3928813" y="479488"/>
                </a:cubicBezTo>
                <a:lnTo>
                  <a:pt x="3887857" y="505300"/>
                </a:lnTo>
                <a:cubicBezTo>
                  <a:pt x="3903803" y="526065"/>
                  <a:pt x="3918430" y="545969"/>
                  <a:pt x="3931738" y="565013"/>
                </a:cubicBezTo>
                <a:cubicBezTo>
                  <a:pt x="3890324" y="566848"/>
                  <a:pt x="3847131" y="568282"/>
                  <a:pt x="3802160" y="569315"/>
                </a:cubicBezTo>
                <a:cubicBezTo>
                  <a:pt x="3826940" y="541552"/>
                  <a:pt x="3858833" y="497499"/>
                  <a:pt x="3897838" y="437155"/>
                </a:cubicBezTo>
                <a:close/>
                <a:moveTo>
                  <a:pt x="3407747" y="400674"/>
                </a:moveTo>
                <a:lnTo>
                  <a:pt x="3456618" y="400674"/>
                </a:lnTo>
                <a:lnTo>
                  <a:pt x="3456618" y="459526"/>
                </a:lnTo>
                <a:lnTo>
                  <a:pt x="3407747" y="459526"/>
                </a:lnTo>
                <a:close/>
                <a:moveTo>
                  <a:pt x="4056498" y="383810"/>
                </a:moveTo>
                <a:lnTo>
                  <a:pt x="4056498" y="426830"/>
                </a:lnTo>
                <a:lnTo>
                  <a:pt x="4302920" y="426830"/>
                </a:lnTo>
                <a:lnTo>
                  <a:pt x="4302920" y="383810"/>
                </a:lnTo>
                <a:close/>
                <a:moveTo>
                  <a:pt x="2025236" y="377959"/>
                </a:moveTo>
                <a:lnTo>
                  <a:pt x="2190435" y="377959"/>
                </a:lnTo>
                <a:lnTo>
                  <a:pt x="2190435" y="392758"/>
                </a:lnTo>
                <a:lnTo>
                  <a:pt x="2025236" y="392758"/>
                </a:lnTo>
                <a:close/>
                <a:moveTo>
                  <a:pt x="1050561" y="349738"/>
                </a:moveTo>
                <a:cubicBezTo>
                  <a:pt x="1068687" y="373141"/>
                  <a:pt x="1090713" y="394938"/>
                  <a:pt x="1116640" y="415129"/>
                </a:cubicBezTo>
                <a:lnTo>
                  <a:pt x="981728" y="415129"/>
                </a:lnTo>
                <a:cubicBezTo>
                  <a:pt x="1011326" y="392873"/>
                  <a:pt x="1034270" y="371076"/>
                  <a:pt x="1050561" y="349738"/>
                </a:cubicBezTo>
                <a:close/>
                <a:moveTo>
                  <a:pt x="2025236" y="339068"/>
                </a:moveTo>
                <a:lnTo>
                  <a:pt x="2190435" y="339068"/>
                </a:lnTo>
                <a:lnTo>
                  <a:pt x="2190435" y="353868"/>
                </a:lnTo>
                <a:lnTo>
                  <a:pt x="2025236" y="353868"/>
                </a:lnTo>
                <a:close/>
                <a:moveTo>
                  <a:pt x="1438779" y="336659"/>
                </a:moveTo>
                <a:lnTo>
                  <a:pt x="1438779" y="544535"/>
                </a:lnTo>
                <a:lnTo>
                  <a:pt x="1484209" y="544535"/>
                </a:lnTo>
                <a:lnTo>
                  <a:pt x="1484209" y="336659"/>
                </a:lnTo>
                <a:close/>
                <a:moveTo>
                  <a:pt x="4071986" y="313256"/>
                </a:moveTo>
                <a:lnTo>
                  <a:pt x="4071986" y="356621"/>
                </a:lnTo>
                <a:lnTo>
                  <a:pt x="4323226" y="356621"/>
                </a:lnTo>
                <a:lnTo>
                  <a:pt x="4323226" y="557269"/>
                </a:lnTo>
                <a:cubicBezTo>
                  <a:pt x="4323226" y="579066"/>
                  <a:pt x="4313475" y="589965"/>
                  <a:pt x="4293972" y="589965"/>
                </a:cubicBezTo>
                <a:cubicBezTo>
                  <a:pt x="4279288" y="589965"/>
                  <a:pt x="4262883" y="589391"/>
                  <a:pt x="4244756" y="588244"/>
                </a:cubicBezTo>
                <a:cubicBezTo>
                  <a:pt x="4251181" y="603846"/>
                  <a:pt x="4255311" y="619792"/>
                  <a:pt x="4257146" y="636083"/>
                </a:cubicBezTo>
                <a:cubicBezTo>
                  <a:pt x="4296496" y="636083"/>
                  <a:pt x="4321993" y="634649"/>
                  <a:pt x="4333637" y="631781"/>
                </a:cubicBezTo>
                <a:cubicBezTo>
                  <a:pt x="4345281" y="628913"/>
                  <a:pt x="4354603" y="622230"/>
                  <a:pt x="4361601" y="611733"/>
                </a:cubicBezTo>
                <a:cubicBezTo>
                  <a:pt x="4368598" y="601236"/>
                  <a:pt x="4372098" y="587211"/>
                  <a:pt x="4372098" y="569659"/>
                </a:cubicBezTo>
                <a:lnTo>
                  <a:pt x="4372098" y="313256"/>
                </a:lnTo>
                <a:close/>
                <a:moveTo>
                  <a:pt x="1977741" y="311535"/>
                </a:moveTo>
                <a:lnTo>
                  <a:pt x="1977741" y="420291"/>
                </a:lnTo>
                <a:lnTo>
                  <a:pt x="2237930" y="420291"/>
                </a:lnTo>
                <a:lnTo>
                  <a:pt x="2237930" y="311535"/>
                </a:lnTo>
                <a:close/>
                <a:moveTo>
                  <a:pt x="3796654" y="308782"/>
                </a:moveTo>
                <a:cubicBezTo>
                  <a:pt x="3774397" y="359259"/>
                  <a:pt x="3742390" y="402968"/>
                  <a:pt x="3700631" y="439909"/>
                </a:cubicBezTo>
                <a:cubicBezTo>
                  <a:pt x="3715775" y="456429"/>
                  <a:pt x="3727247" y="469736"/>
                  <a:pt x="3735048" y="479832"/>
                </a:cubicBezTo>
                <a:cubicBezTo>
                  <a:pt x="3782313" y="436238"/>
                  <a:pt x="3818566" y="385875"/>
                  <a:pt x="3843804" y="328743"/>
                </a:cubicBezTo>
                <a:close/>
                <a:moveTo>
                  <a:pt x="2841251" y="307405"/>
                </a:moveTo>
                <a:cubicBezTo>
                  <a:pt x="2812571" y="355129"/>
                  <a:pt x="2777810" y="394708"/>
                  <a:pt x="2736969" y="426142"/>
                </a:cubicBezTo>
                <a:cubicBezTo>
                  <a:pt x="2746377" y="443580"/>
                  <a:pt x="2754292" y="458953"/>
                  <a:pt x="2760717" y="472260"/>
                </a:cubicBezTo>
                <a:cubicBezTo>
                  <a:pt x="2769665" y="465148"/>
                  <a:pt x="2778269" y="457805"/>
                  <a:pt x="2786529" y="450234"/>
                </a:cubicBezTo>
                <a:cubicBezTo>
                  <a:pt x="2786529" y="475473"/>
                  <a:pt x="2786300" y="493828"/>
                  <a:pt x="2785841" y="505300"/>
                </a:cubicBezTo>
                <a:cubicBezTo>
                  <a:pt x="2784923" y="545912"/>
                  <a:pt x="2770698" y="579181"/>
                  <a:pt x="2743164" y="605108"/>
                </a:cubicBezTo>
                <a:cubicBezTo>
                  <a:pt x="2759225" y="618186"/>
                  <a:pt x="2771501" y="629773"/>
                  <a:pt x="2779990" y="639869"/>
                </a:cubicBezTo>
                <a:cubicBezTo>
                  <a:pt x="2816930" y="610041"/>
                  <a:pt x="2835401" y="563120"/>
                  <a:pt x="2835401" y="499105"/>
                </a:cubicBezTo>
                <a:cubicBezTo>
                  <a:pt x="2835860" y="486715"/>
                  <a:pt x="2836089" y="468819"/>
                  <a:pt x="2836089" y="445415"/>
                </a:cubicBezTo>
                <a:lnTo>
                  <a:pt x="2791347" y="445415"/>
                </a:lnTo>
                <a:cubicBezTo>
                  <a:pt x="2820716" y="417882"/>
                  <a:pt x="2844922" y="388284"/>
                  <a:pt x="2863966" y="356621"/>
                </a:cubicBezTo>
                <a:cubicBezTo>
                  <a:pt x="2881634" y="389661"/>
                  <a:pt x="2904578" y="419144"/>
                  <a:pt x="2932799" y="445071"/>
                </a:cubicBezTo>
                <a:lnTo>
                  <a:pt x="2885649" y="445071"/>
                </a:lnTo>
                <a:lnTo>
                  <a:pt x="2885649" y="635050"/>
                </a:lnTo>
                <a:lnTo>
                  <a:pt x="2935553" y="635050"/>
                </a:lnTo>
                <a:lnTo>
                  <a:pt x="2935553" y="447825"/>
                </a:lnTo>
                <a:cubicBezTo>
                  <a:pt x="2943583" y="455167"/>
                  <a:pt x="2952187" y="462165"/>
                  <a:pt x="2961365" y="468819"/>
                </a:cubicBezTo>
                <a:lnTo>
                  <a:pt x="2984424" y="419603"/>
                </a:lnTo>
                <a:cubicBezTo>
                  <a:pt x="2945189" y="393446"/>
                  <a:pt x="2913755" y="359718"/>
                  <a:pt x="2890123" y="318419"/>
                </a:cubicBezTo>
                <a:lnTo>
                  <a:pt x="2897694" y="307405"/>
                </a:lnTo>
                <a:close/>
                <a:moveTo>
                  <a:pt x="3941547" y="305340"/>
                </a:moveTo>
                <a:lnTo>
                  <a:pt x="3896461" y="326678"/>
                </a:lnTo>
                <a:cubicBezTo>
                  <a:pt x="3926289" y="388858"/>
                  <a:pt x="3961509" y="438762"/>
                  <a:pt x="4002120" y="476390"/>
                </a:cubicBezTo>
                <a:cubicBezTo>
                  <a:pt x="4011527" y="465836"/>
                  <a:pt x="4024605" y="452184"/>
                  <a:pt x="4041355" y="435435"/>
                </a:cubicBezTo>
                <a:cubicBezTo>
                  <a:pt x="4000743" y="401248"/>
                  <a:pt x="3967474" y="357883"/>
                  <a:pt x="3941547" y="305340"/>
                </a:cubicBezTo>
                <a:close/>
                <a:moveTo>
                  <a:pt x="1635641" y="304996"/>
                </a:moveTo>
                <a:lnTo>
                  <a:pt x="1598816" y="327711"/>
                </a:lnTo>
                <a:cubicBezTo>
                  <a:pt x="1613730" y="349049"/>
                  <a:pt x="1628070" y="371649"/>
                  <a:pt x="1641836" y="395511"/>
                </a:cubicBezTo>
                <a:lnTo>
                  <a:pt x="1682104" y="368322"/>
                </a:lnTo>
                <a:cubicBezTo>
                  <a:pt x="1668337" y="348590"/>
                  <a:pt x="1652850" y="327482"/>
                  <a:pt x="1635641" y="304996"/>
                </a:cubicBezTo>
                <a:close/>
                <a:moveTo>
                  <a:pt x="1511054" y="304996"/>
                </a:moveTo>
                <a:lnTo>
                  <a:pt x="1511054" y="562087"/>
                </a:lnTo>
                <a:cubicBezTo>
                  <a:pt x="1511054" y="578837"/>
                  <a:pt x="1504859" y="587211"/>
                  <a:pt x="1492469" y="587211"/>
                </a:cubicBezTo>
                <a:cubicBezTo>
                  <a:pt x="1475719" y="587211"/>
                  <a:pt x="1462526" y="586982"/>
                  <a:pt x="1452890" y="586523"/>
                </a:cubicBezTo>
                <a:cubicBezTo>
                  <a:pt x="1457708" y="603502"/>
                  <a:pt x="1461035" y="619792"/>
                  <a:pt x="1462871" y="635395"/>
                </a:cubicBezTo>
                <a:cubicBezTo>
                  <a:pt x="1479161" y="635395"/>
                  <a:pt x="1496254" y="635165"/>
                  <a:pt x="1514151" y="634706"/>
                </a:cubicBezTo>
                <a:cubicBezTo>
                  <a:pt x="1542602" y="633559"/>
                  <a:pt x="1556828" y="611991"/>
                  <a:pt x="1556828" y="570003"/>
                </a:cubicBezTo>
                <a:lnTo>
                  <a:pt x="1556828" y="304996"/>
                </a:lnTo>
                <a:close/>
                <a:moveTo>
                  <a:pt x="3184728" y="302931"/>
                </a:moveTo>
                <a:lnTo>
                  <a:pt x="3184728" y="328743"/>
                </a:lnTo>
                <a:lnTo>
                  <a:pt x="3096278" y="328743"/>
                </a:lnTo>
                <a:lnTo>
                  <a:pt x="3096278" y="367290"/>
                </a:lnTo>
                <a:lnTo>
                  <a:pt x="3184728" y="367290"/>
                </a:lnTo>
                <a:lnTo>
                  <a:pt x="3184728" y="387596"/>
                </a:lnTo>
                <a:lnTo>
                  <a:pt x="3104538" y="387596"/>
                </a:lnTo>
                <a:lnTo>
                  <a:pt x="3104538" y="592718"/>
                </a:lnTo>
                <a:lnTo>
                  <a:pt x="3079069" y="592718"/>
                </a:lnTo>
                <a:lnTo>
                  <a:pt x="3079069" y="631265"/>
                </a:lnTo>
                <a:lnTo>
                  <a:pt x="3337193" y="631265"/>
                </a:lnTo>
                <a:lnTo>
                  <a:pt x="3337193" y="592718"/>
                </a:lnTo>
                <a:lnTo>
                  <a:pt x="3313102" y="592718"/>
                </a:lnTo>
                <a:lnTo>
                  <a:pt x="3313102" y="387596"/>
                </a:lnTo>
                <a:lnTo>
                  <a:pt x="3230158" y="387596"/>
                </a:lnTo>
                <a:lnTo>
                  <a:pt x="3230158" y="367290"/>
                </a:lnTo>
                <a:lnTo>
                  <a:pt x="3328933" y="367290"/>
                </a:lnTo>
                <a:lnTo>
                  <a:pt x="3328933" y="328743"/>
                </a:lnTo>
                <a:lnTo>
                  <a:pt x="3230158" y="328743"/>
                </a:lnTo>
                <a:lnTo>
                  <a:pt x="3230158" y="302931"/>
                </a:lnTo>
                <a:close/>
                <a:moveTo>
                  <a:pt x="1311438" y="302931"/>
                </a:moveTo>
                <a:cubicBezTo>
                  <a:pt x="1296524" y="333676"/>
                  <a:pt x="1268876" y="366372"/>
                  <a:pt x="1228494" y="401018"/>
                </a:cubicBezTo>
                <a:cubicBezTo>
                  <a:pt x="1238131" y="420062"/>
                  <a:pt x="1244899" y="434632"/>
                  <a:pt x="1248800" y="444727"/>
                </a:cubicBezTo>
                <a:cubicBezTo>
                  <a:pt x="1252241" y="441974"/>
                  <a:pt x="1255568" y="439220"/>
                  <a:pt x="1258781" y="436467"/>
                </a:cubicBezTo>
                <a:lnTo>
                  <a:pt x="1258781" y="581705"/>
                </a:lnTo>
                <a:cubicBezTo>
                  <a:pt x="1258781" y="613139"/>
                  <a:pt x="1277939" y="628855"/>
                  <a:pt x="1316256" y="628855"/>
                </a:cubicBezTo>
                <a:lnTo>
                  <a:pt x="1368569" y="628855"/>
                </a:lnTo>
                <a:cubicBezTo>
                  <a:pt x="1398856" y="628855"/>
                  <a:pt x="1416408" y="618186"/>
                  <a:pt x="1421226" y="596848"/>
                </a:cubicBezTo>
                <a:cubicBezTo>
                  <a:pt x="1423980" y="586294"/>
                  <a:pt x="1426848" y="572068"/>
                  <a:pt x="1429831" y="554172"/>
                </a:cubicBezTo>
                <a:cubicBezTo>
                  <a:pt x="1413311" y="551189"/>
                  <a:pt x="1397250" y="547862"/>
                  <a:pt x="1381648" y="544191"/>
                </a:cubicBezTo>
                <a:cubicBezTo>
                  <a:pt x="1380271" y="557957"/>
                  <a:pt x="1379238" y="567135"/>
                  <a:pt x="1378550" y="571724"/>
                </a:cubicBezTo>
                <a:cubicBezTo>
                  <a:pt x="1377173" y="582508"/>
                  <a:pt x="1370978" y="587900"/>
                  <a:pt x="1359965" y="587900"/>
                </a:cubicBezTo>
                <a:lnTo>
                  <a:pt x="1323139" y="587900"/>
                </a:lnTo>
                <a:cubicBezTo>
                  <a:pt x="1310291" y="588129"/>
                  <a:pt x="1303866" y="581016"/>
                  <a:pt x="1303866" y="566562"/>
                </a:cubicBezTo>
                <a:lnTo>
                  <a:pt x="1303866" y="461247"/>
                </a:lnTo>
                <a:lnTo>
                  <a:pt x="1362718" y="461247"/>
                </a:lnTo>
                <a:cubicBezTo>
                  <a:pt x="1362260" y="473866"/>
                  <a:pt x="1361686" y="483618"/>
                  <a:pt x="1360998" y="490501"/>
                </a:cubicBezTo>
                <a:cubicBezTo>
                  <a:pt x="1360768" y="498990"/>
                  <a:pt x="1357212" y="503465"/>
                  <a:pt x="1350328" y="503923"/>
                </a:cubicBezTo>
                <a:cubicBezTo>
                  <a:pt x="1333809" y="503694"/>
                  <a:pt x="1322336" y="503235"/>
                  <a:pt x="1315912" y="502547"/>
                </a:cubicBezTo>
                <a:cubicBezTo>
                  <a:pt x="1317059" y="508742"/>
                  <a:pt x="1318780" y="522738"/>
                  <a:pt x="1321074" y="544535"/>
                </a:cubicBezTo>
                <a:cubicBezTo>
                  <a:pt x="1330711" y="544994"/>
                  <a:pt x="1341266" y="544994"/>
                  <a:pt x="1352738" y="544535"/>
                </a:cubicBezTo>
                <a:cubicBezTo>
                  <a:pt x="1386695" y="544535"/>
                  <a:pt x="1404133" y="527671"/>
                  <a:pt x="1405051" y="493943"/>
                </a:cubicBezTo>
                <a:cubicBezTo>
                  <a:pt x="1406657" y="456314"/>
                  <a:pt x="1407690" y="431649"/>
                  <a:pt x="1408148" y="419947"/>
                </a:cubicBezTo>
                <a:lnTo>
                  <a:pt x="1277021" y="419947"/>
                </a:lnTo>
                <a:cubicBezTo>
                  <a:pt x="1303407" y="395626"/>
                  <a:pt x="1324057" y="371879"/>
                  <a:pt x="1338971" y="348705"/>
                </a:cubicBezTo>
                <a:cubicBezTo>
                  <a:pt x="1358015" y="370732"/>
                  <a:pt x="1376141" y="394250"/>
                  <a:pt x="1393349" y="419259"/>
                </a:cubicBezTo>
                <a:lnTo>
                  <a:pt x="1430175" y="385875"/>
                </a:lnTo>
                <a:cubicBezTo>
                  <a:pt x="1407001" y="359030"/>
                  <a:pt x="1384401" y="334135"/>
                  <a:pt x="1362374" y="311191"/>
                </a:cubicBezTo>
                <a:lnTo>
                  <a:pt x="1368913" y="302931"/>
                </a:lnTo>
                <a:close/>
                <a:moveTo>
                  <a:pt x="735994" y="302931"/>
                </a:moveTo>
                <a:lnTo>
                  <a:pt x="735994" y="396200"/>
                </a:lnTo>
                <a:lnTo>
                  <a:pt x="667161" y="396200"/>
                </a:lnTo>
                <a:lnTo>
                  <a:pt x="667161" y="440941"/>
                </a:lnTo>
                <a:lnTo>
                  <a:pt x="735994" y="440941"/>
                </a:lnTo>
                <a:lnTo>
                  <a:pt x="735994" y="581705"/>
                </a:lnTo>
                <a:lnTo>
                  <a:pt x="644446" y="581705"/>
                </a:lnTo>
                <a:lnTo>
                  <a:pt x="644446" y="626446"/>
                </a:lnTo>
                <a:lnTo>
                  <a:pt x="868842" y="626446"/>
                </a:lnTo>
                <a:lnTo>
                  <a:pt x="868842" y="581705"/>
                </a:lnTo>
                <a:lnTo>
                  <a:pt x="785554" y="581705"/>
                </a:lnTo>
                <a:lnTo>
                  <a:pt x="785554" y="440941"/>
                </a:lnTo>
                <a:lnTo>
                  <a:pt x="856452" y="440941"/>
                </a:lnTo>
                <a:lnTo>
                  <a:pt x="856452" y="396200"/>
                </a:lnTo>
                <a:lnTo>
                  <a:pt x="785554" y="396200"/>
                </a:lnTo>
                <a:lnTo>
                  <a:pt x="785554" y="302931"/>
                </a:lnTo>
                <a:close/>
                <a:moveTo>
                  <a:pt x="2713222" y="302243"/>
                </a:moveTo>
                <a:cubicBezTo>
                  <a:pt x="2692572" y="365799"/>
                  <a:pt x="2668595" y="416506"/>
                  <a:pt x="2641291" y="454364"/>
                </a:cubicBezTo>
                <a:cubicBezTo>
                  <a:pt x="2649551" y="480291"/>
                  <a:pt x="2655287" y="500367"/>
                  <a:pt x="2658500" y="514593"/>
                </a:cubicBezTo>
                <a:cubicBezTo>
                  <a:pt x="2667677" y="502432"/>
                  <a:pt x="2676396" y="489927"/>
                  <a:pt x="2684656" y="477079"/>
                </a:cubicBezTo>
                <a:lnTo>
                  <a:pt x="2684656" y="636771"/>
                </a:lnTo>
                <a:lnTo>
                  <a:pt x="2731807" y="636771"/>
                </a:lnTo>
                <a:lnTo>
                  <a:pt x="2731807" y="391037"/>
                </a:lnTo>
                <a:cubicBezTo>
                  <a:pt x="2742591" y="366946"/>
                  <a:pt x="2752113" y="342051"/>
                  <a:pt x="2760373" y="316354"/>
                </a:cubicBezTo>
                <a:close/>
                <a:moveTo>
                  <a:pt x="2433760" y="300866"/>
                </a:moveTo>
                <a:cubicBezTo>
                  <a:pt x="2433989" y="333676"/>
                  <a:pt x="2433301" y="362586"/>
                  <a:pt x="2431695" y="387596"/>
                </a:cubicBezTo>
                <a:lnTo>
                  <a:pt x="2295750" y="387596"/>
                </a:lnTo>
                <a:lnTo>
                  <a:pt x="2295750" y="435090"/>
                </a:lnTo>
                <a:lnTo>
                  <a:pt x="2426705" y="435090"/>
                </a:lnTo>
                <a:cubicBezTo>
                  <a:pt x="2418789" y="504153"/>
                  <a:pt x="2373072" y="557613"/>
                  <a:pt x="2289555" y="595471"/>
                </a:cubicBezTo>
                <a:cubicBezTo>
                  <a:pt x="2306304" y="613139"/>
                  <a:pt x="2319268" y="627823"/>
                  <a:pt x="2328445" y="639524"/>
                </a:cubicBezTo>
                <a:cubicBezTo>
                  <a:pt x="2397393" y="603043"/>
                  <a:pt x="2441389" y="554917"/>
                  <a:pt x="2460433" y="495147"/>
                </a:cubicBezTo>
                <a:cubicBezTo>
                  <a:pt x="2484983" y="560424"/>
                  <a:pt x="2528520" y="607747"/>
                  <a:pt x="2591043" y="637115"/>
                </a:cubicBezTo>
                <a:cubicBezTo>
                  <a:pt x="2600909" y="624037"/>
                  <a:pt x="2613988" y="608205"/>
                  <a:pt x="2630278" y="589621"/>
                </a:cubicBezTo>
                <a:cubicBezTo>
                  <a:pt x="2554677" y="563235"/>
                  <a:pt x="2507010" y="511725"/>
                  <a:pt x="2487278" y="435090"/>
                </a:cubicBezTo>
                <a:lnTo>
                  <a:pt x="2625460" y="435090"/>
                </a:lnTo>
                <a:lnTo>
                  <a:pt x="2625460" y="387596"/>
                </a:lnTo>
                <a:lnTo>
                  <a:pt x="2483320" y="387596"/>
                </a:lnTo>
                <a:cubicBezTo>
                  <a:pt x="2484467" y="363848"/>
                  <a:pt x="2485385" y="334938"/>
                  <a:pt x="2486073" y="300866"/>
                </a:cubicBezTo>
                <a:close/>
                <a:moveTo>
                  <a:pt x="3557459" y="300178"/>
                </a:moveTo>
                <a:cubicBezTo>
                  <a:pt x="3540595" y="350885"/>
                  <a:pt x="3522928" y="391726"/>
                  <a:pt x="3504457" y="422701"/>
                </a:cubicBezTo>
                <a:lnTo>
                  <a:pt x="3504457" y="355588"/>
                </a:lnTo>
                <a:lnTo>
                  <a:pt x="3445949" y="355588"/>
                </a:lnTo>
                <a:lnTo>
                  <a:pt x="3461437" y="308782"/>
                </a:lnTo>
                <a:lnTo>
                  <a:pt x="3410156" y="300866"/>
                </a:lnTo>
                <a:cubicBezTo>
                  <a:pt x="3407517" y="314862"/>
                  <a:pt x="3402871" y="333103"/>
                  <a:pt x="3396218" y="355588"/>
                </a:cubicBezTo>
                <a:lnTo>
                  <a:pt x="3359908" y="355588"/>
                </a:lnTo>
                <a:lnTo>
                  <a:pt x="3359908" y="635395"/>
                </a:lnTo>
                <a:lnTo>
                  <a:pt x="3407747" y="635395"/>
                </a:lnTo>
                <a:lnTo>
                  <a:pt x="3407747" y="608550"/>
                </a:lnTo>
                <a:lnTo>
                  <a:pt x="3456618" y="608550"/>
                </a:lnTo>
                <a:lnTo>
                  <a:pt x="3456618" y="633330"/>
                </a:lnTo>
                <a:lnTo>
                  <a:pt x="3504457" y="633330"/>
                </a:lnTo>
                <a:lnTo>
                  <a:pt x="3504457" y="428379"/>
                </a:lnTo>
                <a:cubicBezTo>
                  <a:pt x="3520633" y="435377"/>
                  <a:pt x="3534170" y="442433"/>
                  <a:pt x="3545069" y="449545"/>
                </a:cubicBezTo>
                <a:cubicBezTo>
                  <a:pt x="3553558" y="434402"/>
                  <a:pt x="3561589" y="418800"/>
                  <a:pt x="3569160" y="402739"/>
                </a:cubicBezTo>
                <a:lnTo>
                  <a:pt x="3629045" y="402739"/>
                </a:lnTo>
                <a:cubicBezTo>
                  <a:pt x="3629045" y="416391"/>
                  <a:pt x="3628816" y="434173"/>
                  <a:pt x="3628357" y="456085"/>
                </a:cubicBezTo>
                <a:lnTo>
                  <a:pt x="3626808" y="526466"/>
                </a:lnTo>
                <a:cubicBezTo>
                  <a:pt x="3626234" y="551476"/>
                  <a:pt x="3625489" y="565586"/>
                  <a:pt x="3624571" y="568799"/>
                </a:cubicBezTo>
                <a:cubicBezTo>
                  <a:pt x="3623653" y="572011"/>
                  <a:pt x="3621904" y="574908"/>
                  <a:pt x="3619322" y="577489"/>
                </a:cubicBezTo>
                <a:cubicBezTo>
                  <a:pt x="3616741" y="580070"/>
                  <a:pt x="3613443" y="581992"/>
                  <a:pt x="3609428" y="583254"/>
                </a:cubicBezTo>
                <a:cubicBezTo>
                  <a:pt x="3605412" y="584515"/>
                  <a:pt x="3600652" y="585146"/>
                  <a:pt x="3595145" y="585146"/>
                </a:cubicBezTo>
                <a:cubicBezTo>
                  <a:pt x="3575986" y="585146"/>
                  <a:pt x="3557918" y="584458"/>
                  <a:pt x="3540939" y="583081"/>
                </a:cubicBezTo>
                <a:cubicBezTo>
                  <a:pt x="3546216" y="597536"/>
                  <a:pt x="3550576" y="614859"/>
                  <a:pt x="3554017" y="635050"/>
                </a:cubicBezTo>
                <a:cubicBezTo>
                  <a:pt x="3591990" y="635050"/>
                  <a:pt x="3616627" y="634075"/>
                  <a:pt x="3627927" y="632125"/>
                </a:cubicBezTo>
                <a:cubicBezTo>
                  <a:pt x="3639227" y="630175"/>
                  <a:pt x="3648032" y="626504"/>
                  <a:pt x="3654341" y="621112"/>
                </a:cubicBezTo>
                <a:cubicBezTo>
                  <a:pt x="3660651" y="615720"/>
                  <a:pt x="3665297" y="608750"/>
                  <a:pt x="3668280" y="600204"/>
                </a:cubicBezTo>
                <a:cubicBezTo>
                  <a:pt x="3671263" y="591657"/>
                  <a:pt x="3673041" y="576714"/>
                  <a:pt x="3673615" y="555376"/>
                </a:cubicBezTo>
                <a:lnTo>
                  <a:pt x="3677572" y="357309"/>
                </a:lnTo>
                <a:lnTo>
                  <a:pt x="3588778" y="357309"/>
                </a:lnTo>
                <a:cubicBezTo>
                  <a:pt x="3594514" y="342740"/>
                  <a:pt x="3599906" y="327826"/>
                  <a:pt x="3604954" y="312568"/>
                </a:cubicBezTo>
                <a:close/>
                <a:moveTo>
                  <a:pt x="1787074" y="300178"/>
                </a:moveTo>
                <a:lnTo>
                  <a:pt x="1787074" y="342854"/>
                </a:lnTo>
                <a:lnTo>
                  <a:pt x="1753346" y="342854"/>
                </a:lnTo>
                <a:cubicBezTo>
                  <a:pt x="1756099" y="335053"/>
                  <a:pt x="1758852" y="326908"/>
                  <a:pt x="1761606" y="318419"/>
                </a:cubicBezTo>
                <a:lnTo>
                  <a:pt x="1721338" y="305684"/>
                </a:lnTo>
                <a:cubicBezTo>
                  <a:pt x="1711702" y="338265"/>
                  <a:pt x="1700803" y="366372"/>
                  <a:pt x="1688643" y="390005"/>
                </a:cubicBezTo>
                <a:cubicBezTo>
                  <a:pt x="1703098" y="396659"/>
                  <a:pt x="1715947" y="402739"/>
                  <a:pt x="1727189" y="408246"/>
                </a:cubicBezTo>
                <a:cubicBezTo>
                  <a:pt x="1731090" y="399986"/>
                  <a:pt x="1734990" y="391037"/>
                  <a:pt x="1738891" y="381401"/>
                </a:cubicBezTo>
                <a:lnTo>
                  <a:pt x="1787074" y="381401"/>
                </a:lnTo>
                <a:lnTo>
                  <a:pt x="1787074" y="408934"/>
                </a:lnTo>
                <a:lnTo>
                  <a:pt x="1682104" y="408934"/>
                </a:lnTo>
                <a:lnTo>
                  <a:pt x="1682104" y="447480"/>
                </a:lnTo>
                <a:lnTo>
                  <a:pt x="1920266" y="447480"/>
                </a:lnTo>
                <a:lnTo>
                  <a:pt x="1920266" y="408934"/>
                </a:lnTo>
                <a:lnTo>
                  <a:pt x="1832848" y="408934"/>
                </a:lnTo>
                <a:lnTo>
                  <a:pt x="1832848" y="381401"/>
                </a:lnTo>
                <a:lnTo>
                  <a:pt x="1907532" y="381401"/>
                </a:lnTo>
                <a:lnTo>
                  <a:pt x="1907532" y="342854"/>
                </a:lnTo>
                <a:lnTo>
                  <a:pt x="1832848" y="342854"/>
                </a:lnTo>
                <a:lnTo>
                  <a:pt x="1832848" y="300178"/>
                </a:lnTo>
                <a:close/>
                <a:moveTo>
                  <a:pt x="1029223" y="300178"/>
                </a:moveTo>
                <a:cubicBezTo>
                  <a:pt x="1004443" y="341707"/>
                  <a:pt x="954424" y="382318"/>
                  <a:pt x="879167" y="422012"/>
                </a:cubicBezTo>
                <a:cubicBezTo>
                  <a:pt x="893163" y="439679"/>
                  <a:pt x="903488" y="453216"/>
                  <a:pt x="910141" y="462624"/>
                </a:cubicBezTo>
                <a:cubicBezTo>
                  <a:pt x="927350" y="452528"/>
                  <a:pt x="943411" y="442433"/>
                  <a:pt x="958325" y="432337"/>
                </a:cubicBezTo>
                <a:lnTo>
                  <a:pt x="958325" y="457805"/>
                </a:lnTo>
                <a:lnTo>
                  <a:pt x="1142797" y="457805"/>
                </a:lnTo>
                <a:lnTo>
                  <a:pt x="1142797" y="434402"/>
                </a:lnTo>
                <a:cubicBezTo>
                  <a:pt x="1157711" y="444498"/>
                  <a:pt x="1173772" y="454134"/>
                  <a:pt x="1190980" y="463312"/>
                </a:cubicBezTo>
                <a:cubicBezTo>
                  <a:pt x="1199470" y="451151"/>
                  <a:pt x="1209794" y="437614"/>
                  <a:pt x="1221955" y="422701"/>
                </a:cubicBezTo>
                <a:cubicBezTo>
                  <a:pt x="1156105" y="392185"/>
                  <a:pt x="1108381" y="355244"/>
                  <a:pt x="1078782" y="311879"/>
                </a:cubicBezTo>
                <a:lnTo>
                  <a:pt x="1088419" y="300178"/>
                </a:lnTo>
                <a:close/>
                <a:moveTo>
                  <a:pt x="307164" y="299834"/>
                </a:moveTo>
                <a:lnTo>
                  <a:pt x="302346" y="376582"/>
                </a:lnTo>
                <a:lnTo>
                  <a:pt x="252614" y="376582"/>
                </a:lnTo>
                <a:lnTo>
                  <a:pt x="285138" y="347328"/>
                </a:lnTo>
                <a:cubicBezTo>
                  <a:pt x="270683" y="332415"/>
                  <a:pt x="254507" y="316698"/>
                  <a:pt x="236610" y="300178"/>
                </a:cubicBezTo>
                <a:lnTo>
                  <a:pt x="202882" y="329088"/>
                </a:lnTo>
                <a:cubicBezTo>
                  <a:pt x="218370" y="345263"/>
                  <a:pt x="232136" y="361095"/>
                  <a:pt x="244182" y="376582"/>
                </a:cubicBezTo>
                <a:lnTo>
                  <a:pt x="182576" y="376582"/>
                </a:lnTo>
                <a:lnTo>
                  <a:pt x="182576" y="422012"/>
                </a:lnTo>
                <a:lnTo>
                  <a:pt x="298904" y="422012"/>
                </a:lnTo>
                <a:cubicBezTo>
                  <a:pt x="289382" y="499679"/>
                  <a:pt x="248197" y="560481"/>
                  <a:pt x="175349" y="604420"/>
                </a:cubicBezTo>
                <a:cubicBezTo>
                  <a:pt x="186362" y="613597"/>
                  <a:pt x="200014" y="625873"/>
                  <a:pt x="216305" y="641245"/>
                </a:cubicBezTo>
                <a:cubicBezTo>
                  <a:pt x="277910" y="601437"/>
                  <a:pt x="318636" y="548378"/>
                  <a:pt x="338483" y="482069"/>
                </a:cubicBezTo>
                <a:cubicBezTo>
                  <a:pt x="353282" y="495950"/>
                  <a:pt x="370950" y="514593"/>
                  <a:pt x="391485" y="537996"/>
                </a:cubicBezTo>
                <a:lnTo>
                  <a:pt x="427966" y="502891"/>
                </a:lnTo>
                <a:cubicBezTo>
                  <a:pt x="405481" y="482241"/>
                  <a:pt x="386208" y="464918"/>
                  <a:pt x="370147" y="450922"/>
                </a:cubicBezTo>
                <a:lnTo>
                  <a:pt x="339172" y="479832"/>
                </a:lnTo>
                <a:cubicBezTo>
                  <a:pt x="344564" y="461591"/>
                  <a:pt x="348349" y="442318"/>
                  <a:pt x="350529" y="422012"/>
                </a:cubicBezTo>
                <a:lnTo>
                  <a:pt x="449993" y="422012"/>
                </a:lnTo>
                <a:cubicBezTo>
                  <a:pt x="447813" y="464230"/>
                  <a:pt x="445748" y="498560"/>
                  <a:pt x="443798" y="525004"/>
                </a:cubicBezTo>
                <a:cubicBezTo>
                  <a:pt x="441848" y="551447"/>
                  <a:pt x="439926" y="566992"/>
                  <a:pt x="438033" y="571638"/>
                </a:cubicBezTo>
                <a:cubicBezTo>
                  <a:pt x="436140" y="576284"/>
                  <a:pt x="432699" y="579841"/>
                  <a:pt x="427708" y="582307"/>
                </a:cubicBezTo>
                <a:cubicBezTo>
                  <a:pt x="422718" y="584774"/>
                  <a:pt x="413798" y="586007"/>
                  <a:pt x="400949" y="586007"/>
                </a:cubicBezTo>
                <a:cubicBezTo>
                  <a:pt x="384659" y="586007"/>
                  <a:pt x="362460" y="585032"/>
                  <a:pt x="334353" y="583081"/>
                </a:cubicBezTo>
                <a:cubicBezTo>
                  <a:pt x="340778" y="604420"/>
                  <a:pt x="345022" y="621628"/>
                  <a:pt x="347087" y="634706"/>
                </a:cubicBezTo>
                <a:cubicBezTo>
                  <a:pt x="358560" y="635165"/>
                  <a:pt x="376485" y="635079"/>
                  <a:pt x="400863" y="634448"/>
                </a:cubicBezTo>
                <a:cubicBezTo>
                  <a:pt x="425242" y="633817"/>
                  <a:pt x="442020" y="631781"/>
                  <a:pt x="451197" y="628339"/>
                </a:cubicBezTo>
                <a:cubicBezTo>
                  <a:pt x="460375" y="624897"/>
                  <a:pt x="468004" y="619391"/>
                  <a:pt x="474084" y="611819"/>
                </a:cubicBezTo>
                <a:cubicBezTo>
                  <a:pt x="480165" y="604248"/>
                  <a:pt x="484094" y="596217"/>
                  <a:pt x="485872" y="587728"/>
                </a:cubicBezTo>
                <a:cubicBezTo>
                  <a:pt x="487650" y="579238"/>
                  <a:pt x="489859" y="553426"/>
                  <a:pt x="492497" y="510291"/>
                </a:cubicBezTo>
                <a:lnTo>
                  <a:pt x="500585" y="376582"/>
                </a:lnTo>
                <a:lnTo>
                  <a:pt x="353971" y="376582"/>
                </a:lnTo>
                <a:lnTo>
                  <a:pt x="360166" y="299834"/>
                </a:lnTo>
                <a:close/>
                <a:moveTo>
                  <a:pt x="3050848" y="298457"/>
                </a:moveTo>
                <a:cubicBezTo>
                  <a:pt x="3034328" y="355129"/>
                  <a:pt x="3014940" y="405722"/>
                  <a:pt x="2992684" y="450234"/>
                </a:cubicBezTo>
                <a:cubicBezTo>
                  <a:pt x="2997502" y="475014"/>
                  <a:pt x="3001288" y="496467"/>
                  <a:pt x="3004041" y="514593"/>
                </a:cubicBezTo>
                <a:cubicBezTo>
                  <a:pt x="3010695" y="503809"/>
                  <a:pt x="3017120" y="492795"/>
                  <a:pt x="3023315" y="481553"/>
                </a:cubicBezTo>
                <a:lnTo>
                  <a:pt x="3023315" y="639869"/>
                </a:lnTo>
                <a:lnTo>
                  <a:pt x="3067024" y="639869"/>
                </a:lnTo>
                <a:lnTo>
                  <a:pt x="3067024" y="391037"/>
                </a:lnTo>
                <a:cubicBezTo>
                  <a:pt x="3077807" y="364881"/>
                  <a:pt x="3087559" y="338036"/>
                  <a:pt x="3096278" y="310503"/>
                </a:cubicBezTo>
                <a:close/>
                <a:moveTo>
                  <a:pt x="601081" y="297769"/>
                </a:moveTo>
                <a:lnTo>
                  <a:pt x="560470" y="318074"/>
                </a:lnTo>
                <a:cubicBezTo>
                  <a:pt x="569189" y="329891"/>
                  <a:pt x="578997" y="344575"/>
                  <a:pt x="589896" y="362127"/>
                </a:cubicBezTo>
                <a:lnTo>
                  <a:pt x="531560" y="362127"/>
                </a:lnTo>
                <a:lnTo>
                  <a:pt x="531560" y="407557"/>
                </a:lnTo>
                <a:lnTo>
                  <a:pt x="596951" y="407557"/>
                </a:lnTo>
                <a:cubicBezTo>
                  <a:pt x="580661" y="438762"/>
                  <a:pt x="557258" y="467671"/>
                  <a:pt x="526742" y="494287"/>
                </a:cubicBezTo>
                <a:cubicBezTo>
                  <a:pt x="531101" y="509660"/>
                  <a:pt x="535690" y="528359"/>
                  <a:pt x="540508" y="550386"/>
                </a:cubicBezTo>
                <a:cubicBezTo>
                  <a:pt x="551407" y="540634"/>
                  <a:pt x="561732" y="530539"/>
                  <a:pt x="571483" y="520099"/>
                </a:cubicBezTo>
                <a:lnTo>
                  <a:pt x="571483" y="637804"/>
                </a:lnTo>
                <a:lnTo>
                  <a:pt x="618289" y="637804"/>
                </a:lnTo>
                <a:lnTo>
                  <a:pt x="618289" y="493599"/>
                </a:lnTo>
                <a:cubicBezTo>
                  <a:pt x="626664" y="503350"/>
                  <a:pt x="636186" y="515166"/>
                  <a:pt x="646855" y="529048"/>
                </a:cubicBezTo>
                <a:lnTo>
                  <a:pt x="680928" y="501170"/>
                </a:lnTo>
                <a:cubicBezTo>
                  <a:pt x="665096" y="484650"/>
                  <a:pt x="650526" y="470425"/>
                  <a:pt x="637219" y="458494"/>
                </a:cubicBezTo>
                <a:lnTo>
                  <a:pt x="618289" y="475186"/>
                </a:lnTo>
                <a:lnTo>
                  <a:pt x="618289" y="460387"/>
                </a:lnTo>
                <a:cubicBezTo>
                  <a:pt x="630794" y="441343"/>
                  <a:pt x="641807" y="421324"/>
                  <a:pt x="651329" y="400330"/>
                </a:cubicBezTo>
                <a:lnTo>
                  <a:pt x="651329" y="362127"/>
                </a:lnTo>
                <a:lnTo>
                  <a:pt x="599188" y="362127"/>
                </a:lnTo>
                <a:lnTo>
                  <a:pt x="634465" y="343198"/>
                </a:lnTo>
                <a:cubicBezTo>
                  <a:pt x="622075" y="324843"/>
                  <a:pt x="610947" y="309700"/>
                  <a:pt x="601081" y="297769"/>
                </a:cubicBezTo>
                <a:close/>
                <a:moveTo>
                  <a:pt x="0" y="0"/>
                </a:moveTo>
                <a:lnTo>
                  <a:pt x="4535759" y="0"/>
                </a:lnTo>
                <a:lnTo>
                  <a:pt x="4535759" y="887552"/>
                </a:lnTo>
                <a:lnTo>
                  <a:pt x="0" y="8875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8965322" y="3737716"/>
            <a:ext cx="0" cy="6638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6" y="482668"/>
            <a:ext cx="2219048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20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42888"/>
            <a:ext cx="12192000" cy="71008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1572" y="2701679"/>
            <a:ext cx="71247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HK" altLang="en-US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3333" y="2701678"/>
            <a:ext cx="7261178" cy="11904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64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2118975" y="255096"/>
            <a:ext cx="73025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345886" y="2232477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2629042" y="2339207"/>
            <a:ext cx="1893029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4585120" y="2248002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4889077" y="2339207"/>
            <a:ext cx="2082332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7044199" y="2248002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7348987" y="2354732"/>
            <a:ext cx="2082332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539545" y="2248002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345886" y="3969868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2629042" y="4076598"/>
            <a:ext cx="1893029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4585120" y="3985393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4889077" y="4076598"/>
            <a:ext cx="2082332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028433" y="3985393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 flipH="1">
            <a:off x="7348987" y="4092123"/>
            <a:ext cx="2082332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9508013" y="3985393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279740" y="5696179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2562896" y="5802909"/>
            <a:ext cx="1893029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>
            <a:off x="4534740" y="5711704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H="1">
            <a:off x="4822931" y="5802909"/>
            <a:ext cx="2082332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6962287" y="5711704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7282841" y="5818434"/>
            <a:ext cx="2082332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9441867" y="5711704"/>
            <a:ext cx="213460" cy="213460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785757" y="1405852"/>
            <a:ext cx="150287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HK"/>
            </a:defPPr>
            <a:lvl1pPr lvl="0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sz="1400" b="0" dirty="0" smtClean="0"/>
              <a:t>2004</a:t>
            </a:r>
            <a:r>
              <a:rPr lang="zh-CN" altLang="zh-CN" sz="1400" b="0" dirty="0" smtClean="0"/>
              <a:t>年</a:t>
            </a:r>
            <a:r>
              <a:rPr lang="en-US" altLang="zh-CN" sz="1400" b="0" dirty="0" smtClean="0"/>
              <a:t>01</a:t>
            </a:r>
            <a:r>
              <a:rPr lang="zh-CN" altLang="zh-CN" sz="1400" b="0" dirty="0" smtClean="0"/>
              <a:t>月，京东多媒体网</a:t>
            </a:r>
            <a:r>
              <a:rPr lang="en-US" altLang="zh-CN" sz="1400" b="0" dirty="0" smtClean="0"/>
              <a:t>jdlaser.com</a:t>
            </a:r>
            <a:r>
              <a:rPr lang="zh-CN" altLang="zh-CN" sz="1400" b="0" dirty="0" smtClean="0"/>
              <a:t>开通</a:t>
            </a:r>
            <a:endParaRPr lang="zh-CN" altLang="zh-CN" sz="1400" b="0" dirty="0"/>
          </a:p>
        </p:txBody>
      </p:sp>
      <p:sp>
        <p:nvSpPr>
          <p:cNvPr id="87" name="矩形 86"/>
          <p:cNvSpPr/>
          <p:nvPr/>
        </p:nvSpPr>
        <p:spPr>
          <a:xfrm>
            <a:off x="6400007" y="1209462"/>
            <a:ext cx="1540835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月，京东上线日用百货类商品，开始向综合型电商转型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930454" y="1503178"/>
            <a:ext cx="157242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2007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布局自建物流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085155" y="1389893"/>
            <a:ext cx="1272635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月，京东开放平台正式运营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657713" y="3133641"/>
            <a:ext cx="206827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HK"/>
            </a:defPPr>
            <a:lvl1pPr lvl="0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sz="1400" b="0" dirty="0" smtClean="0"/>
              <a:t>2014</a:t>
            </a:r>
            <a:r>
              <a:rPr lang="zh-CN" altLang="en-US" sz="1400" b="0" dirty="0"/>
              <a:t>年</a:t>
            </a:r>
            <a:r>
              <a:rPr lang="en-US" altLang="zh-CN" sz="1400" b="0" dirty="0"/>
              <a:t>03</a:t>
            </a:r>
            <a:r>
              <a:rPr lang="zh-CN" altLang="en-US" sz="1400" b="0" dirty="0"/>
              <a:t>月，与腾讯达成战略性合作，收购腾讯部分电商业务和资产</a:t>
            </a:r>
            <a:endParaRPr lang="zh-CN" altLang="zh-CN" sz="1400" b="0" dirty="0"/>
          </a:p>
        </p:txBody>
      </p:sp>
      <p:sp>
        <p:nvSpPr>
          <p:cNvPr id="99" name="文本框 98"/>
          <p:cNvSpPr txBox="1"/>
          <p:nvPr/>
        </p:nvSpPr>
        <p:spPr>
          <a:xfrm>
            <a:off x="1857380" y="3133641"/>
            <a:ext cx="119047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月，在美国纳斯达克上市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343393" y="3133641"/>
            <a:ext cx="2240322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月，域名正式更换为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JD.COM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，并推出名为“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Joy”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的吉祥物形象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010885" y="3241363"/>
            <a:ext cx="178875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月，京东金融开始独立运营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4083314" y="4848802"/>
            <a:ext cx="138978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HK"/>
            </a:defPPr>
            <a:lvl1pPr lvl="0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/>
            <a:r>
              <a:rPr lang="en-US" altLang="zh-CN" sz="1400" b="0" dirty="0"/>
              <a:t>2015</a:t>
            </a:r>
            <a:r>
              <a:rPr lang="zh-CN" altLang="en-US" sz="1400" b="0" dirty="0"/>
              <a:t>年</a:t>
            </a:r>
            <a:r>
              <a:rPr lang="en-US" altLang="zh-CN" sz="1400" b="0" dirty="0"/>
              <a:t>04</a:t>
            </a:r>
            <a:r>
              <a:rPr lang="zh-CN" altLang="en-US" sz="1400" b="0" dirty="0"/>
              <a:t>月，全球购跨界电商平台上线</a:t>
            </a:r>
            <a:endParaRPr lang="zh-CN" altLang="zh-CN" sz="1400" b="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6443188" y="4859951"/>
            <a:ext cx="125165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HK"/>
            </a:defPPr>
            <a:lvl1pPr lvl="0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/>
            <a:r>
              <a:rPr lang="en-US" altLang="zh-CN" sz="1400" b="0" dirty="0" smtClean="0"/>
              <a:t>2015</a:t>
            </a:r>
            <a:r>
              <a:rPr lang="zh-CN" altLang="en-US" sz="1400" b="0" dirty="0"/>
              <a:t>年</a:t>
            </a:r>
            <a:r>
              <a:rPr lang="en-US" altLang="zh-CN" sz="1400" b="0" dirty="0"/>
              <a:t>07</a:t>
            </a:r>
            <a:r>
              <a:rPr lang="zh-CN" altLang="en-US" sz="1400" b="0" dirty="0"/>
              <a:t>月，京东入选纳斯达克</a:t>
            </a:r>
            <a:r>
              <a:rPr lang="en-US" altLang="zh-CN" sz="1400" b="0" dirty="0"/>
              <a:t>100</a:t>
            </a:r>
            <a:r>
              <a:rPr lang="zh-CN" altLang="en-US" sz="1400" b="0" dirty="0"/>
              <a:t>指数</a:t>
            </a:r>
            <a:endParaRPr lang="zh-CN" altLang="zh-CN" sz="1400" b="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8659065" y="4859951"/>
            <a:ext cx="180791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HK"/>
            </a:defPPr>
            <a:lvl1pPr lvl="0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/>
            <a:r>
              <a:rPr lang="en-US" altLang="zh-CN" sz="1400" b="0" dirty="0" smtClean="0"/>
              <a:t>2016</a:t>
            </a:r>
            <a:r>
              <a:rPr lang="zh-CN" altLang="en-US" sz="1400" b="0" dirty="0" smtClean="0"/>
              <a:t>年</a:t>
            </a:r>
            <a:r>
              <a:rPr lang="en-US" altLang="zh-CN" sz="1400" b="0" dirty="0"/>
              <a:t>7</a:t>
            </a:r>
            <a:r>
              <a:rPr lang="zh-CN" altLang="en-US" sz="1400" b="0" dirty="0" smtClean="0"/>
              <a:t>月</a:t>
            </a:r>
            <a:r>
              <a:rPr lang="zh-CN" altLang="en-US" sz="1400" b="0" dirty="0"/>
              <a:t>，京东入榜</a:t>
            </a:r>
            <a:r>
              <a:rPr lang="en-US" altLang="zh-CN" sz="1400" b="0" dirty="0"/>
              <a:t>《</a:t>
            </a:r>
            <a:r>
              <a:rPr lang="zh-CN" altLang="en-US" sz="1400" b="0" dirty="0"/>
              <a:t>财富</a:t>
            </a:r>
            <a:r>
              <a:rPr lang="en-US" altLang="zh-CN" sz="1400" b="0" dirty="0"/>
              <a:t>》</a:t>
            </a:r>
            <a:r>
              <a:rPr lang="zh-CN" altLang="en-US" sz="1400" b="0" dirty="0"/>
              <a:t>全球</a:t>
            </a:r>
            <a:r>
              <a:rPr lang="en-US" altLang="zh-CN" sz="1400" b="0" dirty="0"/>
              <a:t>500</a:t>
            </a:r>
            <a:r>
              <a:rPr lang="zh-CN" altLang="en-US" sz="1400" b="0" dirty="0"/>
              <a:t>强</a:t>
            </a:r>
            <a:r>
              <a:rPr lang="zh-CN" altLang="en-US" sz="1400" b="0" dirty="0" smtClean="0"/>
              <a:t>，</a:t>
            </a:r>
            <a:r>
              <a:rPr lang="zh-CN" altLang="en-US" sz="1400" b="0" dirty="0"/>
              <a:t>位</a:t>
            </a:r>
            <a:r>
              <a:rPr lang="zh-CN" altLang="en-US" sz="1400" b="0" dirty="0" smtClean="0"/>
              <a:t>列第</a:t>
            </a:r>
            <a:r>
              <a:rPr lang="en-US" altLang="zh-CN" sz="1400" b="0" dirty="0" smtClean="0"/>
              <a:t>366</a:t>
            </a:r>
            <a:r>
              <a:rPr lang="zh-CN" altLang="en-US" sz="1400" b="0" dirty="0" smtClean="0"/>
              <a:t>位</a:t>
            </a:r>
            <a:endParaRPr lang="zh-CN" altLang="en-US" sz="1400" b="0" dirty="0"/>
          </a:p>
        </p:txBody>
      </p:sp>
      <p:sp>
        <p:nvSpPr>
          <p:cNvPr id="108" name="矩形 107"/>
          <p:cNvSpPr/>
          <p:nvPr/>
        </p:nvSpPr>
        <p:spPr>
          <a:xfrm>
            <a:off x="1768608" y="4848802"/>
            <a:ext cx="1973366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月，京东首个“亚洲一号”现代化物流中心正式投入运营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9868335" y="2339207"/>
            <a:ext cx="839637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9856351" y="4076357"/>
            <a:ext cx="839637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333023" y="4076598"/>
            <a:ext cx="839637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1321039" y="5829514"/>
            <a:ext cx="839637" cy="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10711754" y="2339207"/>
            <a:ext cx="0" cy="173715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1333023" y="4092364"/>
            <a:ext cx="0" cy="1737150"/>
          </a:xfrm>
          <a:prstGeom prst="line">
            <a:avLst/>
          </a:prstGeom>
          <a:ln w="19050">
            <a:solidFill>
              <a:srgbClr val="C8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京东的历程</a:t>
            </a:r>
          </a:p>
        </p:txBody>
      </p:sp>
    </p:spTree>
    <p:extLst>
      <p:ext uri="{BB962C8B-B14F-4D97-AF65-F5344CB8AC3E}">
        <p14:creationId xmlns:p14="http://schemas.microsoft.com/office/powerpoint/2010/main" val="28805474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80407" y="260350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18520" y="463550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" y="268013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99090" y="958248"/>
            <a:ext cx="10421835" cy="105310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京东入榜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全球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强，成为中国首家、唯一入选的互联网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企业。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月，京东入选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金融时报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BrandZ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最具价值全球品牌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强”榜单。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月，京东集团蝉联第一财经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中国企业社会责任榜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“杰出企业奖”。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月，京东综合排名蝉联”中国电商力量排行榜“首位，在受访企业推荐中占比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73.9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月，京东入选纳斯达克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指数。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月，京东荣登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强，位列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位，稳居互联网公司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第一。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月，京东连续第三年获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经济观察报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》“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年度最受尊敬企业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月，刘强东先生获选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》2015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年度“全球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位最伟大领导者”。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月，京东荣获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（中文版）“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年最受赞赏的中国公司”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奖。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月，京东荣登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强，位列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位，在互联网行业中排名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最高。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月，京东正式在纳斯达克证券交易所挂牌交易，股票代码为“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JD”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，与腾讯、百度等中国互联网巨头共同跻身全球前十大互联网公司排行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榜。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月，刘强东先生第四次入选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（中文版）“中国最具影响力的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位商界领袖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月，京东获中国互联网大会“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2012-2013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年度中国互联网公益企业奖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京东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入选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（中文版）“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最受赞赏的中国公司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月，刘强东先生荣获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年度“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CCTV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中国经济年度人物奖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月，京东被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财富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评为“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年度卓越雇主中国最适宜工作的公司”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APEC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和国家商务部主办的第四届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APEC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电子商务工商联盟论坛中获得“中国电子商务成长创新十佳企业”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荣誉。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月，被互联网协会授予“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年度网民最喜爱的网上购物商城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月，在中国电子商务协会举办的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年北京市电子商务诚信企业评选活动中被评授为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“最佳诚信企业”。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2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的荣誉</a:t>
            </a:r>
            <a:endParaRPr lang="zh-CN" altLang="en-US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4219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90395" y="1478918"/>
            <a:ext cx="10370073" cy="4784613"/>
            <a:chOff x="1515112" y="1355649"/>
            <a:chExt cx="10676888" cy="483884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743952" y="2325456"/>
              <a:ext cx="0" cy="1289678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>
            <a:xfrm>
              <a:off x="9295904" y="3615136"/>
              <a:ext cx="1461756" cy="0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>
            <a:xfrm>
              <a:off x="9309611" y="3615136"/>
              <a:ext cx="0" cy="1289678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>
              <a:off x="7867672" y="4904814"/>
              <a:ext cx="1461756" cy="0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>
              <a:off x="7881381" y="4904814"/>
              <a:ext cx="0" cy="1289678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>
              <a:off x="6409143" y="6194493"/>
              <a:ext cx="1461756" cy="0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>
            <a:xfrm>
              <a:off x="1549335" y="2190439"/>
              <a:ext cx="9081905" cy="0"/>
            </a:xfrm>
            <a:prstGeom prst="straightConnector1">
              <a:avLst/>
            </a:prstGeom>
            <a:ln w="12700">
              <a:solidFill>
                <a:srgbClr val="C81623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1539729" y="3416950"/>
              <a:ext cx="7649697" cy="31693"/>
            </a:xfrm>
            <a:prstGeom prst="straightConnector1">
              <a:avLst/>
            </a:prstGeom>
            <a:ln w="12700">
              <a:solidFill>
                <a:srgbClr val="C81623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539728" y="4686452"/>
              <a:ext cx="6217491" cy="48157"/>
            </a:xfrm>
            <a:prstGeom prst="straightConnector1">
              <a:avLst/>
            </a:prstGeom>
            <a:ln w="12700">
              <a:solidFill>
                <a:srgbClr val="C81623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1515112" y="6038215"/>
              <a:ext cx="4809901" cy="0"/>
            </a:xfrm>
            <a:prstGeom prst="straightConnector1">
              <a:avLst/>
            </a:prstGeom>
            <a:ln w="12700">
              <a:solidFill>
                <a:srgbClr val="C81623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730244" y="2325456"/>
              <a:ext cx="1461756" cy="0"/>
            </a:xfrm>
            <a:prstGeom prst="line">
              <a:avLst/>
            </a:prstGeom>
            <a:noFill/>
            <a:ln w="28575" cmpd="sng">
              <a:solidFill>
                <a:srgbClr val="C81623"/>
              </a:solidFill>
              <a:round/>
              <a:headEnd/>
              <a:tailEnd/>
            </a:ln>
            <a:effectLst/>
          </p:spPr>
        </p:cxnSp>
        <p:sp>
          <p:nvSpPr>
            <p:cNvPr id="89" name="矩形 26"/>
            <p:cNvSpPr>
              <a:spLocks noChangeArrowheads="1"/>
            </p:cNvSpPr>
            <p:nvPr/>
          </p:nvSpPr>
          <p:spPr bwMode="auto">
            <a:xfrm>
              <a:off x="1515511" y="5543383"/>
              <a:ext cx="224512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寻觅“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JD 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范儿”</a:t>
              </a:r>
            </a:p>
          </p:txBody>
        </p:sp>
        <p:sp>
          <p:nvSpPr>
            <p:cNvPr id="90" name="矩形 27"/>
            <p:cNvSpPr>
              <a:spLocks noChangeArrowheads="1"/>
            </p:cNvSpPr>
            <p:nvPr/>
          </p:nvSpPr>
          <p:spPr bwMode="auto">
            <a:xfrm>
              <a:off x="3601603" y="5268956"/>
              <a:ext cx="2908250" cy="67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京东会全力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发掘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有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京东价值观烙印的人才</a:t>
              </a:r>
            </a:p>
          </p:txBody>
        </p:sp>
        <p:sp>
          <p:nvSpPr>
            <p:cNvPr id="91" name="矩形 26"/>
            <p:cNvSpPr>
              <a:spLocks noChangeArrowheads="1"/>
            </p:cNvSpPr>
            <p:nvPr/>
          </p:nvSpPr>
          <p:spPr bwMode="auto">
            <a:xfrm>
              <a:off x="1539728" y="2911176"/>
              <a:ext cx="35704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不管你是谁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，优秀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就有舞台</a:t>
              </a:r>
            </a:p>
          </p:txBody>
        </p:sp>
        <p:sp>
          <p:nvSpPr>
            <p:cNvPr id="92" name="矩形 27"/>
            <p:cNvSpPr>
              <a:spLocks noChangeArrowheads="1"/>
            </p:cNvSpPr>
            <p:nvPr/>
          </p:nvSpPr>
          <p:spPr bwMode="auto">
            <a:xfrm>
              <a:off x="5410780" y="2636750"/>
              <a:ext cx="3412150" cy="67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京东为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人才提供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充分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和平等的发展舞台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718275" y="5229343"/>
              <a:ext cx="954684" cy="954684"/>
              <a:chOff x="10934278" y="1370772"/>
              <a:chExt cx="954684" cy="954684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0934278" y="1370772"/>
                <a:ext cx="954684" cy="954684"/>
              </a:xfrm>
              <a:prstGeom prst="ellipse">
                <a:avLst/>
              </a:prstGeom>
              <a:solidFill>
                <a:srgbClr val="C81623"/>
              </a:solidFill>
              <a:ln w="12700" cmpd="sng">
                <a:solidFill>
                  <a:srgbClr val="C81623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pic>
            <p:nvPicPr>
              <p:cNvPr id="93" name="Picture 2" descr="C:\Users\Administrator\Documents\我接收到的文件\归档\JD Style.jp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991723" y="1433011"/>
                <a:ext cx="839794" cy="830205"/>
              </a:xfrm>
              <a:prstGeom prst="ellipse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5" name="椭圆 94"/>
            <p:cNvSpPr/>
            <p:nvPr/>
          </p:nvSpPr>
          <p:spPr>
            <a:xfrm>
              <a:off x="9555671" y="2663644"/>
              <a:ext cx="954684" cy="954684"/>
            </a:xfrm>
            <a:prstGeom prst="ellipse">
              <a:avLst/>
            </a:prstGeom>
            <a:solidFill>
              <a:srgbClr val="C81623"/>
            </a:solidFill>
            <a:ln w="12700" cmpd="sng">
              <a:solidFill>
                <a:srgbClr val="C81623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pic>
          <p:nvPicPr>
            <p:cNvPr id="97" name="Picture 5" descr="C:\Users\Administrator\Documents\我接收到的文件\归档\JD Stage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57"/>
            <a:stretch/>
          </p:blipFill>
          <p:spPr bwMode="auto">
            <a:xfrm>
              <a:off x="9618882" y="2727220"/>
              <a:ext cx="827862" cy="831600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组合 5"/>
            <p:cNvGrpSpPr/>
            <p:nvPr/>
          </p:nvGrpSpPr>
          <p:grpSpPr>
            <a:xfrm>
              <a:off x="8198340" y="3938449"/>
              <a:ext cx="954684" cy="954684"/>
              <a:chOff x="8172479" y="3941402"/>
              <a:chExt cx="954684" cy="954684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8172479" y="3941402"/>
                <a:ext cx="954684" cy="954684"/>
              </a:xfrm>
              <a:prstGeom prst="ellipse">
                <a:avLst/>
              </a:prstGeom>
              <a:solidFill>
                <a:srgbClr val="C81623"/>
              </a:solidFill>
              <a:ln w="12700" cmpd="sng">
                <a:solidFill>
                  <a:srgbClr val="C81623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pic>
            <p:nvPicPr>
              <p:cNvPr id="102" name="Picture 2" descr="C:\Users\Administrator\Documents\我接收到的文件\归档\JD Style.jp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245924" y="4017237"/>
                <a:ext cx="839794" cy="830205"/>
              </a:xfrm>
              <a:prstGeom prst="ellipse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0" name="Picture 4" descr="C:\Users\Administrator\Documents\我接收到的文件\归档\JD Speed.jpg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5337"/>
              <a:stretch/>
            </p:blipFill>
            <p:spPr bwMode="auto">
              <a:xfrm>
                <a:off x="8238985" y="4008509"/>
                <a:ext cx="833085" cy="831600"/>
              </a:xfrm>
              <a:prstGeom prst="ellipse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0983780" y="1355649"/>
              <a:ext cx="954684" cy="954684"/>
              <a:chOff x="10268267" y="4450735"/>
              <a:chExt cx="954684" cy="954684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10268267" y="4450735"/>
                <a:ext cx="954684" cy="954684"/>
                <a:chOff x="8172479" y="3941402"/>
                <a:chExt cx="954684" cy="954684"/>
              </a:xfrm>
            </p:grpSpPr>
            <p:sp>
              <p:nvSpPr>
                <p:cNvPr id="104" name="椭圆 103"/>
                <p:cNvSpPr/>
                <p:nvPr/>
              </p:nvSpPr>
              <p:spPr>
                <a:xfrm>
                  <a:off x="8172479" y="3941402"/>
                  <a:ext cx="954684" cy="954684"/>
                </a:xfrm>
                <a:prstGeom prst="ellipse">
                  <a:avLst/>
                </a:prstGeom>
                <a:solidFill>
                  <a:srgbClr val="C81623"/>
                </a:solidFill>
                <a:ln w="12700" cmpd="sng">
                  <a:solidFill>
                    <a:srgbClr val="C81623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C898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  <p:pic>
              <p:nvPicPr>
                <p:cNvPr id="105" name="Picture 2" descr="C:\Users\Administrator\Documents\我接收到的文件\归档\JD Style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8229924" y="4003641"/>
                  <a:ext cx="839794" cy="830205"/>
                </a:xfrm>
                <a:prstGeom prst="ellipse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07" name="Picture 3" descr="C:\Users\Administrator\Documents\我接收到的文件\归档\JD Success.jpg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6139"/>
              <a:stretch/>
            </p:blipFill>
            <p:spPr bwMode="auto">
              <a:xfrm>
                <a:off x="10332074" y="4518974"/>
                <a:ext cx="833432" cy="831600"/>
              </a:xfrm>
              <a:prstGeom prst="ellipse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09" name="矩形 26"/>
            <p:cNvSpPr>
              <a:spLocks noChangeArrowheads="1"/>
            </p:cNvSpPr>
            <p:nvPr/>
          </p:nvSpPr>
          <p:spPr bwMode="auto">
            <a:xfrm>
              <a:off x="1539728" y="4191814"/>
              <a:ext cx="271423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以京东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的速度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成长</a:t>
              </a:r>
            </a:p>
          </p:txBody>
        </p:sp>
        <p:sp>
          <p:nvSpPr>
            <p:cNvPr id="110" name="矩形 27"/>
            <p:cNvSpPr>
              <a:spLocks noChangeArrowheads="1"/>
            </p:cNvSpPr>
            <p:nvPr/>
          </p:nvSpPr>
          <p:spPr bwMode="auto">
            <a:xfrm>
              <a:off x="4339771" y="3917388"/>
              <a:ext cx="3624438" cy="67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京东人才发展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体系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让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人才与京东同速成长</a:t>
              </a:r>
            </a:p>
          </p:txBody>
        </p:sp>
        <p:sp>
          <p:nvSpPr>
            <p:cNvPr id="111" name="矩形 26"/>
            <p:cNvSpPr>
              <a:spLocks noChangeArrowheads="1"/>
            </p:cNvSpPr>
            <p:nvPr/>
          </p:nvSpPr>
          <p:spPr bwMode="auto">
            <a:xfrm>
              <a:off x="1549335" y="1697622"/>
              <a:ext cx="4598480" cy="417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从事同样的工作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，收获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不一样的人生</a:t>
              </a:r>
            </a:p>
          </p:txBody>
        </p:sp>
        <p:sp>
          <p:nvSpPr>
            <p:cNvPr id="112" name="矩形 27"/>
            <p:cNvSpPr>
              <a:spLocks noChangeArrowheads="1"/>
            </p:cNvSpPr>
            <p:nvPr/>
          </p:nvSpPr>
          <p:spPr bwMode="auto">
            <a:xfrm>
              <a:off x="6401483" y="1440640"/>
              <a:ext cx="3115927" cy="67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京东给人才的不仅是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工作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更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能成就价值的人生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1323379" y="209986"/>
            <a:ext cx="7098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4S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人才观</a:t>
            </a:r>
          </a:p>
        </p:txBody>
      </p:sp>
    </p:spTree>
    <p:extLst>
      <p:ext uri="{BB962C8B-B14F-4D97-AF65-F5344CB8AC3E}">
        <p14:creationId xmlns:p14="http://schemas.microsoft.com/office/powerpoint/2010/main" val="17068687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5"/>
          <p:cNvSpPr>
            <a:spLocks noChangeArrowheads="1"/>
          </p:cNvSpPr>
          <p:nvPr/>
        </p:nvSpPr>
        <p:spPr bwMode="auto">
          <a:xfrm rot="10800000" flipV="1">
            <a:off x="2289906" y="1909541"/>
            <a:ext cx="5629768" cy="1212683"/>
          </a:xfrm>
          <a:custGeom>
            <a:avLst/>
            <a:gdLst>
              <a:gd name="T0" fmla="*/ 2805 w 21600"/>
              <a:gd name="T1" fmla="*/ 346 h 21600"/>
              <a:gd name="T2" fmla="*/ 1510 w 21600"/>
              <a:gd name="T3" fmla="*/ 691 h 21600"/>
              <a:gd name="T4" fmla="*/ 215 w 21600"/>
              <a:gd name="T5" fmla="*/ 346 h 21600"/>
              <a:gd name="T6" fmla="*/ 151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33 w 21600"/>
              <a:gd name="T13" fmla="*/ 3345 h 21600"/>
              <a:gd name="T14" fmla="*/ 18267 w 21600"/>
              <a:gd name="T15" fmla="*/ 182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071" y="21600"/>
                </a:lnTo>
                <a:lnTo>
                  <a:pt x="1852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1623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 rot="10800000" flipV="1">
            <a:off x="3190293" y="3339844"/>
            <a:ext cx="3795435" cy="940662"/>
          </a:xfrm>
          <a:custGeom>
            <a:avLst/>
            <a:gdLst>
              <a:gd name="G0" fmla="+- 3614 0 0"/>
              <a:gd name="G1" fmla="+- 21600 0 3614"/>
              <a:gd name="G2" fmla="*/ 3614 1 2"/>
              <a:gd name="G3" fmla="+- 21600 0 G2"/>
              <a:gd name="G4" fmla="+/ 3614 21600 2"/>
              <a:gd name="G5" fmla="+/ G1 0 2"/>
              <a:gd name="G6" fmla="*/ 21600 21600 3614"/>
              <a:gd name="G7" fmla="*/ G6 1 2"/>
              <a:gd name="G8" fmla="+- 21600 0 G7"/>
              <a:gd name="G9" fmla="*/ 21600 1 2"/>
              <a:gd name="G10" fmla="+- 3614 0 G9"/>
              <a:gd name="G11" fmla="?: G10 G8 0"/>
              <a:gd name="G12" fmla="?: G10 G7 21600"/>
              <a:gd name="T0" fmla="*/ 19793 w 21600"/>
              <a:gd name="T1" fmla="*/ 10800 h 21600"/>
              <a:gd name="T2" fmla="*/ 10800 w 21600"/>
              <a:gd name="T3" fmla="*/ 21600 h 21600"/>
              <a:gd name="T4" fmla="*/ 1807 w 21600"/>
              <a:gd name="T5" fmla="*/ 10800 h 21600"/>
              <a:gd name="T6" fmla="*/ 10800 w 21600"/>
              <a:gd name="T7" fmla="*/ 0 h 21600"/>
              <a:gd name="T8" fmla="*/ 3607 w 21600"/>
              <a:gd name="T9" fmla="*/ 3607 h 21600"/>
              <a:gd name="T10" fmla="*/ 17993 w 21600"/>
              <a:gd name="T11" fmla="*/ 1799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614" y="21600"/>
                </a:lnTo>
                <a:lnTo>
                  <a:pt x="17986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6000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zh-CN" altLang="en-US" sz="2400">
              <a:latin typeface="Arial" charset="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 rot="10800000">
            <a:off x="4972433" y="3331069"/>
            <a:ext cx="242341" cy="87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9600">
                <a:solidFill>
                  <a:srgbClr val="F3930C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0000" tIns="102336" rIns="120000" bIns="60000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9pPr>
          </a:lstStyle>
          <a:p>
            <a:pPr algn="ctr" eaLnBrk="1"/>
            <a:endParaRPr lang="en-US" altLang="zh-CN" sz="4800" dirty="0">
              <a:solidFill>
                <a:srgbClr val="FFFFFF"/>
              </a:solidFill>
              <a:ea typeface="宋体" panose="02010600030101010101" pitchFamily="2" charset="-122"/>
              <a:cs typeface="方正宋体" charset="0"/>
            </a:endParaRPr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 rot="10800000" flipV="1">
            <a:off x="3956464" y="4433029"/>
            <a:ext cx="2287327" cy="667974"/>
          </a:xfrm>
          <a:custGeom>
            <a:avLst/>
            <a:gdLst>
              <a:gd name="T0" fmla="*/ 1121 w 21600"/>
              <a:gd name="T1" fmla="*/ 173 h 21600"/>
              <a:gd name="T2" fmla="*/ 614 w 21600"/>
              <a:gd name="T3" fmla="*/ 345 h 21600"/>
              <a:gd name="T4" fmla="*/ 106 w 21600"/>
              <a:gd name="T5" fmla="*/ 173 h 21600"/>
              <a:gd name="T6" fmla="*/ 61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662 w 21600"/>
              <a:gd name="T13" fmla="*/ 3694 h 21600"/>
              <a:gd name="T14" fmla="*/ 17938 w 21600"/>
              <a:gd name="T15" fmla="*/ 1790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736" y="21600"/>
                </a:lnTo>
                <a:lnTo>
                  <a:pt x="1786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1623"/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1" name="AutoShape 17"/>
          <p:cNvSpPr>
            <a:spLocks noChangeArrowheads="1"/>
          </p:cNvSpPr>
          <p:nvPr/>
        </p:nvSpPr>
        <p:spPr bwMode="auto">
          <a:xfrm rot="10800000">
            <a:off x="4472840" y="5252118"/>
            <a:ext cx="1245261" cy="947684"/>
          </a:xfrm>
          <a:prstGeom prst="triangle">
            <a:avLst>
              <a:gd name="adj" fmla="val 50324"/>
            </a:avLst>
          </a:prstGeom>
          <a:solidFill>
            <a:srgbClr val="595959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44000" tIns="105168" rIns="144000" bIns="84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itchFamily="32" charset="0"/>
                <a:cs typeface="仿宋_GB2312" pitchFamily="32" charset="0"/>
              </a:defRPr>
            </a:lvl9pPr>
          </a:lstStyle>
          <a:p>
            <a:pPr algn="ctr" eaLnBrk="1"/>
            <a:endParaRPr lang="en-US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rot="10800000" flipV="1">
            <a:off x="5388142" y="1935865"/>
            <a:ext cx="2805564" cy="4336532"/>
          </a:xfrm>
          <a:prstGeom prst="line">
            <a:avLst/>
          </a:prstGeom>
          <a:noFill/>
          <a:ln w="9525">
            <a:solidFill>
              <a:srgbClr val="B922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4" name="Oval 20"/>
          <p:cNvSpPr>
            <a:spLocks noChangeArrowheads="1"/>
          </p:cNvSpPr>
          <p:nvPr/>
        </p:nvSpPr>
        <p:spPr bwMode="auto">
          <a:xfrm rot="10800000">
            <a:off x="7977464" y="2014839"/>
            <a:ext cx="219971" cy="207087"/>
          </a:xfrm>
          <a:prstGeom prst="ellipse">
            <a:avLst/>
          </a:prstGeom>
          <a:solidFill>
            <a:srgbClr val="C8162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35" name="Oval 21"/>
          <p:cNvSpPr>
            <a:spLocks noChangeArrowheads="1"/>
          </p:cNvSpPr>
          <p:nvPr/>
        </p:nvSpPr>
        <p:spPr bwMode="auto">
          <a:xfrm rot="10800000">
            <a:off x="6286668" y="4601666"/>
            <a:ext cx="219971" cy="207087"/>
          </a:xfrm>
          <a:prstGeom prst="ellipse">
            <a:avLst/>
          </a:prstGeom>
          <a:solidFill>
            <a:srgbClr val="C8162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36" name="Oval 22"/>
          <p:cNvSpPr>
            <a:spLocks noChangeArrowheads="1"/>
          </p:cNvSpPr>
          <p:nvPr/>
        </p:nvSpPr>
        <p:spPr bwMode="auto">
          <a:xfrm rot="10800000">
            <a:off x="5801986" y="5380873"/>
            <a:ext cx="219971" cy="207087"/>
          </a:xfrm>
          <a:prstGeom prst="ellipse">
            <a:avLst/>
          </a:prstGeom>
          <a:solidFill>
            <a:srgbClr val="C8162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37" name="Oval 23"/>
          <p:cNvSpPr>
            <a:spLocks noChangeArrowheads="1"/>
          </p:cNvSpPr>
          <p:nvPr/>
        </p:nvSpPr>
        <p:spPr bwMode="auto">
          <a:xfrm rot="10800000">
            <a:off x="7065887" y="3424080"/>
            <a:ext cx="219971" cy="207087"/>
          </a:xfrm>
          <a:prstGeom prst="ellipse">
            <a:avLst/>
          </a:prstGeom>
          <a:solidFill>
            <a:srgbClr val="C8162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4176" y="2761255"/>
            <a:ext cx="1067964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latin typeface="Calibri" pitchFamily="34" charset="0"/>
                <a:ea typeface="微软雅黑" pitchFamily="34" charset="-122"/>
              </a:rPr>
              <a:t>可   见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176" y="3412610"/>
            <a:ext cx="1420591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latin typeface="Calibri" pitchFamily="34" charset="0"/>
                <a:ea typeface="微软雅黑" pitchFamily="34" charset="-122"/>
              </a:rPr>
              <a:t>不可见</a:t>
            </a:r>
          </a:p>
        </p:txBody>
      </p:sp>
      <p:cxnSp>
        <p:nvCxnSpPr>
          <p:cNvPr id="46" name="直接连接符 22"/>
          <p:cNvCxnSpPr>
            <a:cxnSpLocks noChangeShapeType="1"/>
          </p:cNvCxnSpPr>
          <p:nvPr/>
        </p:nvCxnSpPr>
        <p:spPr bwMode="auto">
          <a:xfrm>
            <a:off x="841778" y="3220298"/>
            <a:ext cx="7977358" cy="3725"/>
          </a:xfrm>
          <a:prstGeom prst="line">
            <a:avLst/>
          </a:prstGeom>
          <a:noFill/>
          <a:ln w="31750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grpSp>
        <p:nvGrpSpPr>
          <p:cNvPr id="53" name="组合 52"/>
          <p:cNvGrpSpPr/>
          <p:nvPr/>
        </p:nvGrpSpPr>
        <p:grpSpPr>
          <a:xfrm>
            <a:off x="8888856" y="2575458"/>
            <a:ext cx="2403086" cy="558305"/>
            <a:chOff x="6714358" y="1669886"/>
            <a:chExt cx="1800200" cy="432048"/>
          </a:xfrm>
          <a:solidFill>
            <a:srgbClr val="C81623"/>
          </a:solidFill>
        </p:grpSpPr>
        <p:sp>
          <p:nvSpPr>
            <p:cNvPr id="54" name="圆角矩形 53"/>
            <p:cNvSpPr/>
            <p:nvPr/>
          </p:nvSpPr>
          <p:spPr>
            <a:xfrm>
              <a:off x="6714358" y="1669886"/>
              <a:ext cx="1800200" cy="4320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55" name="TextBox 31"/>
            <p:cNvSpPr txBox="1"/>
            <p:nvPr/>
          </p:nvSpPr>
          <p:spPr>
            <a:xfrm>
              <a:off x="6780825" y="1710673"/>
              <a:ext cx="1733733" cy="31542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用户体验</a:t>
              </a:r>
              <a:r>
                <a:rPr lang="en-US" altLang="zh-CN" sz="2133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sz="2133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品牌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19137" y="3550941"/>
            <a:ext cx="2403086" cy="558305"/>
            <a:chOff x="7092280" y="2809930"/>
            <a:chExt cx="1800200" cy="432048"/>
          </a:xfrm>
          <a:solidFill>
            <a:srgbClr val="C81623"/>
          </a:solidFill>
        </p:grpSpPr>
        <p:sp>
          <p:nvSpPr>
            <p:cNvPr id="57" name="圆角矩形 56"/>
            <p:cNvSpPr/>
            <p:nvPr/>
          </p:nvSpPr>
          <p:spPr>
            <a:xfrm>
              <a:off x="7092280" y="2809930"/>
              <a:ext cx="1800200" cy="432048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58" name="TextBox 32"/>
            <p:cNvSpPr txBox="1"/>
            <p:nvPr/>
          </p:nvSpPr>
          <p:spPr>
            <a:xfrm>
              <a:off x="7308304" y="2872065"/>
              <a:ext cx="1416999" cy="319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数据驱动管理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19136" y="4526424"/>
            <a:ext cx="2403086" cy="558305"/>
            <a:chOff x="7092280" y="2809930"/>
            <a:chExt cx="1800200" cy="432048"/>
          </a:xfrm>
          <a:solidFill>
            <a:srgbClr val="C81623"/>
          </a:solidFill>
        </p:grpSpPr>
        <p:sp>
          <p:nvSpPr>
            <p:cNvPr id="60" name="圆角矩形 59"/>
            <p:cNvSpPr/>
            <p:nvPr/>
          </p:nvSpPr>
          <p:spPr>
            <a:xfrm>
              <a:off x="7092280" y="2809930"/>
              <a:ext cx="1800200" cy="432048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61" name="TextBox 32"/>
            <p:cNvSpPr txBox="1"/>
            <p:nvPr/>
          </p:nvSpPr>
          <p:spPr>
            <a:xfrm>
              <a:off x="7590972" y="2872065"/>
              <a:ext cx="991456" cy="3154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平  台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819136" y="5501906"/>
            <a:ext cx="2403086" cy="558305"/>
            <a:chOff x="7092280" y="2809930"/>
            <a:chExt cx="1800200" cy="432048"/>
          </a:xfrm>
          <a:solidFill>
            <a:srgbClr val="C81623"/>
          </a:solidFill>
        </p:grpSpPr>
        <p:sp>
          <p:nvSpPr>
            <p:cNvPr id="63" name="圆角矩形 62"/>
            <p:cNvSpPr/>
            <p:nvPr/>
          </p:nvSpPr>
          <p:spPr>
            <a:xfrm>
              <a:off x="7092280" y="2809930"/>
              <a:ext cx="1800200" cy="432048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64" name="TextBox 32"/>
            <p:cNvSpPr txBox="1"/>
            <p:nvPr/>
          </p:nvSpPr>
          <p:spPr>
            <a:xfrm>
              <a:off x="7596336" y="2872065"/>
              <a:ext cx="986092" cy="3154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  础</a:t>
              </a:r>
            </a:p>
          </p:txBody>
        </p:sp>
      </p:grpSp>
      <p:sp>
        <p:nvSpPr>
          <p:cNvPr id="65" name="TextBox 29"/>
          <p:cNvSpPr txBox="1"/>
          <p:nvPr/>
        </p:nvSpPr>
        <p:spPr>
          <a:xfrm>
            <a:off x="3875540" y="1310876"/>
            <a:ext cx="2535595" cy="48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</a:p>
        </p:txBody>
      </p:sp>
      <p:sp>
        <p:nvSpPr>
          <p:cNvPr id="66" name="TextBox 37"/>
          <p:cNvSpPr txBox="1"/>
          <p:nvPr/>
        </p:nvSpPr>
        <p:spPr>
          <a:xfrm>
            <a:off x="3635632" y="2374794"/>
            <a:ext cx="4457745" cy="40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产品          价格          服务</a:t>
            </a:r>
          </a:p>
        </p:txBody>
      </p:sp>
      <p:sp>
        <p:nvSpPr>
          <p:cNvPr id="67" name="TextBox 40"/>
          <p:cNvSpPr txBox="1"/>
          <p:nvPr/>
        </p:nvSpPr>
        <p:spPr>
          <a:xfrm>
            <a:off x="4144057" y="4468579"/>
            <a:ext cx="1998560" cy="56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物流系统、</a:t>
            </a:r>
            <a:r>
              <a:rPr lang="en-US" altLang="zh-CN" sz="1600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IT</a:t>
            </a:r>
            <a:r>
              <a:rPr lang="zh-CN" altLang="en-US" sz="1600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系统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财务系统</a:t>
            </a:r>
          </a:p>
        </p:txBody>
      </p:sp>
      <p:sp>
        <p:nvSpPr>
          <p:cNvPr id="68" name="TextBox 41"/>
          <p:cNvSpPr txBox="1"/>
          <p:nvPr/>
        </p:nvSpPr>
        <p:spPr>
          <a:xfrm>
            <a:off x="4103643" y="5403088"/>
            <a:ext cx="1998560" cy="36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团队</a:t>
            </a:r>
          </a:p>
        </p:txBody>
      </p:sp>
      <p:sp>
        <p:nvSpPr>
          <p:cNvPr id="69" name="上箭头 68"/>
          <p:cNvSpPr/>
          <p:nvPr/>
        </p:nvSpPr>
        <p:spPr>
          <a:xfrm>
            <a:off x="5269730" y="3584454"/>
            <a:ext cx="1057357" cy="465254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70" name="上箭头 69"/>
          <p:cNvSpPr/>
          <p:nvPr/>
        </p:nvSpPr>
        <p:spPr>
          <a:xfrm rot="10800000">
            <a:off x="3827879" y="3677504"/>
            <a:ext cx="1057357" cy="465254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61977" y="3677505"/>
            <a:ext cx="869212" cy="36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67" b="1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效率</a:t>
            </a:r>
          </a:p>
        </p:txBody>
      </p:sp>
      <p:sp>
        <p:nvSpPr>
          <p:cNvPr id="72" name="TextBox 39"/>
          <p:cNvSpPr txBox="1"/>
          <p:nvPr/>
        </p:nvSpPr>
        <p:spPr>
          <a:xfrm>
            <a:off x="4036680" y="3689366"/>
            <a:ext cx="1051874" cy="36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成本</a:t>
            </a:r>
          </a:p>
        </p:txBody>
      </p:sp>
      <p:sp>
        <p:nvSpPr>
          <p:cNvPr id="38" name="矩形 37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京东商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城核心管理理念：倒三角</a:t>
            </a:r>
          </a:p>
        </p:txBody>
      </p:sp>
    </p:spTree>
    <p:extLst>
      <p:ext uri="{BB962C8B-B14F-4D97-AF65-F5344CB8AC3E}">
        <p14:creationId xmlns:p14="http://schemas.microsoft.com/office/powerpoint/2010/main" val="38966403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5"/>
          <p:cNvSpPr/>
          <p:nvPr/>
        </p:nvSpPr>
        <p:spPr>
          <a:xfrm>
            <a:off x="6661097" y="1814944"/>
            <a:ext cx="2047617" cy="1749600"/>
          </a:xfrm>
          <a:prstGeom prst="roundRect">
            <a:avLst>
              <a:gd name="adj" fmla="val 6226"/>
            </a:avLst>
          </a:prstGeom>
          <a:solidFill>
            <a:srgbClr val="404040"/>
          </a:solidFill>
          <a:effectLst/>
        </p:spPr>
        <p:txBody>
          <a:bodyPr wrap="square" lIns="91440" tIns="365760" rIns="91440" bIns="182880">
            <a:spAutoFit/>
          </a:bodyPr>
          <a:lstStyle/>
          <a:p>
            <a:pPr defTabSz="888978">
              <a:lnSpc>
                <a:spcPct val="120000"/>
              </a:lnSpc>
              <a:spcBef>
                <a:spcPct val="0"/>
              </a:spcBef>
              <a:spcAft>
                <a:spcPts val="267"/>
              </a:spcAft>
            </a:pPr>
            <a:endParaRPr lang="en-US" sz="1200" dirty="0">
              <a:solidFill>
                <a:schemeClr val="bg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52" name="TextBox 56"/>
          <p:cNvSpPr txBox="1"/>
          <p:nvPr/>
        </p:nvSpPr>
        <p:spPr>
          <a:xfrm>
            <a:off x="6661097" y="1525433"/>
            <a:ext cx="2047617" cy="385200"/>
          </a:xfrm>
          <a:prstGeom prst="round2SameRect">
            <a:avLst>
              <a:gd name="adj1" fmla="val 16667"/>
              <a:gd name="adj2" fmla="val 6345"/>
            </a:avLst>
          </a:prstGeom>
          <a:solidFill>
            <a:srgbClr val="C81623"/>
          </a:solidFill>
        </p:spPr>
        <p:txBody>
          <a:bodyPr wrap="square" lIns="243840" tIns="121920" rIns="243840" bIns="121920" rtlCol="0">
            <a:spAutoFit/>
          </a:bodyPr>
          <a:lstStyle/>
          <a:p>
            <a:endParaRPr 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65049" y="59970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政府</a:t>
            </a:r>
          </a:p>
        </p:txBody>
      </p:sp>
      <p:sp>
        <p:nvSpPr>
          <p:cNvPr id="43" name="矩形 42"/>
          <p:cNvSpPr/>
          <p:nvPr/>
        </p:nvSpPr>
        <p:spPr>
          <a:xfrm>
            <a:off x="2393809" y="59970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媒体</a:t>
            </a:r>
          </a:p>
        </p:txBody>
      </p:sp>
      <p:sp>
        <p:nvSpPr>
          <p:cNvPr id="44" name="矩形 43"/>
          <p:cNvSpPr/>
          <p:nvPr/>
        </p:nvSpPr>
        <p:spPr>
          <a:xfrm>
            <a:off x="3528623" y="599706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公益组织</a:t>
            </a:r>
          </a:p>
        </p:txBody>
      </p:sp>
      <p:sp>
        <p:nvSpPr>
          <p:cNvPr id="80" name="TextBox 14"/>
          <p:cNvSpPr txBox="1"/>
          <p:nvPr/>
        </p:nvSpPr>
        <p:spPr>
          <a:xfrm>
            <a:off x="7231386" y="600277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algn="ctr">
              <a:defRPr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让生活变得简单快乐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0870" y="982486"/>
            <a:ext cx="4212971" cy="4501990"/>
            <a:chOff x="12612874" y="975766"/>
            <a:chExt cx="4542056" cy="4853651"/>
          </a:xfrm>
        </p:grpSpPr>
        <p:grpSp>
          <p:nvGrpSpPr>
            <p:cNvPr id="81" name="组 1"/>
            <p:cNvGrpSpPr/>
            <p:nvPr/>
          </p:nvGrpSpPr>
          <p:grpSpPr>
            <a:xfrm>
              <a:off x="12648208" y="975766"/>
              <a:ext cx="4503331" cy="4853651"/>
              <a:chOff x="6726143" y="1422609"/>
              <a:chExt cx="3938587" cy="4244975"/>
            </a:xfrm>
          </p:grpSpPr>
          <p:sp>
            <p:nvSpPr>
              <p:cNvPr id="82" name="Oval 4"/>
              <p:cNvSpPr>
                <a:spLocks noChangeArrowheads="1"/>
              </p:cNvSpPr>
              <p:nvPr/>
            </p:nvSpPr>
            <p:spPr bwMode="gray">
              <a:xfrm>
                <a:off x="7038880" y="1763921"/>
                <a:ext cx="3355975" cy="3355975"/>
              </a:xfrm>
              <a:prstGeom prst="ellipse">
                <a:avLst/>
              </a:prstGeom>
              <a:noFill/>
              <a:ln w="12700" algn="ctr">
                <a:solidFill>
                  <a:srgbClr val="2B2E30"/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83" name="Oval 5"/>
              <p:cNvSpPr>
                <a:spLocks noChangeArrowheads="1"/>
              </p:cNvSpPr>
              <p:nvPr/>
            </p:nvSpPr>
            <p:spPr bwMode="gray">
              <a:xfrm>
                <a:off x="6726143" y="2011571"/>
                <a:ext cx="1143000" cy="1143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algn="ctr">
                <a:solidFill>
                  <a:srgbClr val="EBF5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Oval 6"/>
              <p:cNvSpPr>
                <a:spLocks noChangeArrowheads="1"/>
              </p:cNvSpPr>
              <p:nvPr/>
            </p:nvSpPr>
            <p:spPr bwMode="gray">
              <a:xfrm>
                <a:off x="9521730" y="2011571"/>
                <a:ext cx="1143000" cy="1143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algn="ctr">
                <a:solidFill>
                  <a:srgbClr val="EBF5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b="1" kern="0" dirty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85" name="Oval 7"/>
              <p:cNvSpPr>
                <a:spLocks noChangeArrowheads="1"/>
              </p:cNvSpPr>
              <p:nvPr/>
            </p:nvSpPr>
            <p:spPr bwMode="gray">
              <a:xfrm>
                <a:off x="8175530" y="4524584"/>
                <a:ext cx="1143000" cy="1143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algn="ctr">
                <a:solidFill>
                  <a:srgbClr val="EBF5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lvl="0"/>
                <a:endParaRPr lang="zh-CN" altLang="en-US" sz="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Oval 8"/>
              <p:cNvSpPr>
                <a:spLocks noChangeArrowheads="1"/>
              </p:cNvSpPr>
              <p:nvPr/>
            </p:nvSpPr>
            <p:spPr bwMode="gray">
              <a:xfrm>
                <a:off x="8308880" y="1422609"/>
                <a:ext cx="848620" cy="848620"/>
              </a:xfrm>
              <a:prstGeom prst="ellipse">
                <a:avLst/>
              </a:prstGeom>
              <a:solidFill>
                <a:srgbClr val="C82316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vl="0">
                  <a:spcAft>
                    <a:spcPts val="0"/>
                  </a:spcAft>
                </a:pP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Oval 9"/>
              <p:cNvSpPr>
                <a:spLocks noChangeArrowheads="1"/>
              </p:cNvSpPr>
              <p:nvPr/>
            </p:nvSpPr>
            <p:spPr bwMode="gray">
              <a:xfrm>
                <a:off x="9766205" y="3794334"/>
                <a:ext cx="848620" cy="848620"/>
              </a:xfrm>
              <a:prstGeom prst="ellipse">
                <a:avLst/>
              </a:prstGeom>
              <a:solidFill>
                <a:srgbClr val="C82316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 dirty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88" name="Oval 10"/>
              <p:cNvSpPr>
                <a:spLocks noChangeArrowheads="1"/>
              </p:cNvSpPr>
              <p:nvPr/>
            </p:nvSpPr>
            <p:spPr bwMode="gray">
              <a:xfrm>
                <a:off x="6843618" y="3832434"/>
                <a:ext cx="848620" cy="848620"/>
              </a:xfrm>
              <a:prstGeom prst="ellipse">
                <a:avLst/>
              </a:prstGeom>
              <a:solidFill>
                <a:srgbClr val="C82316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zh-CN" altLang="en-US" sz="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4" name="AutoShape 11"/>
              <p:cNvCxnSpPr>
                <a:cxnSpLocks noChangeShapeType="1"/>
              </p:cNvCxnSpPr>
              <p:nvPr/>
            </p:nvCxnSpPr>
            <p:spPr bwMode="gray">
              <a:xfrm flipH="1" flipV="1">
                <a:off x="8737506" y="4053096"/>
                <a:ext cx="9525" cy="452438"/>
              </a:xfrm>
              <a:prstGeom prst="straightConnector1">
                <a:avLst/>
              </a:prstGeom>
              <a:noFill/>
              <a:ln w="9525">
                <a:solidFill>
                  <a:srgbClr val="2B2E30"/>
                </a:solidFill>
                <a:round/>
                <a:headEnd/>
                <a:tailEnd/>
              </a:ln>
            </p:spPr>
          </p:cxnSp>
          <p:cxnSp>
            <p:nvCxnSpPr>
              <p:cNvPr id="96" name="AutoShape 12"/>
              <p:cNvCxnSpPr>
                <a:cxnSpLocks noChangeShapeType="1"/>
                <a:stCxn id="101" idx="3"/>
              </p:cNvCxnSpPr>
              <p:nvPr/>
            </p:nvCxnSpPr>
            <p:spPr bwMode="gray">
              <a:xfrm flipH="1">
                <a:off x="9277256" y="3006934"/>
                <a:ext cx="411162" cy="109537"/>
              </a:xfrm>
              <a:prstGeom prst="straightConnector1">
                <a:avLst/>
              </a:prstGeom>
              <a:noFill/>
              <a:ln w="9525">
                <a:solidFill>
                  <a:srgbClr val="2B2E30"/>
                </a:solidFill>
                <a:round/>
                <a:headEnd/>
                <a:tailEnd/>
              </a:ln>
            </p:spPr>
          </p:cxnSp>
          <p:cxnSp>
            <p:nvCxnSpPr>
              <p:cNvPr id="99" name="AutoShape 13"/>
              <p:cNvCxnSpPr>
                <a:cxnSpLocks noChangeShapeType="1"/>
                <a:stCxn id="99" idx="5"/>
              </p:cNvCxnSpPr>
              <p:nvPr/>
            </p:nvCxnSpPr>
            <p:spPr bwMode="gray">
              <a:xfrm>
                <a:off x="7702456" y="3006934"/>
                <a:ext cx="495300" cy="109537"/>
              </a:xfrm>
              <a:prstGeom prst="straightConnector1">
                <a:avLst/>
              </a:prstGeom>
              <a:noFill/>
              <a:ln w="9525">
                <a:solidFill>
                  <a:srgbClr val="2B2E30"/>
                </a:solidFill>
                <a:round/>
                <a:headEnd/>
                <a:tailEnd/>
              </a:ln>
            </p:spPr>
          </p:cxnSp>
          <p:sp>
            <p:nvSpPr>
              <p:cNvPr id="101" name="Oval 16"/>
              <p:cNvSpPr>
                <a:spLocks noChangeArrowheads="1"/>
              </p:cNvSpPr>
              <p:nvPr/>
            </p:nvSpPr>
            <p:spPr bwMode="gray">
              <a:xfrm>
                <a:off x="7980268" y="2630696"/>
                <a:ext cx="1473200" cy="1439863"/>
              </a:xfrm>
              <a:prstGeom prst="ellipse">
                <a:avLst/>
              </a:prstGeom>
              <a:solidFill>
                <a:srgbClr val="C82316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22121" y="2543594"/>
              <a:ext cx="776311" cy="779214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>
            <a:xfrm>
              <a:off x="14063745" y="3272416"/>
              <a:ext cx="1764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京东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六为理念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247423" y="1228201"/>
              <a:ext cx="1391235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en-US" sz="1100" b="1" dirty="0">
                  <a:solidFill>
                    <a:srgbClr val="C92F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为员工</a:t>
              </a:r>
              <a:endPara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spcAft>
                  <a:spcPts val="0"/>
                </a:spcAft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传递雇主品牌</a:t>
              </a:r>
            </a:p>
          </p:txBody>
        </p:sp>
        <p:sp>
          <p:nvSpPr>
            <p:cNvPr id="113" name="矩形 112"/>
            <p:cNvSpPr/>
            <p:nvPr/>
          </p:nvSpPr>
          <p:spPr>
            <a:xfrm>
              <a:off x="12612874" y="2095067"/>
              <a:ext cx="1391235" cy="4313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为社会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传递企业</a:t>
              </a: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正能量</a:t>
              </a:r>
            </a:p>
          </p:txBody>
        </p:sp>
        <p:sp>
          <p:nvSpPr>
            <p:cNvPr id="114" name="矩形 113"/>
            <p:cNvSpPr/>
            <p:nvPr/>
          </p:nvSpPr>
          <p:spPr>
            <a:xfrm>
              <a:off x="12689945" y="3932358"/>
              <a:ext cx="1174382" cy="56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为环境</a:t>
              </a:r>
            </a:p>
            <a:p>
              <a:pPr algn="ctr"/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影响供应链</a:t>
              </a:r>
              <a:r>
                <a:rPr lang="zh-CN" altLang="en-US" sz="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上游</a:t>
              </a: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，环境友好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4369062" y="4918176"/>
              <a:ext cx="11960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为投资者</a:t>
              </a:r>
            </a:p>
            <a:p>
              <a:pPr algn="ctr"/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提供公司的可持续发展的价值</a:t>
              </a:r>
            </a:p>
          </p:txBody>
        </p:sp>
        <p:sp>
          <p:nvSpPr>
            <p:cNvPr id="116" name="矩形 115"/>
            <p:cNvSpPr/>
            <p:nvPr/>
          </p:nvSpPr>
          <p:spPr>
            <a:xfrm>
              <a:off x="16189394" y="3819133"/>
              <a:ext cx="9655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为用户</a:t>
              </a:r>
            </a:p>
            <a:p>
              <a:pPr algn="ctr"/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让电商平台便利、快乐的购物形式服务社区</a:t>
              </a:r>
            </a:p>
          </p:txBody>
        </p:sp>
        <p:sp>
          <p:nvSpPr>
            <p:cNvPr id="117" name="矩形 116"/>
            <p:cNvSpPr/>
            <p:nvPr/>
          </p:nvSpPr>
          <p:spPr>
            <a:xfrm>
              <a:off x="16035236" y="2031913"/>
              <a:ext cx="978353" cy="56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为供应商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spcAft>
                  <a:spcPts val="0"/>
                </a:spcAft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zh-CN" altLang="en-US" sz="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责任</a:t>
              </a:r>
              <a:endParaRPr lang="en-US" altLang="zh-CN" sz="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spcAft>
                  <a:spcPts val="0"/>
                </a:spcAft>
              </a:pPr>
              <a:r>
                <a:rPr lang="zh-CN" altLang="en-US" sz="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</a:t>
              </a: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商平台</a:t>
              </a: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6686883" y="1564713"/>
            <a:ext cx="167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模式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创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782166" y="2164704"/>
            <a:ext cx="167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链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金融链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价值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链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 defTabSz="609585"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Rounded Rectangle 55"/>
          <p:cNvSpPr/>
          <p:nvPr/>
        </p:nvSpPr>
        <p:spPr>
          <a:xfrm>
            <a:off x="8776368" y="1814944"/>
            <a:ext cx="2047617" cy="1749600"/>
          </a:xfrm>
          <a:prstGeom prst="roundRect">
            <a:avLst>
              <a:gd name="adj" fmla="val 6226"/>
            </a:avLst>
          </a:prstGeom>
          <a:solidFill>
            <a:srgbClr val="404040"/>
          </a:solidFill>
          <a:effectLst/>
        </p:spPr>
        <p:txBody>
          <a:bodyPr wrap="square" lIns="91440" tIns="365760" rIns="91440" bIns="182880">
            <a:spAutoFit/>
          </a:bodyPr>
          <a:lstStyle/>
          <a:p>
            <a:pPr defTabSz="888978">
              <a:lnSpc>
                <a:spcPct val="120000"/>
              </a:lnSpc>
              <a:spcBef>
                <a:spcPct val="0"/>
              </a:spcBef>
              <a:spcAft>
                <a:spcPts val="267"/>
              </a:spcAft>
            </a:pPr>
            <a:endParaRPr lang="en-US" sz="1200" dirty="0">
              <a:solidFill>
                <a:schemeClr val="bg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97" name="TextBox 56"/>
          <p:cNvSpPr txBox="1"/>
          <p:nvPr/>
        </p:nvSpPr>
        <p:spPr>
          <a:xfrm>
            <a:off x="8776368" y="1525433"/>
            <a:ext cx="2047617" cy="385200"/>
          </a:xfrm>
          <a:prstGeom prst="round2SameRect">
            <a:avLst>
              <a:gd name="adj1" fmla="val 16667"/>
              <a:gd name="adj2" fmla="val 6345"/>
            </a:avLst>
          </a:prstGeom>
          <a:solidFill>
            <a:srgbClr val="C81623"/>
          </a:solidFill>
        </p:spPr>
        <p:txBody>
          <a:bodyPr wrap="square" lIns="243840" tIns="121920" rIns="243840" bIns="121920" rtlCol="0">
            <a:spAutoFit/>
          </a:bodyPr>
          <a:lstStyle/>
          <a:p>
            <a:endParaRPr 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802154" y="1551065"/>
            <a:ext cx="167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绿色创新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897437" y="2164704"/>
            <a:ext cx="167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绿色产品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绿色物流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绿色包装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绿色运营</a:t>
            </a:r>
          </a:p>
        </p:txBody>
      </p:sp>
      <p:sp>
        <p:nvSpPr>
          <p:cNvPr id="102" name="Rounded Rectangle 55"/>
          <p:cNvSpPr/>
          <p:nvPr/>
        </p:nvSpPr>
        <p:spPr>
          <a:xfrm>
            <a:off x="6661097" y="3936007"/>
            <a:ext cx="2047617" cy="1749600"/>
          </a:xfrm>
          <a:prstGeom prst="roundRect">
            <a:avLst>
              <a:gd name="adj" fmla="val 6226"/>
            </a:avLst>
          </a:prstGeom>
          <a:solidFill>
            <a:srgbClr val="404040"/>
          </a:solidFill>
          <a:effectLst/>
        </p:spPr>
        <p:txBody>
          <a:bodyPr wrap="square" lIns="91440" tIns="365760" rIns="91440" bIns="182880">
            <a:spAutoFit/>
          </a:bodyPr>
          <a:lstStyle/>
          <a:p>
            <a:pPr defTabSz="888978">
              <a:lnSpc>
                <a:spcPct val="120000"/>
              </a:lnSpc>
              <a:spcBef>
                <a:spcPct val="0"/>
              </a:spcBef>
              <a:spcAft>
                <a:spcPts val="267"/>
              </a:spcAft>
            </a:pPr>
            <a:endParaRPr lang="en-US" sz="1200" dirty="0">
              <a:solidFill>
                <a:schemeClr val="bg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03" name="TextBox 56"/>
          <p:cNvSpPr txBox="1"/>
          <p:nvPr/>
        </p:nvSpPr>
        <p:spPr>
          <a:xfrm>
            <a:off x="6661097" y="3646496"/>
            <a:ext cx="2047617" cy="385200"/>
          </a:xfrm>
          <a:prstGeom prst="round2SameRect">
            <a:avLst>
              <a:gd name="adj1" fmla="val 16667"/>
              <a:gd name="adj2" fmla="val 6345"/>
            </a:avLst>
          </a:prstGeom>
          <a:solidFill>
            <a:srgbClr val="C81623"/>
          </a:solidFill>
        </p:spPr>
        <p:txBody>
          <a:bodyPr wrap="square" lIns="243840" tIns="121920" rIns="243840" bIns="121920" rtlCol="0">
            <a:spAutoFit/>
          </a:bodyPr>
          <a:lstStyle/>
          <a:p>
            <a:endParaRPr 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686883" y="3658480"/>
            <a:ext cx="167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产业创新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6782166" y="4285767"/>
            <a:ext cx="167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供应商支持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出版业优化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京东智能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07" name="Rounded Rectangle 55"/>
          <p:cNvSpPr/>
          <p:nvPr/>
        </p:nvSpPr>
        <p:spPr>
          <a:xfrm>
            <a:off x="8793398" y="3944654"/>
            <a:ext cx="2047617" cy="1749600"/>
          </a:xfrm>
          <a:prstGeom prst="roundRect">
            <a:avLst>
              <a:gd name="adj" fmla="val 6226"/>
            </a:avLst>
          </a:prstGeom>
          <a:solidFill>
            <a:srgbClr val="404040"/>
          </a:solidFill>
          <a:effectLst/>
        </p:spPr>
        <p:txBody>
          <a:bodyPr wrap="square" lIns="91440" tIns="365760" rIns="91440" bIns="182880">
            <a:spAutoFit/>
          </a:bodyPr>
          <a:lstStyle/>
          <a:p>
            <a:pPr defTabSz="888978">
              <a:lnSpc>
                <a:spcPct val="120000"/>
              </a:lnSpc>
              <a:spcBef>
                <a:spcPct val="0"/>
              </a:spcBef>
              <a:spcAft>
                <a:spcPts val="267"/>
              </a:spcAft>
            </a:pPr>
            <a:endParaRPr lang="en-US" sz="1200" dirty="0">
              <a:solidFill>
                <a:schemeClr val="bg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09" name="TextBox 56"/>
          <p:cNvSpPr txBox="1"/>
          <p:nvPr/>
        </p:nvSpPr>
        <p:spPr>
          <a:xfrm>
            <a:off x="8793398" y="3655143"/>
            <a:ext cx="2047617" cy="385200"/>
          </a:xfrm>
          <a:prstGeom prst="round2SameRect">
            <a:avLst>
              <a:gd name="adj1" fmla="val 16667"/>
              <a:gd name="adj2" fmla="val 6345"/>
            </a:avLst>
          </a:prstGeom>
          <a:solidFill>
            <a:srgbClr val="C81623"/>
          </a:solidFill>
        </p:spPr>
        <p:txBody>
          <a:bodyPr wrap="square" lIns="243840" tIns="121920" rIns="243840" bIns="121920" rtlCol="0">
            <a:spAutoFit/>
          </a:bodyPr>
          <a:lstStyle/>
          <a:p>
            <a:endParaRPr 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819184" y="3667127"/>
            <a:ext cx="167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社会创新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8914467" y="4294414"/>
            <a:ext cx="167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公益平台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创业平台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体验平台</a:t>
            </a:r>
          </a:p>
          <a:p>
            <a:pPr marL="285750" indent="-285750" defTabSz="609585"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3" name="矩形 2"/>
          <p:cNvSpPr/>
          <p:nvPr/>
        </p:nvSpPr>
        <p:spPr>
          <a:xfrm>
            <a:off x="6618754" y="950525"/>
            <a:ext cx="4179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京东“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b="1" baseline="30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baseline="30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  <a:r>
              <a:rPr lang="en-US" altLang="zh-CN" b="1" baseline="30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baseline="30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大基因</a:t>
            </a:r>
          </a:p>
        </p:txBody>
      </p:sp>
      <p:sp>
        <p:nvSpPr>
          <p:cNvPr id="112" name="矩形 111"/>
          <p:cNvSpPr/>
          <p:nvPr/>
        </p:nvSpPr>
        <p:spPr>
          <a:xfrm>
            <a:off x="1323379" y="209986"/>
            <a:ext cx="7098849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京东企业社会责任</a:t>
            </a:r>
          </a:p>
        </p:txBody>
      </p:sp>
    </p:spTree>
    <p:extLst>
      <p:ext uri="{BB962C8B-B14F-4D97-AF65-F5344CB8AC3E}">
        <p14:creationId xmlns:p14="http://schemas.microsoft.com/office/powerpoint/2010/main" val="13529356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915082" y="1543775"/>
            <a:ext cx="442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ts val="2100"/>
              </a:lnSpc>
              <a:buClr>
                <a:srgbClr val="C81623"/>
              </a:buCl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Q2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B2C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市场占比首次反超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B2C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逐步成为电商行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业趋势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，商品品牌化将成为行业发展的主要推动力，这与京东的品商战略不谋而合。</a:t>
            </a:r>
          </a:p>
        </p:txBody>
      </p:sp>
      <p:sp>
        <p:nvSpPr>
          <p:cNvPr id="8" name="矩形 7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中国电商潜力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巨大  </a:t>
            </a:r>
            <a:r>
              <a:rPr lang="en-US" altLang="zh-CN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B2C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拐点显现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ktangel 353"/>
          <p:cNvSpPr>
            <a:spLocks noChangeArrowheads="1"/>
          </p:cNvSpPr>
          <p:nvPr/>
        </p:nvSpPr>
        <p:spPr bwMode="auto">
          <a:xfrm>
            <a:off x="575827" y="5773807"/>
            <a:ext cx="61137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数据来源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: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[1] CNNIC《2015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年第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37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次中国互联网络发展状况统计报告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》2016.1.26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[2]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国家统计局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2016.7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[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3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]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艾瑞咨询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2016.5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</p:txBody>
      </p:sp>
      <p:graphicFrame>
        <p:nvGraphicFramePr>
          <p:cNvPr id="43" name="图表 42"/>
          <p:cNvGraphicFramePr/>
          <p:nvPr>
            <p:extLst>
              <p:ext uri="{D42A27DB-BD31-4B8C-83A1-F6EECF244321}">
                <p14:modId xmlns:p14="http://schemas.microsoft.com/office/powerpoint/2010/main" val="2346552978"/>
              </p:ext>
            </p:extLst>
          </p:nvPr>
        </p:nvGraphicFramePr>
        <p:xfrm>
          <a:off x="6108291" y="2713326"/>
          <a:ext cx="7428875" cy="4074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2" name="圆角矩形 61"/>
          <p:cNvSpPr/>
          <p:nvPr/>
        </p:nvSpPr>
        <p:spPr>
          <a:xfrm>
            <a:off x="983527" y="1677185"/>
            <a:ext cx="4978517" cy="911398"/>
          </a:xfrm>
          <a:prstGeom prst="roundRect">
            <a:avLst/>
          </a:prstGeom>
          <a:noFill/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575827" y="1677185"/>
            <a:ext cx="911398" cy="911398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55" y="1843984"/>
            <a:ext cx="597687" cy="597687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1596082" y="1677185"/>
            <a:ext cx="4329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月，中国网民规模已达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6.88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，网购人数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983527" y="3696567"/>
            <a:ext cx="4978517" cy="911398"/>
          </a:xfrm>
          <a:prstGeom prst="roundRect">
            <a:avLst/>
          </a:prstGeom>
          <a:noFill/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75827" y="3696567"/>
            <a:ext cx="911398" cy="911398"/>
          </a:xfrm>
          <a:prstGeom prst="ellipse">
            <a:avLst/>
          </a:prstGeom>
          <a:solidFill>
            <a:srgbClr val="C81623"/>
          </a:solidFill>
          <a:ln>
            <a:solidFill>
              <a:srgbClr val="C8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1596082" y="3696567"/>
            <a:ext cx="432932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月全国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网络零售交易额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22367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元，同比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28.2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42" y="3879776"/>
            <a:ext cx="573719" cy="5449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65299" y="2020085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684290" y="4077418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386109" y="2764125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309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706315" y="4309669"/>
            <a:ext cx="3742826" cy="4643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29385" y="2545190"/>
            <a:ext cx="12276799" cy="521172"/>
          </a:xfrm>
          <a:prstGeom prst="rect">
            <a:avLst/>
          </a:prstGeom>
          <a:solidFill>
            <a:srgbClr val="B5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83540" y="634285"/>
            <a:ext cx="439921" cy="1929980"/>
            <a:chOff x="4479926" y="2749550"/>
            <a:chExt cx="196850" cy="863600"/>
          </a:xfrm>
          <a:solidFill>
            <a:srgbClr val="B5B5B7"/>
          </a:solidFill>
        </p:grpSpPr>
        <p:sp>
          <p:nvSpPr>
            <p:cNvPr id="23" name="Freeform 95"/>
            <p:cNvSpPr>
              <a:spLocks/>
            </p:cNvSpPr>
            <p:nvPr/>
          </p:nvSpPr>
          <p:spPr bwMode="auto">
            <a:xfrm>
              <a:off x="4479926" y="2749550"/>
              <a:ext cx="96838" cy="863600"/>
            </a:xfrm>
            <a:custGeom>
              <a:avLst/>
              <a:gdLst>
                <a:gd name="T0" fmla="*/ 61 w 61"/>
                <a:gd name="T1" fmla="*/ 0 h 544"/>
                <a:gd name="T2" fmla="*/ 61 w 61"/>
                <a:gd name="T3" fmla="*/ 0 h 544"/>
                <a:gd name="T4" fmla="*/ 61 w 61"/>
                <a:gd name="T5" fmla="*/ 207 h 544"/>
                <a:gd name="T6" fmla="*/ 48 w 61"/>
                <a:gd name="T7" fmla="*/ 210 h 544"/>
                <a:gd name="T8" fmla="*/ 37 w 61"/>
                <a:gd name="T9" fmla="*/ 219 h 544"/>
                <a:gd name="T10" fmla="*/ 29 w 61"/>
                <a:gd name="T11" fmla="*/ 233 h 544"/>
                <a:gd name="T12" fmla="*/ 28 w 61"/>
                <a:gd name="T13" fmla="*/ 248 h 544"/>
                <a:gd name="T14" fmla="*/ 29 w 61"/>
                <a:gd name="T15" fmla="*/ 265 h 544"/>
                <a:gd name="T16" fmla="*/ 37 w 61"/>
                <a:gd name="T17" fmla="*/ 277 h 544"/>
                <a:gd name="T18" fmla="*/ 48 w 61"/>
                <a:gd name="T19" fmla="*/ 286 h 544"/>
                <a:gd name="T20" fmla="*/ 61 w 61"/>
                <a:gd name="T21" fmla="*/ 291 h 544"/>
                <a:gd name="T22" fmla="*/ 61 w 61"/>
                <a:gd name="T23" fmla="*/ 544 h 544"/>
                <a:gd name="T24" fmla="*/ 5 w 61"/>
                <a:gd name="T25" fmla="*/ 544 h 544"/>
                <a:gd name="T26" fmla="*/ 5 w 61"/>
                <a:gd name="T27" fmla="*/ 308 h 544"/>
                <a:gd name="T28" fmla="*/ 0 w 61"/>
                <a:gd name="T29" fmla="*/ 308 h 544"/>
                <a:gd name="T30" fmla="*/ 0 w 61"/>
                <a:gd name="T31" fmla="*/ 193 h 544"/>
                <a:gd name="T32" fmla="*/ 5 w 61"/>
                <a:gd name="T33" fmla="*/ 193 h 544"/>
                <a:gd name="T34" fmla="*/ 5 w 61"/>
                <a:gd name="T35" fmla="*/ 172 h 544"/>
                <a:gd name="T36" fmla="*/ 7 w 61"/>
                <a:gd name="T37" fmla="*/ 172 h 544"/>
                <a:gd name="T38" fmla="*/ 31 w 61"/>
                <a:gd name="T39" fmla="*/ 131 h 544"/>
                <a:gd name="T40" fmla="*/ 31 w 61"/>
                <a:gd name="T41" fmla="*/ 90 h 544"/>
                <a:gd name="T42" fmla="*/ 31 w 61"/>
                <a:gd name="T43" fmla="*/ 90 h 544"/>
                <a:gd name="T44" fmla="*/ 61 w 61"/>
                <a:gd name="T45" fmla="*/ 21 h 544"/>
                <a:gd name="T46" fmla="*/ 61 w 61"/>
                <a:gd name="T4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544">
                  <a:moveTo>
                    <a:pt x="61" y="0"/>
                  </a:moveTo>
                  <a:lnTo>
                    <a:pt x="61" y="0"/>
                  </a:lnTo>
                  <a:lnTo>
                    <a:pt x="61" y="207"/>
                  </a:lnTo>
                  <a:lnTo>
                    <a:pt x="48" y="210"/>
                  </a:lnTo>
                  <a:lnTo>
                    <a:pt x="37" y="219"/>
                  </a:lnTo>
                  <a:lnTo>
                    <a:pt x="29" y="233"/>
                  </a:lnTo>
                  <a:lnTo>
                    <a:pt x="28" y="248"/>
                  </a:lnTo>
                  <a:lnTo>
                    <a:pt x="29" y="265"/>
                  </a:lnTo>
                  <a:lnTo>
                    <a:pt x="37" y="277"/>
                  </a:lnTo>
                  <a:lnTo>
                    <a:pt x="48" y="286"/>
                  </a:lnTo>
                  <a:lnTo>
                    <a:pt x="61" y="291"/>
                  </a:lnTo>
                  <a:lnTo>
                    <a:pt x="61" y="544"/>
                  </a:lnTo>
                  <a:lnTo>
                    <a:pt x="5" y="544"/>
                  </a:lnTo>
                  <a:lnTo>
                    <a:pt x="5" y="308"/>
                  </a:lnTo>
                  <a:lnTo>
                    <a:pt x="0" y="308"/>
                  </a:lnTo>
                  <a:lnTo>
                    <a:pt x="0" y="193"/>
                  </a:lnTo>
                  <a:lnTo>
                    <a:pt x="5" y="193"/>
                  </a:lnTo>
                  <a:lnTo>
                    <a:pt x="5" y="172"/>
                  </a:lnTo>
                  <a:lnTo>
                    <a:pt x="7" y="172"/>
                  </a:lnTo>
                  <a:lnTo>
                    <a:pt x="31" y="131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61" y="2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96"/>
            <p:cNvSpPr>
              <a:spLocks/>
            </p:cNvSpPr>
            <p:nvPr/>
          </p:nvSpPr>
          <p:spPr bwMode="auto">
            <a:xfrm>
              <a:off x="4576763" y="2749550"/>
              <a:ext cx="100013" cy="863600"/>
            </a:xfrm>
            <a:custGeom>
              <a:avLst/>
              <a:gdLst>
                <a:gd name="T0" fmla="*/ 0 w 63"/>
                <a:gd name="T1" fmla="*/ 0 h 544"/>
                <a:gd name="T2" fmla="*/ 2 w 63"/>
                <a:gd name="T3" fmla="*/ 0 h 544"/>
                <a:gd name="T4" fmla="*/ 2 w 63"/>
                <a:gd name="T5" fmla="*/ 21 h 544"/>
                <a:gd name="T6" fmla="*/ 32 w 63"/>
                <a:gd name="T7" fmla="*/ 90 h 544"/>
                <a:gd name="T8" fmla="*/ 32 w 63"/>
                <a:gd name="T9" fmla="*/ 90 h 544"/>
                <a:gd name="T10" fmla="*/ 32 w 63"/>
                <a:gd name="T11" fmla="*/ 131 h 544"/>
                <a:gd name="T12" fmla="*/ 34 w 63"/>
                <a:gd name="T13" fmla="*/ 131 h 544"/>
                <a:gd name="T14" fmla="*/ 57 w 63"/>
                <a:gd name="T15" fmla="*/ 172 h 544"/>
                <a:gd name="T16" fmla="*/ 58 w 63"/>
                <a:gd name="T17" fmla="*/ 172 h 544"/>
                <a:gd name="T18" fmla="*/ 58 w 63"/>
                <a:gd name="T19" fmla="*/ 193 h 544"/>
                <a:gd name="T20" fmla="*/ 63 w 63"/>
                <a:gd name="T21" fmla="*/ 193 h 544"/>
                <a:gd name="T22" fmla="*/ 63 w 63"/>
                <a:gd name="T23" fmla="*/ 308 h 544"/>
                <a:gd name="T24" fmla="*/ 58 w 63"/>
                <a:gd name="T25" fmla="*/ 308 h 544"/>
                <a:gd name="T26" fmla="*/ 58 w 63"/>
                <a:gd name="T27" fmla="*/ 544 h 544"/>
                <a:gd name="T28" fmla="*/ 42 w 63"/>
                <a:gd name="T29" fmla="*/ 544 h 544"/>
                <a:gd name="T30" fmla="*/ 42 w 63"/>
                <a:gd name="T31" fmla="*/ 544 h 544"/>
                <a:gd name="T32" fmla="*/ 0 w 63"/>
                <a:gd name="T33" fmla="*/ 544 h 544"/>
                <a:gd name="T34" fmla="*/ 0 w 63"/>
                <a:gd name="T35" fmla="*/ 291 h 544"/>
                <a:gd name="T36" fmla="*/ 3 w 63"/>
                <a:gd name="T37" fmla="*/ 291 h 544"/>
                <a:gd name="T38" fmla="*/ 17 w 63"/>
                <a:gd name="T39" fmla="*/ 288 h 544"/>
                <a:gd name="T40" fmla="*/ 29 w 63"/>
                <a:gd name="T41" fmla="*/ 279 h 544"/>
                <a:gd name="T42" fmla="*/ 37 w 63"/>
                <a:gd name="T43" fmla="*/ 265 h 544"/>
                <a:gd name="T44" fmla="*/ 40 w 63"/>
                <a:gd name="T45" fmla="*/ 248 h 544"/>
                <a:gd name="T46" fmla="*/ 37 w 63"/>
                <a:gd name="T47" fmla="*/ 231 h 544"/>
                <a:gd name="T48" fmla="*/ 29 w 63"/>
                <a:gd name="T49" fmla="*/ 219 h 544"/>
                <a:gd name="T50" fmla="*/ 17 w 63"/>
                <a:gd name="T51" fmla="*/ 210 h 544"/>
                <a:gd name="T52" fmla="*/ 3 w 63"/>
                <a:gd name="T53" fmla="*/ 205 h 544"/>
                <a:gd name="T54" fmla="*/ 0 w 63"/>
                <a:gd name="T55" fmla="*/ 207 h 544"/>
                <a:gd name="T56" fmla="*/ 0 w 63"/>
                <a:gd name="T5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544">
                  <a:moveTo>
                    <a:pt x="0" y="0"/>
                  </a:moveTo>
                  <a:lnTo>
                    <a:pt x="2" y="0"/>
                  </a:lnTo>
                  <a:lnTo>
                    <a:pt x="2" y="21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32" y="131"/>
                  </a:lnTo>
                  <a:lnTo>
                    <a:pt x="34" y="131"/>
                  </a:lnTo>
                  <a:lnTo>
                    <a:pt x="57" y="172"/>
                  </a:lnTo>
                  <a:lnTo>
                    <a:pt x="58" y="172"/>
                  </a:lnTo>
                  <a:lnTo>
                    <a:pt x="58" y="193"/>
                  </a:lnTo>
                  <a:lnTo>
                    <a:pt x="63" y="193"/>
                  </a:lnTo>
                  <a:lnTo>
                    <a:pt x="63" y="308"/>
                  </a:lnTo>
                  <a:lnTo>
                    <a:pt x="58" y="308"/>
                  </a:lnTo>
                  <a:lnTo>
                    <a:pt x="58" y="544"/>
                  </a:lnTo>
                  <a:lnTo>
                    <a:pt x="42" y="544"/>
                  </a:lnTo>
                  <a:lnTo>
                    <a:pt x="42" y="544"/>
                  </a:lnTo>
                  <a:lnTo>
                    <a:pt x="0" y="544"/>
                  </a:lnTo>
                  <a:lnTo>
                    <a:pt x="0" y="291"/>
                  </a:lnTo>
                  <a:lnTo>
                    <a:pt x="3" y="291"/>
                  </a:lnTo>
                  <a:lnTo>
                    <a:pt x="17" y="288"/>
                  </a:lnTo>
                  <a:lnTo>
                    <a:pt x="29" y="279"/>
                  </a:lnTo>
                  <a:lnTo>
                    <a:pt x="37" y="265"/>
                  </a:lnTo>
                  <a:lnTo>
                    <a:pt x="40" y="248"/>
                  </a:lnTo>
                  <a:lnTo>
                    <a:pt x="37" y="231"/>
                  </a:lnTo>
                  <a:lnTo>
                    <a:pt x="29" y="219"/>
                  </a:lnTo>
                  <a:lnTo>
                    <a:pt x="17" y="210"/>
                  </a:lnTo>
                  <a:lnTo>
                    <a:pt x="3" y="205"/>
                  </a:lnTo>
                  <a:lnTo>
                    <a:pt x="0" y="2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97"/>
            <p:cNvSpPr>
              <a:spLocks/>
            </p:cNvSpPr>
            <p:nvPr/>
          </p:nvSpPr>
          <p:spPr bwMode="auto">
            <a:xfrm>
              <a:off x="4581526" y="3087688"/>
              <a:ext cx="25400" cy="55563"/>
            </a:xfrm>
            <a:custGeom>
              <a:avLst/>
              <a:gdLst>
                <a:gd name="T0" fmla="*/ 13 w 16"/>
                <a:gd name="T1" fmla="*/ 0 h 35"/>
                <a:gd name="T2" fmla="*/ 16 w 16"/>
                <a:gd name="T3" fmla="*/ 2 h 35"/>
                <a:gd name="T4" fmla="*/ 5 w 16"/>
                <a:gd name="T5" fmla="*/ 35 h 35"/>
                <a:gd name="T6" fmla="*/ 0 w 16"/>
                <a:gd name="T7" fmla="*/ 34 h 35"/>
                <a:gd name="T8" fmla="*/ 13 w 1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13" y="0"/>
                  </a:moveTo>
                  <a:lnTo>
                    <a:pt x="16" y="2"/>
                  </a:lnTo>
                  <a:lnTo>
                    <a:pt x="5" y="35"/>
                  </a:lnTo>
                  <a:lnTo>
                    <a:pt x="0" y="3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98"/>
            <p:cNvSpPr>
              <a:spLocks/>
            </p:cNvSpPr>
            <p:nvPr/>
          </p:nvSpPr>
          <p:spPr bwMode="auto">
            <a:xfrm>
              <a:off x="4538663" y="3141663"/>
              <a:ext cx="38100" cy="19050"/>
            </a:xfrm>
            <a:custGeom>
              <a:avLst/>
              <a:gdLst>
                <a:gd name="T0" fmla="*/ 24 w 24"/>
                <a:gd name="T1" fmla="*/ 0 h 12"/>
                <a:gd name="T2" fmla="*/ 24 w 24"/>
                <a:gd name="T3" fmla="*/ 1 h 12"/>
                <a:gd name="T4" fmla="*/ 24 w 24"/>
                <a:gd name="T5" fmla="*/ 6 h 12"/>
                <a:gd name="T6" fmla="*/ 2 w 24"/>
                <a:gd name="T7" fmla="*/ 12 h 12"/>
                <a:gd name="T8" fmla="*/ 0 w 24"/>
                <a:gd name="T9" fmla="*/ 7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lnTo>
                    <a:pt x="24" y="1"/>
                  </a:lnTo>
                  <a:lnTo>
                    <a:pt x="24" y="6"/>
                  </a:lnTo>
                  <a:lnTo>
                    <a:pt x="2" y="12"/>
                  </a:lnTo>
                  <a:lnTo>
                    <a:pt x="0" y="7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99"/>
            <p:cNvSpPr>
              <a:spLocks/>
            </p:cNvSpPr>
            <p:nvPr/>
          </p:nvSpPr>
          <p:spPr bwMode="auto">
            <a:xfrm>
              <a:off x="4576763" y="3143250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5 h 5"/>
                <a:gd name="T4" fmla="*/ 0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92455" y="1282783"/>
            <a:ext cx="1807941" cy="1310690"/>
            <a:chOff x="5886451" y="1449388"/>
            <a:chExt cx="1062038" cy="769938"/>
          </a:xfrm>
          <a:solidFill>
            <a:srgbClr val="B5B5B7"/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5886451" y="1625600"/>
              <a:ext cx="512763" cy="590550"/>
            </a:xfrm>
            <a:custGeom>
              <a:avLst/>
              <a:gdLst>
                <a:gd name="T0" fmla="*/ 103 w 323"/>
                <a:gd name="T1" fmla="*/ 295 h 372"/>
                <a:gd name="T2" fmla="*/ 103 w 323"/>
                <a:gd name="T3" fmla="*/ 293 h 372"/>
                <a:gd name="T4" fmla="*/ 97 w 323"/>
                <a:gd name="T5" fmla="*/ 288 h 372"/>
                <a:gd name="T6" fmla="*/ 106 w 323"/>
                <a:gd name="T7" fmla="*/ 293 h 372"/>
                <a:gd name="T8" fmla="*/ 115 w 323"/>
                <a:gd name="T9" fmla="*/ 285 h 372"/>
                <a:gd name="T10" fmla="*/ 111 w 323"/>
                <a:gd name="T11" fmla="*/ 281 h 372"/>
                <a:gd name="T12" fmla="*/ 100 w 323"/>
                <a:gd name="T13" fmla="*/ 284 h 372"/>
                <a:gd name="T14" fmla="*/ 103 w 323"/>
                <a:gd name="T15" fmla="*/ 291 h 372"/>
                <a:gd name="T16" fmla="*/ 109 w 323"/>
                <a:gd name="T17" fmla="*/ 281 h 372"/>
                <a:gd name="T18" fmla="*/ 117 w 323"/>
                <a:gd name="T19" fmla="*/ 302 h 372"/>
                <a:gd name="T20" fmla="*/ 128 w 323"/>
                <a:gd name="T21" fmla="*/ 272 h 372"/>
                <a:gd name="T22" fmla="*/ 115 w 323"/>
                <a:gd name="T23" fmla="*/ 282 h 372"/>
                <a:gd name="T24" fmla="*/ 106 w 323"/>
                <a:gd name="T25" fmla="*/ 278 h 372"/>
                <a:gd name="T26" fmla="*/ 115 w 323"/>
                <a:gd name="T27" fmla="*/ 267 h 372"/>
                <a:gd name="T28" fmla="*/ 115 w 323"/>
                <a:gd name="T29" fmla="*/ 267 h 372"/>
                <a:gd name="T30" fmla="*/ 141 w 323"/>
                <a:gd name="T31" fmla="*/ 261 h 372"/>
                <a:gd name="T32" fmla="*/ 128 w 323"/>
                <a:gd name="T33" fmla="*/ 258 h 372"/>
                <a:gd name="T34" fmla="*/ 128 w 323"/>
                <a:gd name="T35" fmla="*/ 255 h 372"/>
                <a:gd name="T36" fmla="*/ 125 w 323"/>
                <a:gd name="T37" fmla="*/ 264 h 372"/>
                <a:gd name="T38" fmla="*/ 129 w 323"/>
                <a:gd name="T39" fmla="*/ 255 h 372"/>
                <a:gd name="T40" fmla="*/ 135 w 323"/>
                <a:gd name="T41" fmla="*/ 255 h 372"/>
                <a:gd name="T42" fmla="*/ 141 w 323"/>
                <a:gd name="T43" fmla="*/ 301 h 372"/>
                <a:gd name="T44" fmla="*/ 134 w 323"/>
                <a:gd name="T45" fmla="*/ 247 h 372"/>
                <a:gd name="T46" fmla="*/ 140 w 323"/>
                <a:gd name="T47" fmla="*/ 241 h 372"/>
                <a:gd name="T48" fmla="*/ 141 w 323"/>
                <a:gd name="T49" fmla="*/ 240 h 372"/>
                <a:gd name="T50" fmla="*/ 141 w 323"/>
                <a:gd name="T51" fmla="*/ 258 h 372"/>
                <a:gd name="T52" fmla="*/ 146 w 323"/>
                <a:gd name="T53" fmla="*/ 247 h 372"/>
                <a:gd name="T54" fmla="*/ 155 w 323"/>
                <a:gd name="T55" fmla="*/ 291 h 372"/>
                <a:gd name="T56" fmla="*/ 141 w 323"/>
                <a:gd name="T57" fmla="*/ 240 h 372"/>
                <a:gd name="T58" fmla="*/ 154 w 323"/>
                <a:gd name="T59" fmla="*/ 223 h 372"/>
                <a:gd name="T60" fmla="*/ 154 w 323"/>
                <a:gd name="T61" fmla="*/ 241 h 372"/>
                <a:gd name="T62" fmla="*/ 155 w 323"/>
                <a:gd name="T63" fmla="*/ 223 h 372"/>
                <a:gd name="T64" fmla="*/ 161 w 323"/>
                <a:gd name="T65" fmla="*/ 229 h 372"/>
                <a:gd name="T66" fmla="*/ 169 w 323"/>
                <a:gd name="T67" fmla="*/ 221 h 372"/>
                <a:gd name="T68" fmla="*/ 169 w 323"/>
                <a:gd name="T69" fmla="*/ 220 h 372"/>
                <a:gd name="T70" fmla="*/ 155 w 323"/>
                <a:gd name="T71" fmla="*/ 221 h 372"/>
                <a:gd name="T72" fmla="*/ 167 w 323"/>
                <a:gd name="T73" fmla="*/ 206 h 372"/>
                <a:gd name="T74" fmla="*/ 169 w 323"/>
                <a:gd name="T75" fmla="*/ 203 h 372"/>
                <a:gd name="T76" fmla="*/ 186 w 323"/>
                <a:gd name="T77" fmla="*/ 195 h 372"/>
                <a:gd name="T78" fmla="*/ 178 w 323"/>
                <a:gd name="T79" fmla="*/ 195 h 372"/>
                <a:gd name="T80" fmla="*/ 182 w 323"/>
                <a:gd name="T81" fmla="*/ 180 h 372"/>
                <a:gd name="T82" fmla="*/ 179 w 323"/>
                <a:gd name="T83" fmla="*/ 189 h 372"/>
                <a:gd name="T84" fmla="*/ 181 w 323"/>
                <a:gd name="T85" fmla="*/ 188 h 372"/>
                <a:gd name="T86" fmla="*/ 189 w 323"/>
                <a:gd name="T87" fmla="*/ 186 h 372"/>
                <a:gd name="T88" fmla="*/ 186 w 323"/>
                <a:gd name="T89" fmla="*/ 174 h 372"/>
                <a:gd name="T90" fmla="*/ 268 w 323"/>
                <a:gd name="T91" fmla="*/ 0 h 372"/>
                <a:gd name="T92" fmla="*/ 275 w 323"/>
                <a:gd name="T93" fmla="*/ 26 h 372"/>
                <a:gd name="T94" fmla="*/ 312 w 323"/>
                <a:gd name="T95" fmla="*/ 72 h 372"/>
                <a:gd name="T96" fmla="*/ 320 w 323"/>
                <a:gd name="T97" fmla="*/ 72 h 372"/>
                <a:gd name="T98" fmla="*/ 318 w 323"/>
                <a:gd name="T99" fmla="*/ 174 h 372"/>
                <a:gd name="T100" fmla="*/ 91 w 323"/>
                <a:gd name="T101" fmla="*/ 320 h 372"/>
                <a:gd name="T102" fmla="*/ 24 w 323"/>
                <a:gd name="T103" fmla="*/ 217 h 372"/>
                <a:gd name="T104" fmla="*/ 77 w 323"/>
                <a:gd name="T105" fmla="*/ 237 h 372"/>
                <a:gd name="T106" fmla="*/ 112 w 323"/>
                <a:gd name="T107" fmla="*/ 266 h 372"/>
                <a:gd name="T108" fmla="*/ 179 w 323"/>
                <a:gd name="T109" fmla="*/ 182 h 372"/>
                <a:gd name="T110" fmla="*/ 213 w 323"/>
                <a:gd name="T111" fmla="*/ 28 h 372"/>
                <a:gd name="T112" fmla="*/ 227 w 323"/>
                <a:gd name="T113" fmla="*/ 61 h 372"/>
                <a:gd name="T114" fmla="*/ 242 w 323"/>
                <a:gd name="T115" fmla="*/ 19 h 372"/>
                <a:gd name="T116" fmla="*/ 260 w 323"/>
                <a:gd name="T117" fmla="*/ 1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3" h="372">
                  <a:moveTo>
                    <a:pt x="103" y="295"/>
                  </a:moveTo>
                  <a:lnTo>
                    <a:pt x="97" y="299"/>
                  </a:lnTo>
                  <a:lnTo>
                    <a:pt x="93" y="302"/>
                  </a:lnTo>
                  <a:lnTo>
                    <a:pt x="93" y="304"/>
                  </a:lnTo>
                  <a:lnTo>
                    <a:pt x="105" y="302"/>
                  </a:lnTo>
                  <a:lnTo>
                    <a:pt x="103" y="295"/>
                  </a:lnTo>
                  <a:close/>
                  <a:moveTo>
                    <a:pt x="97" y="288"/>
                  </a:moveTo>
                  <a:lnTo>
                    <a:pt x="96" y="295"/>
                  </a:lnTo>
                  <a:lnTo>
                    <a:pt x="93" y="299"/>
                  </a:lnTo>
                  <a:lnTo>
                    <a:pt x="93" y="299"/>
                  </a:lnTo>
                  <a:lnTo>
                    <a:pt x="97" y="296"/>
                  </a:lnTo>
                  <a:lnTo>
                    <a:pt x="103" y="293"/>
                  </a:lnTo>
                  <a:lnTo>
                    <a:pt x="97" y="288"/>
                  </a:lnTo>
                  <a:close/>
                  <a:moveTo>
                    <a:pt x="93" y="287"/>
                  </a:moveTo>
                  <a:lnTo>
                    <a:pt x="93" y="287"/>
                  </a:lnTo>
                  <a:lnTo>
                    <a:pt x="93" y="298"/>
                  </a:lnTo>
                  <a:lnTo>
                    <a:pt x="96" y="295"/>
                  </a:lnTo>
                  <a:lnTo>
                    <a:pt x="97" y="288"/>
                  </a:lnTo>
                  <a:lnTo>
                    <a:pt x="96" y="287"/>
                  </a:lnTo>
                  <a:lnTo>
                    <a:pt x="93" y="287"/>
                  </a:lnTo>
                  <a:close/>
                  <a:moveTo>
                    <a:pt x="115" y="285"/>
                  </a:moveTo>
                  <a:lnTo>
                    <a:pt x="111" y="290"/>
                  </a:lnTo>
                  <a:lnTo>
                    <a:pt x="106" y="293"/>
                  </a:lnTo>
                  <a:lnTo>
                    <a:pt x="106" y="293"/>
                  </a:lnTo>
                  <a:lnTo>
                    <a:pt x="105" y="295"/>
                  </a:lnTo>
                  <a:lnTo>
                    <a:pt x="105" y="295"/>
                  </a:lnTo>
                  <a:lnTo>
                    <a:pt x="105" y="295"/>
                  </a:lnTo>
                  <a:lnTo>
                    <a:pt x="105" y="302"/>
                  </a:lnTo>
                  <a:lnTo>
                    <a:pt x="115" y="302"/>
                  </a:lnTo>
                  <a:lnTo>
                    <a:pt x="115" y="285"/>
                  </a:lnTo>
                  <a:close/>
                  <a:moveTo>
                    <a:pt x="111" y="281"/>
                  </a:moveTo>
                  <a:lnTo>
                    <a:pt x="108" y="285"/>
                  </a:lnTo>
                  <a:lnTo>
                    <a:pt x="106" y="290"/>
                  </a:lnTo>
                  <a:lnTo>
                    <a:pt x="109" y="287"/>
                  </a:lnTo>
                  <a:lnTo>
                    <a:pt x="115" y="282"/>
                  </a:lnTo>
                  <a:lnTo>
                    <a:pt x="111" y="281"/>
                  </a:lnTo>
                  <a:close/>
                  <a:moveTo>
                    <a:pt x="102" y="281"/>
                  </a:moveTo>
                  <a:lnTo>
                    <a:pt x="97" y="284"/>
                  </a:lnTo>
                  <a:lnTo>
                    <a:pt x="94" y="287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4"/>
                  </a:lnTo>
                  <a:lnTo>
                    <a:pt x="102" y="281"/>
                  </a:lnTo>
                  <a:close/>
                  <a:moveTo>
                    <a:pt x="103" y="278"/>
                  </a:moveTo>
                  <a:lnTo>
                    <a:pt x="102" y="279"/>
                  </a:lnTo>
                  <a:lnTo>
                    <a:pt x="100" y="284"/>
                  </a:lnTo>
                  <a:lnTo>
                    <a:pt x="99" y="288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78"/>
                  </a:lnTo>
                  <a:close/>
                  <a:moveTo>
                    <a:pt x="105" y="278"/>
                  </a:moveTo>
                  <a:lnTo>
                    <a:pt x="105" y="291"/>
                  </a:lnTo>
                  <a:lnTo>
                    <a:pt x="108" y="287"/>
                  </a:lnTo>
                  <a:lnTo>
                    <a:pt x="109" y="281"/>
                  </a:lnTo>
                  <a:lnTo>
                    <a:pt x="106" y="279"/>
                  </a:lnTo>
                  <a:lnTo>
                    <a:pt x="105" y="278"/>
                  </a:lnTo>
                  <a:close/>
                  <a:moveTo>
                    <a:pt x="128" y="275"/>
                  </a:moveTo>
                  <a:lnTo>
                    <a:pt x="122" y="279"/>
                  </a:lnTo>
                  <a:lnTo>
                    <a:pt x="117" y="285"/>
                  </a:lnTo>
                  <a:lnTo>
                    <a:pt x="117" y="302"/>
                  </a:lnTo>
                  <a:lnTo>
                    <a:pt x="128" y="301"/>
                  </a:lnTo>
                  <a:lnTo>
                    <a:pt x="128" y="275"/>
                  </a:lnTo>
                  <a:close/>
                  <a:moveTo>
                    <a:pt x="123" y="269"/>
                  </a:moveTo>
                  <a:lnTo>
                    <a:pt x="120" y="275"/>
                  </a:lnTo>
                  <a:lnTo>
                    <a:pt x="118" y="281"/>
                  </a:lnTo>
                  <a:lnTo>
                    <a:pt x="128" y="272"/>
                  </a:lnTo>
                  <a:lnTo>
                    <a:pt x="128" y="272"/>
                  </a:lnTo>
                  <a:lnTo>
                    <a:pt x="123" y="269"/>
                  </a:lnTo>
                  <a:close/>
                  <a:moveTo>
                    <a:pt x="115" y="269"/>
                  </a:moveTo>
                  <a:lnTo>
                    <a:pt x="114" y="275"/>
                  </a:lnTo>
                  <a:lnTo>
                    <a:pt x="111" y="281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69"/>
                  </a:lnTo>
                  <a:close/>
                  <a:moveTo>
                    <a:pt x="115" y="267"/>
                  </a:moveTo>
                  <a:lnTo>
                    <a:pt x="109" y="273"/>
                  </a:lnTo>
                  <a:lnTo>
                    <a:pt x="105" y="278"/>
                  </a:lnTo>
                  <a:lnTo>
                    <a:pt x="106" y="278"/>
                  </a:lnTo>
                  <a:lnTo>
                    <a:pt x="111" y="279"/>
                  </a:lnTo>
                  <a:lnTo>
                    <a:pt x="112" y="275"/>
                  </a:lnTo>
                  <a:lnTo>
                    <a:pt x="114" y="272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67"/>
                  </a:moveTo>
                  <a:lnTo>
                    <a:pt x="117" y="282"/>
                  </a:lnTo>
                  <a:lnTo>
                    <a:pt x="117" y="281"/>
                  </a:lnTo>
                  <a:lnTo>
                    <a:pt x="120" y="276"/>
                  </a:lnTo>
                  <a:lnTo>
                    <a:pt x="122" y="269"/>
                  </a:lnTo>
                  <a:lnTo>
                    <a:pt x="118" y="269"/>
                  </a:lnTo>
                  <a:lnTo>
                    <a:pt x="115" y="267"/>
                  </a:lnTo>
                  <a:close/>
                  <a:moveTo>
                    <a:pt x="141" y="261"/>
                  </a:moveTo>
                  <a:lnTo>
                    <a:pt x="134" y="267"/>
                  </a:lnTo>
                  <a:lnTo>
                    <a:pt x="128" y="275"/>
                  </a:lnTo>
                  <a:lnTo>
                    <a:pt x="128" y="301"/>
                  </a:lnTo>
                  <a:lnTo>
                    <a:pt x="141" y="301"/>
                  </a:lnTo>
                  <a:lnTo>
                    <a:pt x="141" y="261"/>
                  </a:lnTo>
                  <a:close/>
                  <a:moveTo>
                    <a:pt x="128" y="258"/>
                  </a:moveTo>
                  <a:lnTo>
                    <a:pt x="126" y="261"/>
                  </a:lnTo>
                  <a:lnTo>
                    <a:pt x="125" y="264"/>
                  </a:lnTo>
                  <a:lnTo>
                    <a:pt x="123" y="269"/>
                  </a:lnTo>
                  <a:lnTo>
                    <a:pt x="128" y="270"/>
                  </a:lnTo>
                  <a:lnTo>
                    <a:pt x="128" y="258"/>
                  </a:lnTo>
                  <a:close/>
                  <a:moveTo>
                    <a:pt x="135" y="255"/>
                  </a:moveTo>
                  <a:lnTo>
                    <a:pt x="132" y="263"/>
                  </a:lnTo>
                  <a:lnTo>
                    <a:pt x="131" y="269"/>
                  </a:lnTo>
                  <a:lnTo>
                    <a:pt x="140" y="258"/>
                  </a:lnTo>
                  <a:lnTo>
                    <a:pt x="135" y="255"/>
                  </a:lnTo>
                  <a:close/>
                  <a:moveTo>
                    <a:pt x="128" y="255"/>
                  </a:moveTo>
                  <a:lnTo>
                    <a:pt x="122" y="261"/>
                  </a:lnTo>
                  <a:lnTo>
                    <a:pt x="117" y="267"/>
                  </a:lnTo>
                  <a:lnTo>
                    <a:pt x="115" y="267"/>
                  </a:lnTo>
                  <a:lnTo>
                    <a:pt x="118" y="267"/>
                  </a:lnTo>
                  <a:lnTo>
                    <a:pt x="123" y="269"/>
                  </a:lnTo>
                  <a:lnTo>
                    <a:pt x="125" y="264"/>
                  </a:lnTo>
                  <a:lnTo>
                    <a:pt x="126" y="259"/>
                  </a:lnTo>
                  <a:lnTo>
                    <a:pt x="128" y="256"/>
                  </a:lnTo>
                  <a:lnTo>
                    <a:pt x="128" y="255"/>
                  </a:lnTo>
                  <a:close/>
                  <a:moveTo>
                    <a:pt x="129" y="253"/>
                  </a:moveTo>
                  <a:lnTo>
                    <a:pt x="128" y="253"/>
                  </a:lnTo>
                  <a:lnTo>
                    <a:pt x="129" y="255"/>
                  </a:lnTo>
                  <a:lnTo>
                    <a:pt x="128" y="255"/>
                  </a:lnTo>
                  <a:lnTo>
                    <a:pt x="128" y="270"/>
                  </a:lnTo>
                  <a:lnTo>
                    <a:pt x="129" y="270"/>
                  </a:lnTo>
                  <a:lnTo>
                    <a:pt x="131" y="266"/>
                  </a:lnTo>
                  <a:lnTo>
                    <a:pt x="132" y="261"/>
                  </a:lnTo>
                  <a:lnTo>
                    <a:pt x="135" y="255"/>
                  </a:lnTo>
                  <a:lnTo>
                    <a:pt x="131" y="255"/>
                  </a:lnTo>
                  <a:lnTo>
                    <a:pt x="129" y="253"/>
                  </a:lnTo>
                  <a:close/>
                  <a:moveTo>
                    <a:pt x="155" y="244"/>
                  </a:moveTo>
                  <a:lnTo>
                    <a:pt x="146" y="255"/>
                  </a:lnTo>
                  <a:lnTo>
                    <a:pt x="141" y="259"/>
                  </a:lnTo>
                  <a:lnTo>
                    <a:pt x="141" y="301"/>
                  </a:lnTo>
                  <a:lnTo>
                    <a:pt x="147" y="299"/>
                  </a:lnTo>
                  <a:lnTo>
                    <a:pt x="147" y="291"/>
                  </a:lnTo>
                  <a:lnTo>
                    <a:pt x="155" y="291"/>
                  </a:lnTo>
                  <a:lnTo>
                    <a:pt x="155" y="244"/>
                  </a:lnTo>
                  <a:close/>
                  <a:moveTo>
                    <a:pt x="140" y="241"/>
                  </a:moveTo>
                  <a:lnTo>
                    <a:pt x="134" y="247"/>
                  </a:lnTo>
                  <a:lnTo>
                    <a:pt x="129" y="253"/>
                  </a:lnTo>
                  <a:lnTo>
                    <a:pt x="132" y="253"/>
                  </a:lnTo>
                  <a:lnTo>
                    <a:pt x="135" y="255"/>
                  </a:lnTo>
                  <a:lnTo>
                    <a:pt x="137" y="249"/>
                  </a:lnTo>
                  <a:lnTo>
                    <a:pt x="138" y="244"/>
                  </a:lnTo>
                  <a:lnTo>
                    <a:pt x="140" y="241"/>
                  </a:lnTo>
                  <a:close/>
                  <a:moveTo>
                    <a:pt x="149" y="241"/>
                  </a:moveTo>
                  <a:lnTo>
                    <a:pt x="146" y="247"/>
                  </a:lnTo>
                  <a:lnTo>
                    <a:pt x="144" y="253"/>
                  </a:lnTo>
                  <a:lnTo>
                    <a:pt x="154" y="241"/>
                  </a:lnTo>
                  <a:lnTo>
                    <a:pt x="149" y="241"/>
                  </a:lnTo>
                  <a:close/>
                  <a:moveTo>
                    <a:pt x="141" y="240"/>
                  </a:moveTo>
                  <a:lnTo>
                    <a:pt x="141" y="240"/>
                  </a:lnTo>
                  <a:lnTo>
                    <a:pt x="140" y="243"/>
                  </a:lnTo>
                  <a:lnTo>
                    <a:pt x="138" y="246"/>
                  </a:lnTo>
                  <a:lnTo>
                    <a:pt x="137" y="250"/>
                  </a:lnTo>
                  <a:lnTo>
                    <a:pt x="135" y="255"/>
                  </a:lnTo>
                  <a:lnTo>
                    <a:pt x="141" y="258"/>
                  </a:lnTo>
                  <a:lnTo>
                    <a:pt x="141" y="256"/>
                  </a:lnTo>
                  <a:lnTo>
                    <a:pt x="141" y="240"/>
                  </a:lnTo>
                  <a:close/>
                  <a:moveTo>
                    <a:pt x="141" y="240"/>
                  </a:moveTo>
                  <a:lnTo>
                    <a:pt x="141" y="256"/>
                  </a:lnTo>
                  <a:lnTo>
                    <a:pt x="143" y="255"/>
                  </a:lnTo>
                  <a:lnTo>
                    <a:pt x="146" y="247"/>
                  </a:lnTo>
                  <a:lnTo>
                    <a:pt x="149" y="241"/>
                  </a:lnTo>
                  <a:lnTo>
                    <a:pt x="144" y="240"/>
                  </a:lnTo>
                  <a:lnTo>
                    <a:pt x="141" y="240"/>
                  </a:lnTo>
                  <a:close/>
                  <a:moveTo>
                    <a:pt x="169" y="224"/>
                  </a:moveTo>
                  <a:lnTo>
                    <a:pt x="155" y="243"/>
                  </a:lnTo>
                  <a:lnTo>
                    <a:pt x="155" y="291"/>
                  </a:lnTo>
                  <a:lnTo>
                    <a:pt x="169" y="291"/>
                  </a:lnTo>
                  <a:lnTo>
                    <a:pt x="169" y="224"/>
                  </a:lnTo>
                  <a:close/>
                  <a:moveTo>
                    <a:pt x="154" y="223"/>
                  </a:moveTo>
                  <a:lnTo>
                    <a:pt x="147" y="232"/>
                  </a:lnTo>
                  <a:lnTo>
                    <a:pt x="141" y="240"/>
                  </a:lnTo>
                  <a:lnTo>
                    <a:pt x="141" y="240"/>
                  </a:lnTo>
                  <a:lnTo>
                    <a:pt x="144" y="240"/>
                  </a:lnTo>
                  <a:lnTo>
                    <a:pt x="149" y="240"/>
                  </a:lnTo>
                  <a:lnTo>
                    <a:pt x="150" y="235"/>
                  </a:lnTo>
                  <a:lnTo>
                    <a:pt x="152" y="231"/>
                  </a:lnTo>
                  <a:lnTo>
                    <a:pt x="154" y="226"/>
                  </a:lnTo>
                  <a:lnTo>
                    <a:pt x="154" y="223"/>
                  </a:lnTo>
                  <a:close/>
                  <a:moveTo>
                    <a:pt x="155" y="223"/>
                  </a:moveTo>
                  <a:lnTo>
                    <a:pt x="154" y="226"/>
                  </a:lnTo>
                  <a:lnTo>
                    <a:pt x="152" y="229"/>
                  </a:lnTo>
                  <a:lnTo>
                    <a:pt x="150" y="235"/>
                  </a:lnTo>
                  <a:lnTo>
                    <a:pt x="149" y="240"/>
                  </a:lnTo>
                  <a:lnTo>
                    <a:pt x="154" y="241"/>
                  </a:lnTo>
                  <a:lnTo>
                    <a:pt x="155" y="241"/>
                  </a:lnTo>
                  <a:lnTo>
                    <a:pt x="155" y="223"/>
                  </a:lnTo>
                  <a:close/>
                  <a:moveTo>
                    <a:pt x="155" y="223"/>
                  </a:moveTo>
                  <a:lnTo>
                    <a:pt x="154" y="223"/>
                  </a:lnTo>
                  <a:lnTo>
                    <a:pt x="155" y="223"/>
                  </a:lnTo>
                  <a:lnTo>
                    <a:pt x="155" y="223"/>
                  </a:lnTo>
                  <a:close/>
                  <a:moveTo>
                    <a:pt x="163" y="221"/>
                  </a:moveTo>
                  <a:lnTo>
                    <a:pt x="158" y="221"/>
                  </a:lnTo>
                  <a:lnTo>
                    <a:pt x="155" y="223"/>
                  </a:lnTo>
                  <a:lnTo>
                    <a:pt x="155" y="240"/>
                  </a:lnTo>
                  <a:lnTo>
                    <a:pt x="158" y="235"/>
                  </a:lnTo>
                  <a:lnTo>
                    <a:pt x="161" y="229"/>
                  </a:lnTo>
                  <a:lnTo>
                    <a:pt x="163" y="221"/>
                  </a:lnTo>
                  <a:close/>
                  <a:moveTo>
                    <a:pt x="169" y="221"/>
                  </a:moveTo>
                  <a:lnTo>
                    <a:pt x="164" y="221"/>
                  </a:lnTo>
                  <a:lnTo>
                    <a:pt x="161" y="227"/>
                  </a:lnTo>
                  <a:lnTo>
                    <a:pt x="160" y="234"/>
                  </a:lnTo>
                  <a:lnTo>
                    <a:pt x="169" y="221"/>
                  </a:lnTo>
                  <a:close/>
                  <a:moveTo>
                    <a:pt x="169" y="205"/>
                  </a:moveTo>
                  <a:lnTo>
                    <a:pt x="167" y="209"/>
                  </a:lnTo>
                  <a:lnTo>
                    <a:pt x="166" y="215"/>
                  </a:lnTo>
                  <a:lnTo>
                    <a:pt x="164" y="220"/>
                  </a:lnTo>
                  <a:lnTo>
                    <a:pt x="169" y="220"/>
                  </a:lnTo>
                  <a:lnTo>
                    <a:pt x="169" y="220"/>
                  </a:lnTo>
                  <a:lnTo>
                    <a:pt x="169" y="205"/>
                  </a:lnTo>
                  <a:close/>
                  <a:moveTo>
                    <a:pt x="169" y="203"/>
                  </a:moveTo>
                  <a:lnTo>
                    <a:pt x="169" y="203"/>
                  </a:lnTo>
                  <a:lnTo>
                    <a:pt x="169" y="203"/>
                  </a:lnTo>
                  <a:lnTo>
                    <a:pt x="161" y="212"/>
                  </a:lnTo>
                  <a:lnTo>
                    <a:pt x="155" y="221"/>
                  </a:lnTo>
                  <a:lnTo>
                    <a:pt x="155" y="221"/>
                  </a:lnTo>
                  <a:lnTo>
                    <a:pt x="158" y="221"/>
                  </a:lnTo>
                  <a:lnTo>
                    <a:pt x="163" y="220"/>
                  </a:lnTo>
                  <a:lnTo>
                    <a:pt x="166" y="215"/>
                  </a:lnTo>
                  <a:lnTo>
                    <a:pt x="167" y="211"/>
                  </a:lnTo>
                  <a:lnTo>
                    <a:pt x="167" y="206"/>
                  </a:lnTo>
                  <a:lnTo>
                    <a:pt x="169" y="203"/>
                  </a:lnTo>
                  <a:lnTo>
                    <a:pt x="169" y="203"/>
                  </a:lnTo>
                  <a:close/>
                  <a:moveTo>
                    <a:pt x="178" y="195"/>
                  </a:moveTo>
                  <a:lnTo>
                    <a:pt x="175" y="199"/>
                  </a:lnTo>
                  <a:lnTo>
                    <a:pt x="172" y="202"/>
                  </a:lnTo>
                  <a:lnTo>
                    <a:pt x="169" y="203"/>
                  </a:lnTo>
                  <a:lnTo>
                    <a:pt x="169" y="218"/>
                  </a:lnTo>
                  <a:lnTo>
                    <a:pt x="170" y="218"/>
                  </a:lnTo>
                  <a:lnTo>
                    <a:pt x="172" y="211"/>
                  </a:lnTo>
                  <a:lnTo>
                    <a:pt x="175" y="205"/>
                  </a:lnTo>
                  <a:lnTo>
                    <a:pt x="178" y="195"/>
                  </a:lnTo>
                  <a:close/>
                  <a:moveTo>
                    <a:pt x="186" y="195"/>
                  </a:moveTo>
                  <a:lnTo>
                    <a:pt x="169" y="223"/>
                  </a:lnTo>
                  <a:lnTo>
                    <a:pt x="169" y="291"/>
                  </a:lnTo>
                  <a:lnTo>
                    <a:pt x="186" y="291"/>
                  </a:lnTo>
                  <a:lnTo>
                    <a:pt x="186" y="195"/>
                  </a:lnTo>
                  <a:close/>
                  <a:moveTo>
                    <a:pt x="184" y="191"/>
                  </a:moveTo>
                  <a:lnTo>
                    <a:pt x="178" y="195"/>
                  </a:lnTo>
                  <a:lnTo>
                    <a:pt x="176" y="202"/>
                  </a:lnTo>
                  <a:lnTo>
                    <a:pt x="175" y="209"/>
                  </a:lnTo>
                  <a:lnTo>
                    <a:pt x="172" y="214"/>
                  </a:lnTo>
                  <a:lnTo>
                    <a:pt x="178" y="203"/>
                  </a:lnTo>
                  <a:lnTo>
                    <a:pt x="184" y="191"/>
                  </a:lnTo>
                  <a:close/>
                  <a:moveTo>
                    <a:pt x="182" y="180"/>
                  </a:moveTo>
                  <a:lnTo>
                    <a:pt x="169" y="202"/>
                  </a:lnTo>
                  <a:lnTo>
                    <a:pt x="169" y="202"/>
                  </a:lnTo>
                  <a:lnTo>
                    <a:pt x="172" y="200"/>
                  </a:lnTo>
                  <a:lnTo>
                    <a:pt x="175" y="197"/>
                  </a:lnTo>
                  <a:lnTo>
                    <a:pt x="178" y="195"/>
                  </a:lnTo>
                  <a:lnTo>
                    <a:pt x="179" y="189"/>
                  </a:lnTo>
                  <a:lnTo>
                    <a:pt x="181" y="183"/>
                  </a:lnTo>
                  <a:lnTo>
                    <a:pt x="182" y="180"/>
                  </a:lnTo>
                  <a:close/>
                  <a:moveTo>
                    <a:pt x="186" y="176"/>
                  </a:moveTo>
                  <a:lnTo>
                    <a:pt x="184" y="177"/>
                  </a:lnTo>
                  <a:lnTo>
                    <a:pt x="182" y="182"/>
                  </a:lnTo>
                  <a:lnTo>
                    <a:pt x="181" y="188"/>
                  </a:lnTo>
                  <a:lnTo>
                    <a:pt x="179" y="194"/>
                  </a:lnTo>
                  <a:lnTo>
                    <a:pt x="186" y="191"/>
                  </a:lnTo>
                  <a:lnTo>
                    <a:pt x="186" y="191"/>
                  </a:lnTo>
                  <a:lnTo>
                    <a:pt x="186" y="176"/>
                  </a:lnTo>
                  <a:close/>
                  <a:moveTo>
                    <a:pt x="202" y="151"/>
                  </a:moveTo>
                  <a:lnTo>
                    <a:pt x="189" y="186"/>
                  </a:lnTo>
                  <a:lnTo>
                    <a:pt x="186" y="194"/>
                  </a:lnTo>
                  <a:lnTo>
                    <a:pt x="186" y="291"/>
                  </a:lnTo>
                  <a:lnTo>
                    <a:pt x="202" y="291"/>
                  </a:lnTo>
                  <a:lnTo>
                    <a:pt x="202" y="151"/>
                  </a:lnTo>
                  <a:close/>
                  <a:moveTo>
                    <a:pt x="202" y="142"/>
                  </a:moveTo>
                  <a:lnTo>
                    <a:pt x="186" y="174"/>
                  </a:lnTo>
                  <a:lnTo>
                    <a:pt x="186" y="189"/>
                  </a:lnTo>
                  <a:lnTo>
                    <a:pt x="187" y="186"/>
                  </a:lnTo>
                  <a:lnTo>
                    <a:pt x="202" y="144"/>
                  </a:lnTo>
                  <a:lnTo>
                    <a:pt x="202" y="142"/>
                  </a:lnTo>
                  <a:close/>
                  <a:moveTo>
                    <a:pt x="266" y="0"/>
                  </a:moveTo>
                  <a:lnTo>
                    <a:pt x="268" y="0"/>
                  </a:lnTo>
                  <a:lnTo>
                    <a:pt x="268" y="14"/>
                  </a:lnTo>
                  <a:lnTo>
                    <a:pt x="274" y="23"/>
                  </a:lnTo>
                  <a:lnTo>
                    <a:pt x="274" y="16"/>
                  </a:lnTo>
                  <a:lnTo>
                    <a:pt x="275" y="16"/>
                  </a:lnTo>
                  <a:lnTo>
                    <a:pt x="275" y="25"/>
                  </a:lnTo>
                  <a:lnTo>
                    <a:pt x="275" y="26"/>
                  </a:lnTo>
                  <a:lnTo>
                    <a:pt x="297" y="77"/>
                  </a:lnTo>
                  <a:lnTo>
                    <a:pt x="303" y="77"/>
                  </a:lnTo>
                  <a:lnTo>
                    <a:pt x="304" y="74"/>
                  </a:lnTo>
                  <a:lnTo>
                    <a:pt x="307" y="77"/>
                  </a:lnTo>
                  <a:lnTo>
                    <a:pt x="310" y="77"/>
                  </a:lnTo>
                  <a:lnTo>
                    <a:pt x="312" y="72"/>
                  </a:lnTo>
                  <a:lnTo>
                    <a:pt x="315" y="55"/>
                  </a:lnTo>
                  <a:lnTo>
                    <a:pt x="315" y="43"/>
                  </a:lnTo>
                  <a:lnTo>
                    <a:pt x="317" y="43"/>
                  </a:lnTo>
                  <a:lnTo>
                    <a:pt x="317" y="55"/>
                  </a:lnTo>
                  <a:lnTo>
                    <a:pt x="318" y="61"/>
                  </a:lnTo>
                  <a:lnTo>
                    <a:pt x="320" y="72"/>
                  </a:lnTo>
                  <a:lnTo>
                    <a:pt x="323" y="86"/>
                  </a:lnTo>
                  <a:lnTo>
                    <a:pt x="323" y="142"/>
                  </a:lnTo>
                  <a:lnTo>
                    <a:pt x="321" y="142"/>
                  </a:lnTo>
                  <a:lnTo>
                    <a:pt x="321" y="163"/>
                  </a:lnTo>
                  <a:lnTo>
                    <a:pt x="318" y="176"/>
                  </a:lnTo>
                  <a:lnTo>
                    <a:pt x="318" y="174"/>
                  </a:lnTo>
                  <a:lnTo>
                    <a:pt x="318" y="372"/>
                  </a:lnTo>
                  <a:lnTo>
                    <a:pt x="125" y="372"/>
                  </a:lnTo>
                  <a:lnTo>
                    <a:pt x="126" y="336"/>
                  </a:lnTo>
                  <a:lnTo>
                    <a:pt x="147" y="316"/>
                  </a:lnTo>
                  <a:lnTo>
                    <a:pt x="147" y="314"/>
                  </a:lnTo>
                  <a:lnTo>
                    <a:pt x="91" y="320"/>
                  </a:lnTo>
                  <a:lnTo>
                    <a:pt x="91" y="356"/>
                  </a:lnTo>
                  <a:lnTo>
                    <a:pt x="0" y="356"/>
                  </a:lnTo>
                  <a:lnTo>
                    <a:pt x="0" y="243"/>
                  </a:lnTo>
                  <a:lnTo>
                    <a:pt x="15" y="243"/>
                  </a:lnTo>
                  <a:lnTo>
                    <a:pt x="24" y="229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9"/>
                  </a:lnTo>
                  <a:lnTo>
                    <a:pt x="76" y="237"/>
                  </a:lnTo>
                  <a:lnTo>
                    <a:pt x="76" y="224"/>
                  </a:lnTo>
                  <a:lnTo>
                    <a:pt x="77" y="224"/>
                  </a:lnTo>
                  <a:lnTo>
                    <a:pt x="77" y="237"/>
                  </a:lnTo>
                  <a:lnTo>
                    <a:pt x="88" y="238"/>
                  </a:lnTo>
                  <a:lnTo>
                    <a:pt x="88" y="246"/>
                  </a:lnTo>
                  <a:lnTo>
                    <a:pt x="93" y="249"/>
                  </a:lnTo>
                  <a:lnTo>
                    <a:pt x="93" y="284"/>
                  </a:lnTo>
                  <a:lnTo>
                    <a:pt x="102" y="276"/>
                  </a:lnTo>
                  <a:lnTo>
                    <a:pt x="112" y="266"/>
                  </a:lnTo>
                  <a:lnTo>
                    <a:pt x="126" y="253"/>
                  </a:lnTo>
                  <a:lnTo>
                    <a:pt x="140" y="238"/>
                  </a:lnTo>
                  <a:lnTo>
                    <a:pt x="155" y="218"/>
                  </a:lnTo>
                  <a:lnTo>
                    <a:pt x="155" y="218"/>
                  </a:lnTo>
                  <a:lnTo>
                    <a:pt x="155" y="218"/>
                  </a:lnTo>
                  <a:lnTo>
                    <a:pt x="179" y="182"/>
                  </a:lnTo>
                  <a:lnTo>
                    <a:pt x="202" y="136"/>
                  </a:lnTo>
                  <a:lnTo>
                    <a:pt x="202" y="74"/>
                  </a:lnTo>
                  <a:lnTo>
                    <a:pt x="205" y="74"/>
                  </a:lnTo>
                  <a:lnTo>
                    <a:pt x="208" y="57"/>
                  </a:lnTo>
                  <a:lnTo>
                    <a:pt x="213" y="40"/>
                  </a:lnTo>
                  <a:lnTo>
                    <a:pt x="213" y="28"/>
                  </a:lnTo>
                  <a:lnTo>
                    <a:pt x="213" y="28"/>
                  </a:lnTo>
                  <a:lnTo>
                    <a:pt x="213" y="40"/>
                  </a:lnTo>
                  <a:lnTo>
                    <a:pt x="216" y="57"/>
                  </a:lnTo>
                  <a:lnTo>
                    <a:pt x="218" y="64"/>
                  </a:lnTo>
                  <a:lnTo>
                    <a:pt x="222" y="55"/>
                  </a:lnTo>
                  <a:lnTo>
                    <a:pt x="227" y="61"/>
                  </a:lnTo>
                  <a:lnTo>
                    <a:pt x="236" y="61"/>
                  </a:lnTo>
                  <a:lnTo>
                    <a:pt x="236" y="61"/>
                  </a:lnTo>
                  <a:lnTo>
                    <a:pt x="239" y="48"/>
                  </a:lnTo>
                  <a:lnTo>
                    <a:pt x="242" y="32"/>
                  </a:lnTo>
                  <a:lnTo>
                    <a:pt x="242" y="19"/>
                  </a:lnTo>
                  <a:lnTo>
                    <a:pt x="242" y="19"/>
                  </a:lnTo>
                  <a:lnTo>
                    <a:pt x="242" y="32"/>
                  </a:lnTo>
                  <a:lnTo>
                    <a:pt x="245" y="45"/>
                  </a:lnTo>
                  <a:lnTo>
                    <a:pt x="256" y="23"/>
                  </a:lnTo>
                  <a:lnTo>
                    <a:pt x="259" y="20"/>
                  </a:lnTo>
                  <a:lnTo>
                    <a:pt x="259" y="13"/>
                  </a:lnTo>
                  <a:lnTo>
                    <a:pt x="260" y="13"/>
                  </a:lnTo>
                  <a:lnTo>
                    <a:pt x="260" y="20"/>
                  </a:lnTo>
                  <a:lnTo>
                    <a:pt x="266" y="1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103"/>
            <p:cNvSpPr>
              <a:spLocks/>
            </p:cNvSpPr>
            <p:nvPr/>
          </p:nvSpPr>
          <p:spPr bwMode="auto">
            <a:xfrm>
              <a:off x="6391276" y="1449388"/>
              <a:ext cx="557213" cy="769938"/>
            </a:xfrm>
            <a:custGeom>
              <a:avLst/>
              <a:gdLst>
                <a:gd name="T0" fmla="*/ 271 w 351"/>
                <a:gd name="T1" fmla="*/ 0 h 485"/>
                <a:gd name="T2" fmla="*/ 280 w 351"/>
                <a:gd name="T3" fmla="*/ 26 h 485"/>
                <a:gd name="T4" fmla="*/ 280 w 351"/>
                <a:gd name="T5" fmla="*/ 17 h 485"/>
                <a:gd name="T6" fmla="*/ 296 w 351"/>
                <a:gd name="T7" fmla="*/ 75 h 485"/>
                <a:gd name="T8" fmla="*/ 323 w 351"/>
                <a:gd name="T9" fmla="*/ 114 h 485"/>
                <a:gd name="T10" fmla="*/ 323 w 351"/>
                <a:gd name="T11" fmla="*/ 108 h 485"/>
                <a:gd name="T12" fmla="*/ 331 w 351"/>
                <a:gd name="T13" fmla="*/ 87 h 485"/>
                <a:gd name="T14" fmla="*/ 335 w 351"/>
                <a:gd name="T15" fmla="*/ 52 h 485"/>
                <a:gd name="T16" fmla="*/ 337 w 351"/>
                <a:gd name="T17" fmla="*/ 66 h 485"/>
                <a:gd name="T18" fmla="*/ 346 w 351"/>
                <a:gd name="T19" fmla="*/ 108 h 485"/>
                <a:gd name="T20" fmla="*/ 351 w 351"/>
                <a:gd name="T21" fmla="*/ 116 h 485"/>
                <a:gd name="T22" fmla="*/ 347 w 351"/>
                <a:gd name="T23" fmla="*/ 398 h 485"/>
                <a:gd name="T24" fmla="*/ 349 w 351"/>
                <a:gd name="T25" fmla="*/ 485 h 485"/>
                <a:gd name="T26" fmla="*/ 130 w 351"/>
                <a:gd name="T27" fmla="*/ 450 h 485"/>
                <a:gd name="T28" fmla="*/ 140 w 351"/>
                <a:gd name="T29" fmla="*/ 431 h 485"/>
                <a:gd name="T30" fmla="*/ 88 w 351"/>
                <a:gd name="T31" fmla="*/ 422 h 485"/>
                <a:gd name="T32" fmla="*/ 52 w 351"/>
                <a:gd name="T33" fmla="*/ 427 h 485"/>
                <a:gd name="T34" fmla="*/ 38 w 351"/>
                <a:gd name="T35" fmla="*/ 431 h 485"/>
                <a:gd name="T36" fmla="*/ 47 w 351"/>
                <a:gd name="T37" fmla="*/ 453 h 485"/>
                <a:gd name="T38" fmla="*/ 0 w 351"/>
                <a:gd name="T39" fmla="*/ 483 h 485"/>
                <a:gd name="T40" fmla="*/ 0 w 351"/>
                <a:gd name="T41" fmla="*/ 402 h 485"/>
                <a:gd name="T42" fmla="*/ 143 w 351"/>
                <a:gd name="T43" fmla="*/ 402 h 485"/>
                <a:gd name="T44" fmla="*/ 195 w 351"/>
                <a:gd name="T45" fmla="*/ 398 h 485"/>
                <a:gd name="T46" fmla="*/ 88 w 351"/>
                <a:gd name="T47" fmla="*/ 238 h 485"/>
                <a:gd name="T48" fmla="*/ 5 w 351"/>
                <a:gd name="T49" fmla="*/ 197 h 485"/>
                <a:gd name="T50" fmla="*/ 26 w 351"/>
                <a:gd name="T51" fmla="*/ 192 h 485"/>
                <a:gd name="T52" fmla="*/ 26 w 351"/>
                <a:gd name="T53" fmla="*/ 183 h 485"/>
                <a:gd name="T54" fmla="*/ 26 w 351"/>
                <a:gd name="T55" fmla="*/ 180 h 485"/>
                <a:gd name="T56" fmla="*/ 29 w 351"/>
                <a:gd name="T57" fmla="*/ 180 h 485"/>
                <a:gd name="T58" fmla="*/ 31 w 351"/>
                <a:gd name="T59" fmla="*/ 183 h 485"/>
                <a:gd name="T60" fmla="*/ 29 w 351"/>
                <a:gd name="T61" fmla="*/ 185 h 485"/>
                <a:gd name="T62" fmla="*/ 34 w 351"/>
                <a:gd name="T63" fmla="*/ 181 h 485"/>
                <a:gd name="T64" fmla="*/ 35 w 351"/>
                <a:gd name="T65" fmla="*/ 180 h 485"/>
                <a:gd name="T66" fmla="*/ 37 w 351"/>
                <a:gd name="T67" fmla="*/ 175 h 485"/>
                <a:gd name="T68" fmla="*/ 35 w 351"/>
                <a:gd name="T69" fmla="*/ 172 h 485"/>
                <a:gd name="T70" fmla="*/ 37 w 351"/>
                <a:gd name="T71" fmla="*/ 169 h 485"/>
                <a:gd name="T72" fmla="*/ 38 w 351"/>
                <a:gd name="T73" fmla="*/ 172 h 485"/>
                <a:gd name="T74" fmla="*/ 40 w 351"/>
                <a:gd name="T75" fmla="*/ 175 h 485"/>
                <a:gd name="T76" fmla="*/ 38 w 351"/>
                <a:gd name="T77" fmla="*/ 178 h 485"/>
                <a:gd name="T78" fmla="*/ 41 w 351"/>
                <a:gd name="T79" fmla="*/ 180 h 485"/>
                <a:gd name="T80" fmla="*/ 41 w 351"/>
                <a:gd name="T81" fmla="*/ 181 h 485"/>
                <a:gd name="T82" fmla="*/ 46 w 351"/>
                <a:gd name="T83" fmla="*/ 178 h 485"/>
                <a:gd name="T84" fmla="*/ 46 w 351"/>
                <a:gd name="T85" fmla="*/ 177 h 485"/>
                <a:gd name="T86" fmla="*/ 47 w 351"/>
                <a:gd name="T87" fmla="*/ 174 h 485"/>
                <a:gd name="T88" fmla="*/ 50 w 351"/>
                <a:gd name="T89" fmla="*/ 177 h 485"/>
                <a:gd name="T90" fmla="*/ 50 w 351"/>
                <a:gd name="T91" fmla="*/ 178 h 485"/>
                <a:gd name="T92" fmla="*/ 88 w 351"/>
                <a:gd name="T93" fmla="*/ 175 h 485"/>
                <a:gd name="T94" fmla="*/ 108 w 351"/>
                <a:gd name="T95" fmla="*/ 166 h 485"/>
                <a:gd name="T96" fmla="*/ 122 w 351"/>
                <a:gd name="T97" fmla="*/ 166 h 485"/>
                <a:gd name="T98" fmla="*/ 195 w 351"/>
                <a:gd name="T99" fmla="*/ 98 h 485"/>
                <a:gd name="T100" fmla="*/ 191 w 351"/>
                <a:gd name="T101" fmla="*/ 92 h 485"/>
                <a:gd name="T102" fmla="*/ 198 w 351"/>
                <a:gd name="T103" fmla="*/ 69 h 485"/>
                <a:gd name="T104" fmla="*/ 203 w 351"/>
                <a:gd name="T105" fmla="*/ 29 h 485"/>
                <a:gd name="T106" fmla="*/ 204 w 351"/>
                <a:gd name="T107" fmla="*/ 47 h 485"/>
                <a:gd name="T108" fmla="*/ 213 w 351"/>
                <a:gd name="T109" fmla="*/ 92 h 485"/>
                <a:gd name="T110" fmla="*/ 229 w 351"/>
                <a:gd name="T111" fmla="*/ 61 h 485"/>
                <a:gd name="T112" fmla="*/ 261 w 351"/>
                <a:gd name="T113" fmla="*/ 26 h 485"/>
                <a:gd name="T114" fmla="*/ 264 w 351"/>
                <a:gd name="T115" fmla="*/ 18 h 485"/>
                <a:gd name="T116" fmla="*/ 265 w 351"/>
                <a:gd name="T117" fmla="*/ 9 h 485"/>
                <a:gd name="T118" fmla="*/ 271 w 351"/>
                <a:gd name="T119" fmla="*/ 8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1" h="485">
                  <a:moveTo>
                    <a:pt x="271" y="0"/>
                  </a:moveTo>
                  <a:lnTo>
                    <a:pt x="271" y="0"/>
                  </a:lnTo>
                  <a:lnTo>
                    <a:pt x="271" y="9"/>
                  </a:lnTo>
                  <a:lnTo>
                    <a:pt x="280" y="26"/>
                  </a:lnTo>
                  <a:lnTo>
                    <a:pt x="280" y="17"/>
                  </a:lnTo>
                  <a:lnTo>
                    <a:pt x="280" y="17"/>
                  </a:lnTo>
                  <a:lnTo>
                    <a:pt x="280" y="29"/>
                  </a:lnTo>
                  <a:lnTo>
                    <a:pt x="296" y="75"/>
                  </a:lnTo>
                  <a:lnTo>
                    <a:pt x="300" y="67"/>
                  </a:lnTo>
                  <a:lnTo>
                    <a:pt x="323" y="114"/>
                  </a:lnTo>
                  <a:lnTo>
                    <a:pt x="323" y="114"/>
                  </a:lnTo>
                  <a:lnTo>
                    <a:pt x="323" y="108"/>
                  </a:lnTo>
                  <a:lnTo>
                    <a:pt x="326" y="108"/>
                  </a:lnTo>
                  <a:lnTo>
                    <a:pt x="331" y="87"/>
                  </a:lnTo>
                  <a:lnTo>
                    <a:pt x="335" y="66"/>
                  </a:lnTo>
                  <a:lnTo>
                    <a:pt x="335" y="52"/>
                  </a:lnTo>
                  <a:lnTo>
                    <a:pt x="337" y="52"/>
                  </a:lnTo>
                  <a:lnTo>
                    <a:pt x="337" y="66"/>
                  </a:lnTo>
                  <a:lnTo>
                    <a:pt x="341" y="87"/>
                  </a:lnTo>
                  <a:lnTo>
                    <a:pt x="346" y="108"/>
                  </a:lnTo>
                  <a:lnTo>
                    <a:pt x="351" y="108"/>
                  </a:lnTo>
                  <a:lnTo>
                    <a:pt x="351" y="116"/>
                  </a:lnTo>
                  <a:lnTo>
                    <a:pt x="347" y="116"/>
                  </a:lnTo>
                  <a:lnTo>
                    <a:pt x="347" y="398"/>
                  </a:lnTo>
                  <a:lnTo>
                    <a:pt x="349" y="398"/>
                  </a:lnTo>
                  <a:lnTo>
                    <a:pt x="349" y="485"/>
                  </a:lnTo>
                  <a:lnTo>
                    <a:pt x="130" y="485"/>
                  </a:lnTo>
                  <a:lnTo>
                    <a:pt x="130" y="450"/>
                  </a:lnTo>
                  <a:lnTo>
                    <a:pt x="140" y="444"/>
                  </a:lnTo>
                  <a:lnTo>
                    <a:pt x="140" y="431"/>
                  </a:lnTo>
                  <a:lnTo>
                    <a:pt x="113" y="424"/>
                  </a:lnTo>
                  <a:lnTo>
                    <a:pt x="88" y="422"/>
                  </a:lnTo>
                  <a:lnTo>
                    <a:pt x="67" y="424"/>
                  </a:lnTo>
                  <a:lnTo>
                    <a:pt x="52" y="427"/>
                  </a:lnTo>
                  <a:lnTo>
                    <a:pt x="41" y="430"/>
                  </a:lnTo>
                  <a:lnTo>
                    <a:pt x="38" y="431"/>
                  </a:lnTo>
                  <a:lnTo>
                    <a:pt x="38" y="447"/>
                  </a:lnTo>
                  <a:lnTo>
                    <a:pt x="47" y="453"/>
                  </a:lnTo>
                  <a:lnTo>
                    <a:pt x="47" y="483"/>
                  </a:lnTo>
                  <a:lnTo>
                    <a:pt x="0" y="48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143" y="402"/>
                  </a:lnTo>
                  <a:lnTo>
                    <a:pt x="143" y="398"/>
                  </a:lnTo>
                  <a:lnTo>
                    <a:pt x="195" y="398"/>
                  </a:lnTo>
                  <a:lnTo>
                    <a:pt x="195" y="217"/>
                  </a:lnTo>
                  <a:lnTo>
                    <a:pt x="88" y="238"/>
                  </a:lnTo>
                  <a:lnTo>
                    <a:pt x="5" y="253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26" y="192"/>
                  </a:lnTo>
                  <a:lnTo>
                    <a:pt x="26" y="185"/>
                  </a:lnTo>
                  <a:lnTo>
                    <a:pt x="26" y="183"/>
                  </a:lnTo>
                  <a:lnTo>
                    <a:pt x="26" y="181"/>
                  </a:lnTo>
                  <a:lnTo>
                    <a:pt x="26" y="180"/>
                  </a:lnTo>
                  <a:lnTo>
                    <a:pt x="28" y="180"/>
                  </a:lnTo>
                  <a:lnTo>
                    <a:pt x="29" y="180"/>
                  </a:lnTo>
                  <a:lnTo>
                    <a:pt x="31" y="181"/>
                  </a:lnTo>
                  <a:lnTo>
                    <a:pt x="31" y="183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35" y="183"/>
                  </a:lnTo>
                  <a:lnTo>
                    <a:pt x="34" y="181"/>
                  </a:lnTo>
                  <a:lnTo>
                    <a:pt x="34" y="181"/>
                  </a:lnTo>
                  <a:lnTo>
                    <a:pt x="35" y="180"/>
                  </a:lnTo>
                  <a:lnTo>
                    <a:pt x="37" y="178"/>
                  </a:lnTo>
                  <a:lnTo>
                    <a:pt x="37" y="175"/>
                  </a:lnTo>
                  <a:lnTo>
                    <a:pt x="35" y="175"/>
                  </a:lnTo>
                  <a:lnTo>
                    <a:pt x="35" y="172"/>
                  </a:lnTo>
                  <a:lnTo>
                    <a:pt x="37" y="172"/>
                  </a:lnTo>
                  <a:lnTo>
                    <a:pt x="37" y="169"/>
                  </a:lnTo>
                  <a:lnTo>
                    <a:pt x="38" y="169"/>
                  </a:lnTo>
                  <a:lnTo>
                    <a:pt x="38" y="172"/>
                  </a:lnTo>
                  <a:lnTo>
                    <a:pt x="40" y="172"/>
                  </a:lnTo>
                  <a:lnTo>
                    <a:pt x="40" y="175"/>
                  </a:lnTo>
                  <a:lnTo>
                    <a:pt x="38" y="175"/>
                  </a:lnTo>
                  <a:lnTo>
                    <a:pt x="38" y="178"/>
                  </a:lnTo>
                  <a:lnTo>
                    <a:pt x="40" y="178"/>
                  </a:lnTo>
                  <a:lnTo>
                    <a:pt x="41" y="180"/>
                  </a:lnTo>
                  <a:lnTo>
                    <a:pt x="41" y="181"/>
                  </a:lnTo>
                  <a:lnTo>
                    <a:pt x="41" y="181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6" y="177"/>
                  </a:lnTo>
                  <a:lnTo>
                    <a:pt x="46" y="177"/>
                  </a:lnTo>
                  <a:lnTo>
                    <a:pt x="46" y="175"/>
                  </a:lnTo>
                  <a:lnTo>
                    <a:pt x="47" y="174"/>
                  </a:lnTo>
                  <a:lnTo>
                    <a:pt x="49" y="175"/>
                  </a:lnTo>
                  <a:lnTo>
                    <a:pt x="50" y="177"/>
                  </a:lnTo>
                  <a:lnTo>
                    <a:pt x="50" y="177"/>
                  </a:lnTo>
                  <a:lnTo>
                    <a:pt x="50" y="178"/>
                  </a:lnTo>
                  <a:lnTo>
                    <a:pt x="50" y="186"/>
                  </a:lnTo>
                  <a:lnTo>
                    <a:pt x="88" y="175"/>
                  </a:lnTo>
                  <a:lnTo>
                    <a:pt x="108" y="171"/>
                  </a:lnTo>
                  <a:lnTo>
                    <a:pt x="108" y="166"/>
                  </a:lnTo>
                  <a:lnTo>
                    <a:pt x="122" y="162"/>
                  </a:lnTo>
                  <a:lnTo>
                    <a:pt x="122" y="166"/>
                  </a:lnTo>
                  <a:lnTo>
                    <a:pt x="195" y="148"/>
                  </a:lnTo>
                  <a:lnTo>
                    <a:pt x="195" y="98"/>
                  </a:lnTo>
                  <a:lnTo>
                    <a:pt x="191" y="98"/>
                  </a:lnTo>
                  <a:lnTo>
                    <a:pt x="191" y="92"/>
                  </a:lnTo>
                  <a:lnTo>
                    <a:pt x="194" y="92"/>
                  </a:lnTo>
                  <a:lnTo>
                    <a:pt x="198" y="69"/>
                  </a:lnTo>
                  <a:lnTo>
                    <a:pt x="203" y="47"/>
                  </a:lnTo>
                  <a:lnTo>
                    <a:pt x="203" y="29"/>
                  </a:lnTo>
                  <a:lnTo>
                    <a:pt x="204" y="29"/>
                  </a:lnTo>
                  <a:lnTo>
                    <a:pt x="204" y="47"/>
                  </a:lnTo>
                  <a:lnTo>
                    <a:pt x="209" y="69"/>
                  </a:lnTo>
                  <a:lnTo>
                    <a:pt x="213" y="92"/>
                  </a:lnTo>
                  <a:lnTo>
                    <a:pt x="216" y="92"/>
                  </a:lnTo>
                  <a:lnTo>
                    <a:pt x="229" y="61"/>
                  </a:lnTo>
                  <a:lnTo>
                    <a:pt x="238" y="72"/>
                  </a:lnTo>
                  <a:lnTo>
                    <a:pt x="261" y="26"/>
                  </a:lnTo>
                  <a:lnTo>
                    <a:pt x="264" y="20"/>
                  </a:lnTo>
                  <a:lnTo>
                    <a:pt x="264" y="18"/>
                  </a:lnTo>
                  <a:lnTo>
                    <a:pt x="264" y="9"/>
                  </a:lnTo>
                  <a:lnTo>
                    <a:pt x="265" y="9"/>
                  </a:lnTo>
                  <a:lnTo>
                    <a:pt x="265" y="17"/>
                  </a:lnTo>
                  <a:lnTo>
                    <a:pt x="271" y="8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07618" y="668785"/>
            <a:ext cx="887305" cy="1895480"/>
            <a:chOff x="2613026" y="2514600"/>
            <a:chExt cx="512763" cy="1095375"/>
          </a:xfrm>
          <a:solidFill>
            <a:srgbClr val="B5B5B7"/>
          </a:solidFill>
        </p:grpSpPr>
        <p:sp>
          <p:nvSpPr>
            <p:cNvPr id="49" name="Freeform 100"/>
            <p:cNvSpPr>
              <a:spLocks/>
            </p:cNvSpPr>
            <p:nvPr/>
          </p:nvSpPr>
          <p:spPr bwMode="auto">
            <a:xfrm>
              <a:off x="2613026" y="2514600"/>
              <a:ext cx="257175" cy="1095375"/>
            </a:xfrm>
            <a:custGeom>
              <a:avLst/>
              <a:gdLst>
                <a:gd name="T0" fmla="*/ 162 w 162"/>
                <a:gd name="T1" fmla="*/ 0 h 690"/>
                <a:gd name="T2" fmla="*/ 142 w 162"/>
                <a:gd name="T3" fmla="*/ 472 h 690"/>
                <a:gd name="T4" fmla="*/ 139 w 162"/>
                <a:gd name="T5" fmla="*/ 494 h 690"/>
                <a:gd name="T6" fmla="*/ 133 w 162"/>
                <a:gd name="T7" fmla="*/ 523 h 690"/>
                <a:gd name="T8" fmla="*/ 127 w 162"/>
                <a:gd name="T9" fmla="*/ 544 h 690"/>
                <a:gd name="T10" fmla="*/ 162 w 162"/>
                <a:gd name="T11" fmla="*/ 547 h 690"/>
                <a:gd name="T12" fmla="*/ 162 w 162"/>
                <a:gd name="T13" fmla="*/ 605 h 690"/>
                <a:gd name="T14" fmla="*/ 107 w 162"/>
                <a:gd name="T15" fmla="*/ 622 h 690"/>
                <a:gd name="T16" fmla="*/ 73 w 162"/>
                <a:gd name="T17" fmla="*/ 663 h 690"/>
                <a:gd name="T18" fmla="*/ 0 w 162"/>
                <a:gd name="T19" fmla="*/ 690 h 690"/>
                <a:gd name="T20" fmla="*/ 8 w 162"/>
                <a:gd name="T21" fmla="*/ 680 h 690"/>
                <a:gd name="T22" fmla="*/ 26 w 162"/>
                <a:gd name="T23" fmla="*/ 648 h 690"/>
                <a:gd name="T24" fmla="*/ 50 w 162"/>
                <a:gd name="T25" fmla="*/ 603 h 690"/>
                <a:gd name="T26" fmla="*/ 64 w 162"/>
                <a:gd name="T27" fmla="*/ 545 h 690"/>
                <a:gd name="T28" fmla="*/ 95 w 162"/>
                <a:gd name="T29" fmla="*/ 509 h 690"/>
                <a:gd name="T30" fmla="*/ 116 w 162"/>
                <a:gd name="T31" fmla="*/ 437 h 690"/>
                <a:gd name="T32" fmla="*/ 113 w 162"/>
                <a:gd name="T33" fmla="*/ 437 h 690"/>
                <a:gd name="T34" fmla="*/ 110 w 162"/>
                <a:gd name="T35" fmla="*/ 433 h 690"/>
                <a:gd name="T36" fmla="*/ 108 w 162"/>
                <a:gd name="T37" fmla="*/ 428 h 690"/>
                <a:gd name="T38" fmla="*/ 108 w 162"/>
                <a:gd name="T39" fmla="*/ 424 h 690"/>
                <a:gd name="T40" fmla="*/ 114 w 162"/>
                <a:gd name="T41" fmla="*/ 422 h 690"/>
                <a:gd name="T42" fmla="*/ 122 w 162"/>
                <a:gd name="T43" fmla="*/ 404 h 690"/>
                <a:gd name="T44" fmla="*/ 130 w 162"/>
                <a:gd name="T45" fmla="*/ 347 h 690"/>
                <a:gd name="T46" fmla="*/ 139 w 162"/>
                <a:gd name="T47" fmla="*/ 270 h 690"/>
                <a:gd name="T48" fmla="*/ 146 w 162"/>
                <a:gd name="T49" fmla="*/ 184 h 690"/>
                <a:gd name="T50" fmla="*/ 148 w 162"/>
                <a:gd name="T51" fmla="*/ 99 h 690"/>
                <a:gd name="T52" fmla="*/ 146 w 162"/>
                <a:gd name="T53" fmla="*/ 97 h 690"/>
                <a:gd name="T54" fmla="*/ 143 w 162"/>
                <a:gd name="T55" fmla="*/ 90 h 690"/>
                <a:gd name="T56" fmla="*/ 142 w 162"/>
                <a:gd name="T57" fmla="*/ 81 h 690"/>
                <a:gd name="T58" fmla="*/ 142 w 162"/>
                <a:gd name="T59" fmla="*/ 76 h 690"/>
                <a:gd name="T60" fmla="*/ 143 w 162"/>
                <a:gd name="T61" fmla="*/ 73 h 690"/>
                <a:gd name="T62" fmla="*/ 145 w 162"/>
                <a:gd name="T63" fmla="*/ 68 h 690"/>
                <a:gd name="T64" fmla="*/ 146 w 162"/>
                <a:gd name="T65" fmla="*/ 62 h 690"/>
                <a:gd name="T66" fmla="*/ 151 w 162"/>
                <a:gd name="T67" fmla="*/ 59 h 690"/>
                <a:gd name="T68" fmla="*/ 153 w 162"/>
                <a:gd name="T69" fmla="*/ 58 h 690"/>
                <a:gd name="T70" fmla="*/ 156 w 162"/>
                <a:gd name="T71" fmla="*/ 55 h 690"/>
                <a:gd name="T72" fmla="*/ 159 w 162"/>
                <a:gd name="T73" fmla="*/ 53 h 690"/>
                <a:gd name="T74" fmla="*/ 160 w 162"/>
                <a:gd name="T75" fmla="*/ 27 h 690"/>
                <a:gd name="T76" fmla="*/ 160 w 162"/>
                <a:gd name="T7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2" h="690">
                  <a:moveTo>
                    <a:pt x="160" y="0"/>
                  </a:moveTo>
                  <a:lnTo>
                    <a:pt x="162" y="0"/>
                  </a:lnTo>
                  <a:lnTo>
                    <a:pt x="162" y="472"/>
                  </a:lnTo>
                  <a:lnTo>
                    <a:pt x="142" y="472"/>
                  </a:lnTo>
                  <a:lnTo>
                    <a:pt x="142" y="480"/>
                  </a:lnTo>
                  <a:lnTo>
                    <a:pt x="139" y="494"/>
                  </a:lnTo>
                  <a:lnTo>
                    <a:pt x="136" y="507"/>
                  </a:lnTo>
                  <a:lnTo>
                    <a:pt x="133" y="523"/>
                  </a:lnTo>
                  <a:lnTo>
                    <a:pt x="128" y="535"/>
                  </a:lnTo>
                  <a:lnTo>
                    <a:pt x="127" y="544"/>
                  </a:lnTo>
                  <a:lnTo>
                    <a:pt x="125" y="547"/>
                  </a:lnTo>
                  <a:lnTo>
                    <a:pt x="162" y="547"/>
                  </a:lnTo>
                  <a:lnTo>
                    <a:pt x="162" y="605"/>
                  </a:lnTo>
                  <a:lnTo>
                    <a:pt x="162" y="605"/>
                  </a:lnTo>
                  <a:lnTo>
                    <a:pt x="133" y="609"/>
                  </a:lnTo>
                  <a:lnTo>
                    <a:pt x="107" y="622"/>
                  </a:lnTo>
                  <a:lnTo>
                    <a:pt x="87" y="640"/>
                  </a:lnTo>
                  <a:lnTo>
                    <a:pt x="73" y="663"/>
                  </a:lnTo>
                  <a:lnTo>
                    <a:pt x="69" y="690"/>
                  </a:lnTo>
                  <a:lnTo>
                    <a:pt x="0" y="690"/>
                  </a:lnTo>
                  <a:lnTo>
                    <a:pt x="2" y="687"/>
                  </a:lnTo>
                  <a:lnTo>
                    <a:pt x="8" y="680"/>
                  </a:lnTo>
                  <a:lnTo>
                    <a:pt x="15" y="666"/>
                  </a:lnTo>
                  <a:lnTo>
                    <a:pt x="26" y="648"/>
                  </a:lnTo>
                  <a:lnTo>
                    <a:pt x="38" y="628"/>
                  </a:lnTo>
                  <a:lnTo>
                    <a:pt x="50" y="603"/>
                  </a:lnTo>
                  <a:lnTo>
                    <a:pt x="64" y="577"/>
                  </a:lnTo>
                  <a:lnTo>
                    <a:pt x="64" y="545"/>
                  </a:lnTo>
                  <a:lnTo>
                    <a:pt x="79" y="545"/>
                  </a:lnTo>
                  <a:lnTo>
                    <a:pt x="95" y="509"/>
                  </a:lnTo>
                  <a:lnTo>
                    <a:pt x="107" y="472"/>
                  </a:lnTo>
                  <a:lnTo>
                    <a:pt x="116" y="437"/>
                  </a:lnTo>
                  <a:lnTo>
                    <a:pt x="114" y="437"/>
                  </a:lnTo>
                  <a:lnTo>
                    <a:pt x="113" y="437"/>
                  </a:lnTo>
                  <a:lnTo>
                    <a:pt x="111" y="434"/>
                  </a:lnTo>
                  <a:lnTo>
                    <a:pt x="110" y="433"/>
                  </a:lnTo>
                  <a:lnTo>
                    <a:pt x="108" y="430"/>
                  </a:lnTo>
                  <a:lnTo>
                    <a:pt x="108" y="428"/>
                  </a:lnTo>
                  <a:lnTo>
                    <a:pt x="108" y="427"/>
                  </a:lnTo>
                  <a:lnTo>
                    <a:pt x="108" y="424"/>
                  </a:lnTo>
                  <a:lnTo>
                    <a:pt x="111" y="422"/>
                  </a:lnTo>
                  <a:lnTo>
                    <a:pt x="114" y="422"/>
                  </a:lnTo>
                  <a:lnTo>
                    <a:pt x="119" y="422"/>
                  </a:lnTo>
                  <a:lnTo>
                    <a:pt x="122" y="404"/>
                  </a:lnTo>
                  <a:lnTo>
                    <a:pt x="125" y="378"/>
                  </a:lnTo>
                  <a:lnTo>
                    <a:pt x="130" y="347"/>
                  </a:lnTo>
                  <a:lnTo>
                    <a:pt x="134" y="311"/>
                  </a:lnTo>
                  <a:lnTo>
                    <a:pt x="139" y="270"/>
                  </a:lnTo>
                  <a:lnTo>
                    <a:pt x="143" y="227"/>
                  </a:lnTo>
                  <a:lnTo>
                    <a:pt x="146" y="184"/>
                  </a:lnTo>
                  <a:lnTo>
                    <a:pt x="148" y="140"/>
                  </a:lnTo>
                  <a:lnTo>
                    <a:pt x="148" y="99"/>
                  </a:lnTo>
                  <a:lnTo>
                    <a:pt x="148" y="99"/>
                  </a:lnTo>
                  <a:lnTo>
                    <a:pt x="146" y="97"/>
                  </a:lnTo>
                  <a:lnTo>
                    <a:pt x="145" y="94"/>
                  </a:lnTo>
                  <a:lnTo>
                    <a:pt x="143" y="90"/>
                  </a:lnTo>
                  <a:lnTo>
                    <a:pt x="143" y="85"/>
                  </a:lnTo>
                  <a:lnTo>
                    <a:pt x="142" y="81"/>
                  </a:lnTo>
                  <a:lnTo>
                    <a:pt x="142" y="78"/>
                  </a:lnTo>
                  <a:lnTo>
                    <a:pt x="142" y="76"/>
                  </a:lnTo>
                  <a:lnTo>
                    <a:pt x="142" y="74"/>
                  </a:lnTo>
                  <a:lnTo>
                    <a:pt x="143" y="73"/>
                  </a:lnTo>
                  <a:lnTo>
                    <a:pt x="146" y="71"/>
                  </a:lnTo>
                  <a:lnTo>
                    <a:pt x="145" y="68"/>
                  </a:lnTo>
                  <a:lnTo>
                    <a:pt x="145" y="65"/>
                  </a:lnTo>
                  <a:lnTo>
                    <a:pt x="146" y="62"/>
                  </a:lnTo>
                  <a:lnTo>
                    <a:pt x="148" y="61"/>
                  </a:lnTo>
                  <a:lnTo>
                    <a:pt x="151" y="59"/>
                  </a:lnTo>
                  <a:lnTo>
                    <a:pt x="154" y="59"/>
                  </a:lnTo>
                  <a:lnTo>
                    <a:pt x="153" y="58"/>
                  </a:lnTo>
                  <a:lnTo>
                    <a:pt x="154" y="56"/>
                  </a:lnTo>
                  <a:lnTo>
                    <a:pt x="156" y="55"/>
                  </a:lnTo>
                  <a:lnTo>
                    <a:pt x="157" y="53"/>
                  </a:lnTo>
                  <a:lnTo>
                    <a:pt x="159" y="53"/>
                  </a:lnTo>
                  <a:lnTo>
                    <a:pt x="159" y="29"/>
                  </a:lnTo>
                  <a:lnTo>
                    <a:pt x="160" y="27"/>
                  </a:lnTo>
                  <a:lnTo>
                    <a:pt x="160" y="27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01"/>
            <p:cNvSpPr>
              <a:spLocks/>
            </p:cNvSpPr>
            <p:nvPr/>
          </p:nvSpPr>
          <p:spPr bwMode="auto">
            <a:xfrm>
              <a:off x="2870201" y="2514600"/>
              <a:ext cx="255588" cy="1095375"/>
            </a:xfrm>
            <a:custGeom>
              <a:avLst/>
              <a:gdLst>
                <a:gd name="T0" fmla="*/ 1 w 161"/>
                <a:gd name="T1" fmla="*/ 0 h 690"/>
                <a:gd name="T2" fmla="*/ 3 w 161"/>
                <a:gd name="T3" fmla="*/ 27 h 690"/>
                <a:gd name="T4" fmla="*/ 3 w 161"/>
                <a:gd name="T5" fmla="*/ 53 h 690"/>
                <a:gd name="T6" fmla="*/ 7 w 161"/>
                <a:gd name="T7" fmla="*/ 55 h 690"/>
                <a:gd name="T8" fmla="*/ 9 w 161"/>
                <a:gd name="T9" fmla="*/ 58 h 690"/>
                <a:gd name="T10" fmla="*/ 10 w 161"/>
                <a:gd name="T11" fmla="*/ 59 h 690"/>
                <a:gd name="T12" fmla="*/ 16 w 161"/>
                <a:gd name="T13" fmla="*/ 62 h 690"/>
                <a:gd name="T14" fmla="*/ 16 w 161"/>
                <a:gd name="T15" fmla="*/ 68 h 690"/>
                <a:gd name="T16" fmla="*/ 18 w 161"/>
                <a:gd name="T17" fmla="*/ 73 h 690"/>
                <a:gd name="T18" fmla="*/ 19 w 161"/>
                <a:gd name="T19" fmla="*/ 76 h 690"/>
                <a:gd name="T20" fmla="*/ 19 w 161"/>
                <a:gd name="T21" fmla="*/ 81 h 690"/>
                <a:gd name="T22" fmla="*/ 18 w 161"/>
                <a:gd name="T23" fmla="*/ 90 h 690"/>
                <a:gd name="T24" fmla="*/ 15 w 161"/>
                <a:gd name="T25" fmla="*/ 97 h 690"/>
                <a:gd name="T26" fmla="*/ 13 w 161"/>
                <a:gd name="T27" fmla="*/ 99 h 690"/>
                <a:gd name="T28" fmla="*/ 16 w 161"/>
                <a:gd name="T29" fmla="*/ 184 h 690"/>
                <a:gd name="T30" fmla="*/ 23 w 161"/>
                <a:gd name="T31" fmla="*/ 270 h 690"/>
                <a:gd name="T32" fmla="*/ 32 w 161"/>
                <a:gd name="T33" fmla="*/ 347 h 690"/>
                <a:gd name="T34" fmla="*/ 41 w 161"/>
                <a:gd name="T35" fmla="*/ 404 h 690"/>
                <a:gd name="T36" fmla="*/ 48 w 161"/>
                <a:gd name="T37" fmla="*/ 422 h 690"/>
                <a:gd name="T38" fmla="*/ 53 w 161"/>
                <a:gd name="T39" fmla="*/ 424 h 690"/>
                <a:gd name="T40" fmla="*/ 55 w 161"/>
                <a:gd name="T41" fmla="*/ 428 h 690"/>
                <a:gd name="T42" fmla="*/ 53 w 161"/>
                <a:gd name="T43" fmla="*/ 433 h 690"/>
                <a:gd name="T44" fmla="*/ 50 w 161"/>
                <a:gd name="T45" fmla="*/ 437 h 690"/>
                <a:gd name="T46" fmla="*/ 45 w 161"/>
                <a:gd name="T47" fmla="*/ 437 h 690"/>
                <a:gd name="T48" fmla="*/ 67 w 161"/>
                <a:gd name="T49" fmla="*/ 509 h 690"/>
                <a:gd name="T50" fmla="*/ 97 w 161"/>
                <a:gd name="T51" fmla="*/ 545 h 690"/>
                <a:gd name="T52" fmla="*/ 111 w 161"/>
                <a:gd name="T53" fmla="*/ 603 h 690"/>
                <a:gd name="T54" fmla="*/ 135 w 161"/>
                <a:gd name="T55" fmla="*/ 648 h 690"/>
                <a:gd name="T56" fmla="*/ 154 w 161"/>
                <a:gd name="T57" fmla="*/ 680 h 690"/>
                <a:gd name="T58" fmla="*/ 161 w 161"/>
                <a:gd name="T59" fmla="*/ 690 h 690"/>
                <a:gd name="T60" fmla="*/ 88 w 161"/>
                <a:gd name="T61" fmla="*/ 663 h 690"/>
                <a:gd name="T62" fmla="*/ 55 w 161"/>
                <a:gd name="T63" fmla="*/ 622 h 690"/>
                <a:gd name="T64" fmla="*/ 0 w 161"/>
                <a:gd name="T65" fmla="*/ 605 h 690"/>
                <a:gd name="T66" fmla="*/ 36 w 161"/>
                <a:gd name="T67" fmla="*/ 547 h 690"/>
                <a:gd name="T68" fmla="*/ 29 w 161"/>
                <a:gd name="T69" fmla="*/ 521 h 690"/>
                <a:gd name="T70" fmla="*/ 23 w 161"/>
                <a:gd name="T71" fmla="*/ 488 h 690"/>
                <a:gd name="T72" fmla="*/ 19 w 161"/>
                <a:gd name="T73" fmla="*/ 472 h 690"/>
                <a:gd name="T74" fmla="*/ 0 w 161"/>
                <a:gd name="T75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690">
                  <a:moveTo>
                    <a:pt x="0" y="0"/>
                  </a:moveTo>
                  <a:lnTo>
                    <a:pt x="1" y="0"/>
                  </a:lnTo>
                  <a:lnTo>
                    <a:pt x="1" y="27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3" y="53"/>
                  </a:lnTo>
                  <a:lnTo>
                    <a:pt x="4" y="53"/>
                  </a:lnTo>
                  <a:lnTo>
                    <a:pt x="7" y="55"/>
                  </a:lnTo>
                  <a:lnTo>
                    <a:pt x="9" y="56"/>
                  </a:lnTo>
                  <a:lnTo>
                    <a:pt x="9" y="58"/>
                  </a:lnTo>
                  <a:lnTo>
                    <a:pt x="9" y="59"/>
                  </a:lnTo>
                  <a:lnTo>
                    <a:pt x="10" y="59"/>
                  </a:lnTo>
                  <a:lnTo>
                    <a:pt x="13" y="61"/>
                  </a:lnTo>
                  <a:lnTo>
                    <a:pt x="16" y="62"/>
                  </a:lnTo>
                  <a:lnTo>
                    <a:pt x="16" y="65"/>
                  </a:lnTo>
                  <a:lnTo>
                    <a:pt x="16" y="68"/>
                  </a:lnTo>
                  <a:lnTo>
                    <a:pt x="16" y="71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9" y="81"/>
                  </a:lnTo>
                  <a:lnTo>
                    <a:pt x="19" y="85"/>
                  </a:lnTo>
                  <a:lnTo>
                    <a:pt x="18" y="90"/>
                  </a:lnTo>
                  <a:lnTo>
                    <a:pt x="16" y="94"/>
                  </a:lnTo>
                  <a:lnTo>
                    <a:pt x="15" y="97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13" y="140"/>
                  </a:lnTo>
                  <a:lnTo>
                    <a:pt x="16" y="184"/>
                  </a:lnTo>
                  <a:lnTo>
                    <a:pt x="19" y="227"/>
                  </a:lnTo>
                  <a:lnTo>
                    <a:pt x="23" y="270"/>
                  </a:lnTo>
                  <a:lnTo>
                    <a:pt x="27" y="311"/>
                  </a:lnTo>
                  <a:lnTo>
                    <a:pt x="32" y="347"/>
                  </a:lnTo>
                  <a:lnTo>
                    <a:pt x="36" y="378"/>
                  </a:lnTo>
                  <a:lnTo>
                    <a:pt x="41" y="404"/>
                  </a:lnTo>
                  <a:lnTo>
                    <a:pt x="42" y="422"/>
                  </a:lnTo>
                  <a:lnTo>
                    <a:pt x="48" y="422"/>
                  </a:lnTo>
                  <a:lnTo>
                    <a:pt x="51" y="422"/>
                  </a:lnTo>
                  <a:lnTo>
                    <a:pt x="53" y="424"/>
                  </a:lnTo>
                  <a:lnTo>
                    <a:pt x="55" y="427"/>
                  </a:lnTo>
                  <a:lnTo>
                    <a:pt x="55" y="428"/>
                  </a:lnTo>
                  <a:lnTo>
                    <a:pt x="53" y="430"/>
                  </a:lnTo>
                  <a:lnTo>
                    <a:pt x="53" y="433"/>
                  </a:lnTo>
                  <a:lnTo>
                    <a:pt x="51" y="434"/>
                  </a:lnTo>
                  <a:lnTo>
                    <a:pt x="50" y="437"/>
                  </a:lnTo>
                  <a:lnTo>
                    <a:pt x="48" y="437"/>
                  </a:lnTo>
                  <a:lnTo>
                    <a:pt x="45" y="437"/>
                  </a:lnTo>
                  <a:lnTo>
                    <a:pt x="55" y="472"/>
                  </a:lnTo>
                  <a:lnTo>
                    <a:pt x="67" y="509"/>
                  </a:lnTo>
                  <a:lnTo>
                    <a:pt x="83" y="545"/>
                  </a:lnTo>
                  <a:lnTo>
                    <a:pt x="97" y="545"/>
                  </a:lnTo>
                  <a:lnTo>
                    <a:pt x="97" y="576"/>
                  </a:lnTo>
                  <a:lnTo>
                    <a:pt x="111" y="603"/>
                  </a:lnTo>
                  <a:lnTo>
                    <a:pt x="123" y="626"/>
                  </a:lnTo>
                  <a:lnTo>
                    <a:pt x="135" y="648"/>
                  </a:lnTo>
                  <a:lnTo>
                    <a:pt x="146" y="666"/>
                  </a:lnTo>
                  <a:lnTo>
                    <a:pt x="154" y="680"/>
                  </a:lnTo>
                  <a:lnTo>
                    <a:pt x="160" y="687"/>
                  </a:lnTo>
                  <a:lnTo>
                    <a:pt x="161" y="690"/>
                  </a:lnTo>
                  <a:lnTo>
                    <a:pt x="94" y="690"/>
                  </a:lnTo>
                  <a:lnTo>
                    <a:pt x="88" y="663"/>
                  </a:lnTo>
                  <a:lnTo>
                    <a:pt x="74" y="640"/>
                  </a:lnTo>
                  <a:lnTo>
                    <a:pt x="55" y="622"/>
                  </a:lnTo>
                  <a:lnTo>
                    <a:pt x="29" y="609"/>
                  </a:lnTo>
                  <a:lnTo>
                    <a:pt x="0" y="605"/>
                  </a:lnTo>
                  <a:lnTo>
                    <a:pt x="0" y="547"/>
                  </a:lnTo>
                  <a:lnTo>
                    <a:pt x="36" y="547"/>
                  </a:lnTo>
                  <a:lnTo>
                    <a:pt x="33" y="536"/>
                  </a:lnTo>
                  <a:lnTo>
                    <a:pt x="29" y="521"/>
                  </a:lnTo>
                  <a:lnTo>
                    <a:pt x="26" y="503"/>
                  </a:lnTo>
                  <a:lnTo>
                    <a:pt x="23" y="488"/>
                  </a:lnTo>
                  <a:lnTo>
                    <a:pt x="19" y="475"/>
                  </a:lnTo>
                  <a:lnTo>
                    <a:pt x="19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58169" y="1664006"/>
            <a:ext cx="378852" cy="881183"/>
            <a:chOff x="2867026" y="4097338"/>
            <a:chExt cx="428625" cy="996950"/>
          </a:xfrm>
          <a:solidFill>
            <a:srgbClr val="B5B5B7"/>
          </a:solidFill>
        </p:grpSpPr>
        <p:sp>
          <p:nvSpPr>
            <p:cNvPr id="52" name="Freeform 73"/>
            <p:cNvSpPr>
              <a:spLocks noEditPoints="1"/>
            </p:cNvSpPr>
            <p:nvPr/>
          </p:nvSpPr>
          <p:spPr bwMode="auto">
            <a:xfrm>
              <a:off x="2879726" y="4097338"/>
              <a:ext cx="273050" cy="846138"/>
            </a:xfrm>
            <a:custGeom>
              <a:avLst/>
              <a:gdLst>
                <a:gd name="T0" fmla="*/ 87 w 172"/>
                <a:gd name="T1" fmla="*/ 522 h 533"/>
                <a:gd name="T2" fmla="*/ 64 w 172"/>
                <a:gd name="T3" fmla="*/ 468 h 533"/>
                <a:gd name="T4" fmla="*/ 64 w 172"/>
                <a:gd name="T5" fmla="*/ 518 h 533"/>
                <a:gd name="T6" fmla="*/ 36 w 172"/>
                <a:gd name="T7" fmla="*/ 468 h 533"/>
                <a:gd name="T8" fmla="*/ 44 w 172"/>
                <a:gd name="T9" fmla="*/ 512 h 533"/>
                <a:gd name="T10" fmla="*/ 18 w 172"/>
                <a:gd name="T11" fmla="*/ 468 h 533"/>
                <a:gd name="T12" fmla="*/ 29 w 172"/>
                <a:gd name="T13" fmla="*/ 477 h 533"/>
                <a:gd name="T14" fmla="*/ 88 w 172"/>
                <a:gd name="T15" fmla="*/ 413 h 533"/>
                <a:gd name="T16" fmla="*/ 100 w 172"/>
                <a:gd name="T17" fmla="*/ 417 h 533"/>
                <a:gd name="T18" fmla="*/ 64 w 172"/>
                <a:gd name="T19" fmla="*/ 411 h 533"/>
                <a:gd name="T20" fmla="*/ 79 w 172"/>
                <a:gd name="T21" fmla="*/ 411 h 533"/>
                <a:gd name="T22" fmla="*/ 41 w 172"/>
                <a:gd name="T23" fmla="*/ 410 h 533"/>
                <a:gd name="T24" fmla="*/ 58 w 172"/>
                <a:gd name="T25" fmla="*/ 405 h 533"/>
                <a:gd name="T26" fmla="*/ 21 w 172"/>
                <a:gd name="T27" fmla="*/ 439 h 533"/>
                <a:gd name="T28" fmla="*/ 35 w 172"/>
                <a:gd name="T29" fmla="*/ 396 h 533"/>
                <a:gd name="T30" fmla="*/ 91 w 172"/>
                <a:gd name="T31" fmla="*/ 384 h 533"/>
                <a:gd name="T32" fmla="*/ 105 w 172"/>
                <a:gd name="T33" fmla="*/ 336 h 533"/>
                <a:gd name="T34" fmla="*/ 68 w 172"/>
                <a:gd name="T35" fmla="*/ 382 h 533"/>
                <a:gd name="T36" fmla="*/ 56 w 172"/>
                <a:gd name="T37" fmla="*/ 330 h 533"/>
                <a:gd name="T38" fmla="*/ 58 w 172"/>
                <a:gd name="T39" fmla="*/ 379 h 533"/>
                <a:gd name="T40" fmla="*/ 36 w 172"/>
                <a:gd name="T41" fmla="*/ 329 h 533"/>
                <a:gd name="T42" fmla="*/ 42 w 172"/>
                <a:gd name="T43" fmla="*/ 373 h 533"/>
                <a:gd name="T44" fmla="*/ 105 w 172"/>
                <a:gd name="T45" fmla="*/ 276 h 533"/>
                <a:gd name="T46" fmla="*/ 122 w 172"/>
                <a:gd name="T47" fmla="*/ 283 h 533"/>
                <a:gd name="T48" fmla="*/ 82 w 172"/>
                <a:gd name="T49" fmla="*/ 276 h 533"/>
                <a:gd name="T50" fmla="*/ 96 w 172"/>
                <a:gd name="T51" fmla="*/ 279 h 533"/>
                <a:gd name="T52" fmla="*/ 61 w 172"/>
                <a:gd name="T53" fmla="*/ 272 h 533"/>
                <a:gd name="T54" fmla="*/ 73 w 172"/>
                <a:gd name="T55" fmla="*/ 271 h 533"/>
                <a:gd name="T56" fmla="*/ 42 w 172"/>
                <a:gd name="T57" fmla="*/ 271 h 533"/>
                <a:gd name="T58" fmla="*/ 56 w 172"/>
                <a:gd name="T59" fmla="*/ 266 h 533"/>
                <a:gd name="T60" fmla="*/ 106 w 172"/>
                <a:gd name="T61" fmla="*/ 247 h 533"/>
                <a:gd name="T62" fmla="*/ 123 w 172"/>
                <a:gd name="T63" fmla="*/ 202 h 533"/>
                <a:gd name="T64" fmla="*/ 85 w 172"/>
                <a:gd name="T65" fmla="*/ 247 h 533"/>
                <a:gd name="T66" fmla="*/ 74 w 172"/>
                <a:gd name="T67" fmla="*/ 195 h 533"/>
                <a:gd name="T68" fmla="*/ 77 w 172"/>
                <a:gd name="T69" fmla="*/ 242 h 533"/>
                <a:gd name="T70" fmla="*/ 55 w 172"/>
                <a:gd name="T71" fmla="*/ 195 h 533"/>
                <a:gd name="T72" fmla="*/ 59 w 172"/>
                <a:gd name="T73" fmla="*/ 239 h 533"/>
                <a:gd name="T74" fmla="*/ 120 w 172"/>
                <a:gd name="T75" fmla="*/ 140 h 533"/>
                <a:gd name="T76" fmla="*/ 140 w 172"/>
                <a:gd name="T77" fmla="*/ 149 h 533"/>
                <a:gd name="T78" fmla="*/ 97 w 172"/>
                <a:gd name="T79" fmla="*/ 135 h 533"/>
                <a:gd name="T80" fmla="*/ 113 w 172"/>
                <a:gd name="T81" fmla="*/ 178 h 533"/>
                <a:gd name="T82" fmla="*/ 77 w 172"/>
                <a:gd name="T83" fmla="*/ 132 h 533"/>
                <a:gd name="T84" fmla="*/ 88 w 172"/>
                <a:gd name="T85" fmla="*/ 173 h 533"/>
                <a:gd name="T86" fmla="*/ 62 w 172"/>
                <a:gd name="T87" fmla="*/ 126 h 533"/>
                <a:gd name="T88" fmla="*/ 68 w 172"/>
                <a:gd name="T89" fmla="*/ 170 h 533"/>
                <a:gd name="T90" fmla="*/ 109 w 172"/>
                <a:gd name="T91" fmla="*/ 55 h 533"/>
                <a:gd name="T92" fmla="*/ 151 w 172"/>
                <a:gd name="T93" fmla="*/ 138 h 533"/>
                <a:gd name="T94" fmla="*/ 148 w 172"/>
                <a:gd name="T95" fmla="*/ 205 h 533"/>
                <a:gd name="T96" fmla="*/ 132 w 172"/>
                <a:gd name="T97" fmla="*/ 254 h 533"/>
                <a:gd name="T98" fmla="*/ 123 w 172"/>
                <a:gd name="T99" fmla="*/ 318 h 533"/>
                <a:gd name="T100" fmla="*/ 113 w 172"/>
                <a:gd name="T101" fmla="*/ 385 h 533"/>
                <a:gd name="T102" fmla="*/ 108 w 172"/>
                <a:gd name="T103" fmla="*/ 420 h 533"/>
                <a:gd name="T104" fmla="*/ 100 w 172"/>
                <a:gd name="T105" fmla="*/ 486 h 533"/>
                <a:gd name="T106" fmla="*/ 6 w 172"/>
                <a:gd name="T107" fmla="*/ 507 h 533"/>
                <a:gd name="T108" fmla="*/ 9 w 172"/>
                <a:gd name="T109" fmla="*/ 445 h 533"/>
                <a:gd name="T110" fmla="*/ 20 w 172"/>
                <a:gd name="T111" fmla="*/ 394 h 533"/>
                <a:gd name="T112" fmla="*/ 27 w 172"/>
                <a:gd name="T113" fmla="*/ 336 h 533"/>
                <a:gd name="T114" fmla="*/ 30 w 172"/>
                <a:gd name="T115" fmla="*/ 306 h 533"/>
                <a:gd name="T116" fmla="*/ 38 w 172"/>
                <a:gd name="T117" fmla="*/ 247 h 533"/>
                <a:gd name="T118" fmla="*/ 47 w 172"/>
                <a:gd name="T119" fmla="*/ 198 h 533"/>
                <a:gd name="T120" fmla="*/ 52 w 172"/>
                <a:gd name="T121" fmla="*/ 169 h 533"/>
                <a:gd name="T122" fmla="*/ 53 w 172"/>
                <a:gd name="T123" fmla="*/ 106 h 533"/>
                <a:gd name="T124" fmla="*/ 94 w 172"/>
                <a:gd name="T125" fmla="*/ 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2" h="533">
                  <a:moveTo>
                    <a:pt x="87" y="472"/>
                  </a:moveTo>
                  <a:lnTo>
                    <a:pt x="84" y="472"/>
                  </a:lnTo>
                  <a:lnTo>
                    <a:pt x="79" y="474"/>
                  </a:lnTo>
                  <a:lnTo>
                    <a:pt x="77" y="478"/>
                  </a:lnTo>
                  <a:lnTo>
                    <a:pt x="79" y="478"/>
                  </a:lnTo>
                  <a:lnTo>
                    <a:pt x="79" y="480"/>
                  </a:lnTo>
                  <a:lnTo>
                    <a:pt x="79" y="483"/>
                  </a:lnTo>
                  <a:lnTo>
                    <a:pt x="79" y="483"/>
                  </a:lnTo>
                  <a:lnTo>
                    <a:pt x="76" y="483"/>
                  </a:lnTo>
                  <a:lnTo>
                    <a:pt x="76" y="484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3" y="518"/>
                  </a:lnTo>
                  <a:lnTo>
                    <a:pt x="74" y="519"/>
                  </a:lnTo>
                  <a:lnTo>
                    <a:pt x="74" y="521"/>
                  </a:lnTo>
                  <a:lnTo>
                    <a:pt x="87" y="522"/>
                  </a:lnTo>
                  <a:lnTo>
                    <a:pt x="88" y="521"/>
                  </a:lnTo>
                  <a:lnTo>
                    <a:pt x="88" y="519"/>
                  </a:lnTo>
                  <a:lnTo>
                    <a:pt x="91" y="519"/>
                  </a:lnTo>
                  <a:lnTo>
                    <a:pt x="91" y="519"/>
                  </a:lnTo>
                  <a:lnTo>
                    <a:pt x="96" y="487"/>
                  </a:lnTo>
                  <a:lnTo>
                    <a:pt x="94" y="486"/>
                  </a:lnTo>
                  <a:lnTo>
                    <a:pt x="93" y="486"/>
                  </a:lnTo>
                  <a:lnTo>
                    <a:pt x="93" y="484"/>
                  </a:lnTo>
                  <a:lnTo>
                    <a:pt x="93" y="483"/>
                  </a:lnTo>
                  <a:lnTo>
                    <a:pt x="94" y="481"/>
                  </a:lnTo>
                  <a:lnTo>
                    <a:pt x="96" y="481"/>
                  </a:lnTo>
                  <a:lnTo>
                    <a:pt x="94" y="477"/>
                  </a:lnTo>
                  <a:lnTo>
                    <a:pt x="91" y="474"/>
                  </a:lnTo>
                  <a:lnTo>
                    <a:pt x="88" y="472"/>
                  </a:lnTo>
                  <a:lnTo>
                    <a:pt x="87" y="472"/>
                  </a:lnTo>
                  <a:close/>
                  <a:moveTo>
                    <a:pt x="64" y="468"/>
                  </a:moveTo>
                  <a:lnTo>
                    <a:pt x="59" y="469"/>
                  </a:lnTo>
                  <a:lnTo>
                    <a:pt x="56" y="471"/>
                  </a:lnTo>
                  <a:lnTo>
                    <a:pt x="53" y="474"/>
                  </a:lnTo>
                  <a:lnTo>
                    <a:pt x="55" y="475"/>
                  </a:lnTo>
                  <a:lnTo>
                    <a:pt x="55" y="477"/>
                  </a:lnTo>
                  <a:lnTo>
                    <a:pt x="55" y="478"/>
                  </a:lnTo>
                  <a:lnTo>
                    <a:pt x="55" y="480"/>
                  </a:lnTo>
                  <a:lnTo>
                    <a:pt x="53" y="478"/>
                  </a:lnTo>
                  <a:lnTo>
                    <a:pt x="52" y="480"/>
                  </a:lnTo>
                  <a:lnTo>
                    <a:pt x="47" y="512"/>
                  </a:lnTo>
                  <a:lnTo>
                    <a:pt x="49" y="512"/>
                  </a:lnTo>
                  <a:lnTo>
                    <a:pt x="50" y="513"/>
                  </a:lnTo>
                  <a:lnTo>
                    <a:pt x="50" y="515"/>
                  </a:lnTo>
                  <a:lnTo>
                    <a:pt x="50" y="516"/>
                  </a:lnTo>
                  <a:lnTo>
                    <a:pt x="64" y="519"/>
                  </a:lnTo>
                  <a:lnTo>
                    <a:pt x="64" y="518"/>
                  </a:lnTo>
                  <a:lnTo>
                    <a:pt x="65" y="516"/>
                  </a:lnTo>
                  <a:lnTo>
                    <a:pt x="67" y="515"/>
                  </a:lnTo>
                  <a:lnTo>
                    <a:pt x="68" y="515"/>
                  </a:lnTo>
                  <a:lnTo>
                    <a:pt x="71" y="483"/>
                  </a:lnTo>
                  <a:lnTo>
                    <a:pt x="71" y="481"/>
                  </a:lnTo>
                  <a:lnTo>
                    <a:pt x="68" y="481"/>
                  </a:lnTo>
                  <a:lnTo>
                    <a:pt x="68" y="481"/>
                  </a:lnTo>
                  <a:lnTo>
                    <a:pt x="70" y="478"/>
                  </a:lnTo>
                  <a:lnTo>
                    <a:pt x="71" y="477"/>
                  </a:lnTo>
                  <a:lnTo>
                    <a:pt x="70" y="472"/>
                  </a:lnTo>
                  <a:lnTo>
                    <a:pt x="68" y="469"/>
                  </a:lnTo>
                  <a:lnTo>
                    <a:pt x="64" y="468"/>
                  </a:lnTo>
                  <a:lnTo>
                    <a:pt x="64" y="468"/>
                  </a:lnTo>
                  <a:close/>
                  <a:moveTo>
                    <a:pt x="42" y="465"/>
                  </a:moveTo>
                  <a:lnTo>
                    <a:pt x="38" y="465"/>
                  </a:lnTo>
                  <a:lnTo>
                    <a:pt x="36" y="468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5" y="472"/>
                  </a:lnTo>
                  <a:lnTo>
                    <a:pt x="36" y="474"/>
                  </a:lnTo>
                  <a:lnTo>
                    <a:pt x="36" y="475"/>
                  </a:lnTo>
                  <a:lnTo>
                    <a:pt x="36" y="477"/>
                  </a:lnTo>
                  <a:lnTo>
                    <a:pt x="33" y="475"/>
                  </a:lnTo>
                  <a:lnTo>
                    <a:pt x="32" y="477"/>
                  </a:lnTo>
                  <a:lnTo>
                    <a:pt x="29" y="509"/>
                  </a:lnTo>
                  <a:lnTo>
                    <a:pt x="29" y="509"/>
                  </a:lnTo>
                  <a:lnTo>
                    <a:pt x="30" y="510"/>
                  </a:lnTo>
                  <a:lnTo>
                    <a:pt x="30" y="512"/>
                  </a:lnTo>
                  <a:lnTo>
                    <a:pt x="32" y="513"/>
                  </a:lnTo>
                  <a:lnTo>
                    <a:pt x="39" y="515"/>
                  </a:lnTo>
                  <a:lnTo>
                    <a:pt x="41" y="512"/>
                  </a:lnTo>
                  <a:lnTo>
                    <a:pt x="44" y="512"/>
                  </a:lnTo>
                  <a:lnTo>
                    <a:pt x="44" y="512"/>
                  </a:lnTo>
                  <a:lnTo>
                    <a:pt x="49" y="480"/>
                  </a:lnTo>
                  <a:lnTo>
                    <a:pt x="47" y="478"/>
                  </a:lnTo>
                  <a:lnTo>
                    <a:pt x="45" y="478"/>
                  </a:lnTo>
                  <a:lnTo>
                    <a:pt x="45" y="477"/>
                  </a:lnTo>
                  <a:lnTo>
                    <a:pt x="47" y="474"/>
                  </a:lnTo>
                  <a:lnTo>
                    <a:pt x="49" y="474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2" y="465"/>
                  </a:lnTo>
                  <a:lnTo>
                    <a:pt x="42" y="465"/>
                  </a:lnTo>
                  <a:close/>
                  <a:moveTo>
                    <a:pt x="24" y="461"/>
                  </a:moveTo>
                  <a:lnTo>
                    <a:pt x="21" y="461"/>
                  </a:lnTo>
                  <a:lnTo>
                    <a:pt x="18" y="465"/>
                  </a:lnTo>
                  <a:lnTo>
                    <a:pt x="17" y="468"/>
                  </a:lnTo>
                  <a:lnTo>
                    <a:pt x="18" y="468"/>
                  </a:lnTo>
                  <a:lnTo>
                    <a:pt x="20" y="469"/>
                  </a:lnTo>
                  <a:lnTo>
                    <a:pt x="20" y="471"/>
                  </a:lnTo>
                  <a:lnTo>
                    <a:pt x="20" y="472"/>
                  </a:lnTo>
                  <a:lnTo>
                    <a:pt x="20" y="474"/>
                  </a:lnTo>
                  <a:lnTo>
                    <a:pt x="17" y="474"/>
                  </a:lnTo>
                  <a:lnTo>
                    <a:pt x="17" y="474"/>
                  </a:lnTo>
                  <a:lnTo>
                    <a:pt x="12" y="507"/>
                  </a:lnTo>
                  <a:lnTo>
                    <a:pt x="12" y="507"/>
                  </a:lnTo>
                  <a:lnTo>
                    <a:pt x="13" y="507"/>
                  </a:lnTo>
                  <a:lnTo>
                    <a:pt x="15" y="509"/>
                  </a:lnTo>
                  <a:lnTo>
                    <a:pt x="15" y="510"/>
                  </a:lnTo>
                  <a:lnTo>
                    <a:pt x="21" y="512"/>
                  </a:lnTo>
                  <a:lnTo>
                    <a:pt x="23" y="509"/>
                  </a:lnTo>
                  <a:lnTo>
                    <a:pt x="24" y="509"/>
                  </a:lnTo>
                  <a:lnTo>
                    <a:pt x="24" y="509"/>
                  </a:lnTo>
                  <a:lnTo>
                    <a:pt x="29" y="477"/>
                  </a:lnTo>
                  <a:lnTo>
                    <a:pt x="29" y="475"/>
                  </a:lnTo>
                  <a:lnTo>
                    <a:pt x="26" y="475"/>
                  </a:lnTo>
                  <a:lnTo>
                    <a:pt x="26" y="474"/>
                  </a:lnTo>
                  <a:lnTo>
                    <a:pt x="26" y="472"/>
                  </a:lnTo>
                  <a:lnTo>
                    <a:pt x="27" y="471"/>
                  </a:lnTo>
                  <a:lnTo>
                    <a:pt x="29" y="471"/>
                  </a:lnTo>
                  <a:lnTo>
                    <a:pt x="29" y="466"/>
                  </a:lnTo>
                  <a:lnTo>
                    <a:pt x="26" y="463"/>
                  </a:lnTo>
                  <a:lnTo>
                    <a:pt x="24" y="461"/>
                  </a:lnTo>
                  <a:lnTo>
                    <a:pt x="24" y="461"/>
                  </a:lnTo>
                  <a:close/>
                  <a:moveTo>
                    <a:pt x="96" y="405"/>
                  </a:moveTo>
                  <a:lnTo>
                    <a:pt x="91" y="405"/>
                  </a:lnTo>
                  <a:lnTo>
                    <a:pt x="88" y="407"/>
                  </a:lnTo>
                  <a:lnTo>
                    <a:pt x="85" y="410"/>
                  </a:lnTo>
                  <a:lnTo>
                    <a:pt x="87" y="411"/>
                  </a:lnTo>
                  <a:lnTo>
                    <a:pt x="88" y="413"/>
                  </a:lnTo>
                  <a:lnTo>
                    <a:pt x="88" y="416"/>
                  </a:lnTo>
                  <a:lnTo>
                    <a:pt x="88" y="416"/>
                  </a:lnTo>
                  <a:lnTo>
                    <a:pt x="85" y="416"/>
                  </a:lnTo>
                  <a:lnTo>
                    <a:pt x="84" y="416"/>
                  </a:lnTo>
                  <a:lnTo>
                    <a:pt x="81" y="449"/>
                  </a:lnTo>
                  <a:lnTo>
                    <a:pt x="81" y="449"/>
                  </a:lnTo>
                  <a:lnTo>
                    <a:pt x="82" y="449"/>
                  </a:lnTo>
                  <a:lnTo>
                    <a:pt x="82" y="451"/>
                  </a:lnTo>
                  <a:lnTo>
                    <a:pt x="84" y="452"/>
                  </a:lnTo>
                  <a:lnTo>
                    <a:pt x="96" y="455"/>
                  </a:lnTo>
                  <a:lnTo>
                    <a:pt x="97" y="452"/>
                  </a:lnTo>
                  <a:lnTo>
                    <a:pt x="100" y="452"/>
                  </a:lnTo>
                  <a:lnTo>
                    <a:pt x="100" y="452"/>
                  </a:lnTo>
                  <a:lnTo>
                    <a:pt x="105" y="420"/>
                  </a:lnTo>
                  <a:lnTo>
                    <a:pt x="103" y="419"/>
                  </a:lnTo>
                  <a:lnTo>
                    <a:pt x="100" y="417"/>
                  </a:lnTo>
                  <a:lnTo>
                    <a:pt x="102" y="417"/>
                  </a:lnTo>
                  <a:lnTo>
                    <a:pt x="102" y="416"/>
                  </a:lnTo>
                  <a:lnTo>
                    <a:pt x="103" y="414"/>
                  </a:lnTo>
                  <a:lnTo>
                    <a:pt x="105" y="413"/>
                  </a:lnTo>
                  <a:lnTo>
                    <a:pt x="103" y="410"/>
                  </a:lnTo>
                  <a:lnTo>
                    <a:pt x="100" y="407"/>
                  </a:lnTo>
                  <a:lnTo>
                    <a:pt x="96" y="405"/>
                  </a:lnTo>
                  <a:lnTo>
                    <a:pt x="96" y="405"/>
                  </a:lnTo>
                  <a:close/>
                  <a:moveTo>
                    <a:pt x="73" y="401"/>
                  </a:moveTo>
                  <a:lnTo>
                    <a:pt x="68" y="401"/>
                  </a:lnTo>
                  <a:lnTo>
                    <a:pt x="65" y="404"/>
                  </a:lnTo>
                  <a:lnTo>
                    <a:pt x="62" y="407"/>
                  </a:lnTo>
                  <a:lnTo>
                    <a:pt x="64" y="408"/>
                  </a:lnTo>
                  <a:lnTo>
                    <a:pt x="64" y="410"/>
                  </a:lnTo>
                  <a:lnTo>
                    <a:pt x="64" y="411"/>
                  </a:lnTo>
                  <a:lnTo>
                    <a:pt x="64" y="411"/>
                  </a:lnTo>
                  <a:lnTo>
                    <a:pt x="62" y="411"/>
                  </a:lnTo>
                  <a:lnTo>
                    <a:pt x="61" y="413"/>
                  </a:lnTo>
                  <a:lnTo>
                    <a:pt x="56" y="445"/>
                  </a:lnTo>
                  <a:lnTo>
                    <a:pt x="56" y="445"/>
                  </a:lnTo>
                  <a:lnTo>
                    <a:pt x="58" y="446"/>
                  </a:lnTo>
                  <a:lnTo>
                    <a:pt x="59" y="448"/>
                  </a:lnTo>
                  <a:lnTo>
                    <a:pt x="59" y="449"/>
                  </a:lnTo>
                  <a:lnTo>
                    <a:pt x="73" y="451"/>
                  </a:lnTo>
                  <a:lnTo>
                    <a:pt x="74" y="449"/>
                  </a:lnTo>
                  <a:lnTo>
                    <a:pt x="76" y="448"/>
                  </a:lnTo>
                  <a:lnTo>
                    <a:pt x="76" y="448"/>
                  </a:lnTo>
                  <a:lnTo>
                    <a:pt x="81" y="416"/>
                  </a:lnTo>
                  <a:lnTo>
                    <a:pt x="81" y="414"/>
                  </a:lnTo>
                  <a:lnTo>
                    <a:pt x="77" y="414"/>
                  </a:lnTo>
                  <a:lnTo>
                    <a:pt x="77" y="413"/>
                  </a:lnTo>
                  <a:lnTo>
                    <a:pt x="79" y="411"/>
                  </a:lnTo>
                  <a:lnTo>
                    <a:pt x="81" y="410"/>
                  </a:lnTo>
                  <a:lnTo>
                    <a:pt x="79" y="405"/>
                  </a:lnTo>
                  <a:lnTo>
                    <a:pt x="76" y="402"/>
                  </a:lnTo>
                  <a:lnTo>
                    <a:pt x="73" y="401"/>
                  </a:lnTo>
                  <a:lnTo>
                    <a:pt x="73" y="401"/>
                  </a:lnTo>
                  <a:close/>
                  <a:moveTo>
                    <a:pt x="50" y="397"/>
                  </a:moveTo>
                  <a:lnTo>
                    <a:pt x="47" y="397"/>
                  </a:lnTo>
                  <a:lnTo>
                    <a:pt x="44" y="399"/>
                  </a:lnTo>
                  <a:lnTo>
                    <a:pt x="42" y="404"/>
                  </a:lnTo>
                  <a:lnTo>
                    <a:pt x="42" y="404"/>
                  </a:lnTo>
                  <a:lnTo>
                    <a:pt x="44" y="405"/>
                  </a:lnTo>
                  <a:lnTo>
                    <a:pt x="45" y="407"/>
                  </a:lnTo>
                  <a:lnTo>
                    <a:pt x="45" y="408"/>
                  </a:lnTo>
                  <a:lnTo>
                    <a:pt x="45" y="408"/>
                  </a:lnTo>
                  <a:lnTo>
                    <a:pt x="42" y="408"/>
                  </a:lnTo>
                  <a:lnTo>
                    <a:pt x="41" y="410"/>
                  </a:lnTo>
                  <a:lnTo>
                    <a:pt x="36" y="442"/>
                  </a:lnTo>
                  <a:lnTo>
                    <a:pt x="38" y="442"/>
                  </a:lnTo>
                  <a:lnTo>
                    <a:pt x="39" y="443"/>
                  </a:lnTo>
                  <a:lnTo>
                    <a:pt x="39" y="445"/>
                  </a:lnTo>
                  <a:lnTo>
                    <a:pt x="39" y="446"/>
                  </a:lnTo>
                  <a:lnTo>
                    <a:pt x="49" y="448"/>
                  </a:lnTo>
                  <a:lnTo>
                    <a:pt x="50" y="446"/>
                  </a:lnTo>
                  <a:lnTo>
                    <a:pt x="50" y="445"/>
                  </a:lnTo>
                  <a:lnTo>
                    <a:pt x="53" y="445"/>
                  </a:lnTo>
                  <a:lnTo>
                    <a:pt x="53" y="445"/>
                  </a:lnTo>
                  <a:lnTo>
                    <a:pt x="58" y="413"/>
                  </a:lnTo>
                  <a:lnTo>
                    <a:pt x="56" y="411"/>
                  </a:lnTo>
                  <a:lnTo>
                    <a:pt x="53" y="410"/>
                  </a:lnTo>
                  <a:lnTo>
                    <a:pt x="55" y="410"/>
                  </a:lnTo>
                  <a:lnTo>
                    <a:pt x="55" y="407"/>
                  </a:lnTo>
                  <a:lnTo>
                    <a:pt x="58" y="405"/>
                  </a:lnTo>
                  <a:lnTo>
                    <a:pt x="56" y="402"/>
                  </a:lnTo>
                  <a:lnTo>
                    <a:pt x="55" y="399"/>
                  </a:lnTo>
                  <a:lnTo>
                    <a:pt x="52" y="397"/>
                  </a:lnTo>
                  <a:lnTo>
                    <a:pt x="50" y="397"/>
                  </a:lnTo>
                  <a:close/>
                  <a:moveTo>
                    <a:pt x="33" y="394"/>
                  </a:moveTo>
                  <a:lnTo>
                    <a:pt x="30" y="394"/>
                  </a:lnTo>
                  <a:lnTo>
                    <a:pt x="27" y="397"/>
                  </a:lnTo>
                  <a:lnTo>
                    <a:pt x="26" y="401"/>
                  </a:lnTo>
                  <a:lnTo>
                    <a:pt x="26" y="401"/>
                  </a:lnTo>
                  <a:lnTo>
                    <a:pt x="27" y="402"/>
                  </a:lnTo>
                  <a:lnTo>
                    <a:pt x="29" y="404"/>
                  </a:lnTo>
                  <a:lnTo>
                    <a:pt x="29" y="405"/>
                  </a:lnTo>
                  <a:lnTo>
                    <a:pt x="29" y="407"/>
                  </a:lnTo>
                  <a:lnTo>
                    <a:pt x="26" y="405"/>
                  </a:lnTo>
                  <a:lnTo>
                    <a:pt x="26" y="407"/>
                  </a:lnTo>
                  <a:lnTo>
                    <a:pt x="21" y="439"/>
                  </a:lnTo>
                  <a:lnTo>
                    <a:pt x="21" y="439"/>
                  </a:lnTo>
                  <a:lnTo>
                    <a:pt x="23" y="440"/>
                  </a:lnTo>
                  <a:lnTo>
                    <a:pt x="23" y="442"/>
                  </a:lnTo>
                  <a:lnTo>
                    <a:pt x="24" y="443"/>
                  </a:lnTo>
                  <a:lnTo>
                    <a:pt x="30" y="445"/>
                  </a:lnTo>
                  <a:lnTo>
                    <a:pt x="32" y="442"/>
                  </a:lnTo>
                  <a:lnTo>
                    <a:pt x="33" y="442"/>
                  </a:lnTo>
                  <a:lnTo>
                    <a:pt x="33" y="442"/>
                  </a:lnTo>
                  <a:lnTo>
                    <a:pt x="38" y="410"/>
                  </a:lnTo>
                  <a:lnTo>
                    <a:pt x="38" y="408"/>
                  </a:lnTo>
                  <a:lnTo>
                    <a:pt x="35" y="407"/>
                  </a:lnTo>
                  <a:lnTo>
                    <a:pt x="35" y="407"/>
                  </a:lnTo>
                  <a:lnTo>
                    <a:pt x="36" y="404"/>
                  </a:lnTo>
                  <a:lnTo>
                    <a:pt x="38" y="402"/>
                  </a:lnTo>
                  <a:lnTo>
                    <a:pt x="36" y="399"/>
                  </a:lnTo>
                  <a:lnTo>
                    <a:pt x="35" y="396"/>
                  </a:lnTo>
                  <a:lnTo>
                    <a:pt x="33" y="394"/>
                  </a:lnTo>
                  <a:lnTo>
                    <a:pt x="33" y="394"/>
                  </a:lnTo>
                  <a:close/>
                  <a:moveTo>
                    <a:pt x="105" y="336"/>
                  </a:moveTo>
                  <a:lnTo>
                    <a:pt x="100" y="338"/>
                  </a:lnTo>
                  <a:lnTo>
                    <a:pt x="97" y="340"/>
                  </a:lnTo>
                  <a:lnTo>
                    <a:pt x="94" y="343"/>
                  </a:lnTo>
                  <a:lnTo>
                    <a:pt x="96" y="344"/>
                  </a:lnTo>
                  <a:lnTo>
                    <a:pt x="97" y="346"/>
                  </a:lnTo>
                  <a:lnTo>
                    <a:pt x="97" y="347"/>
                  </a:lnTo>
                  <a:lnTo>
                    <a:pt x="97" y="349"/>
                  </a:lnTo>
                  <a:lnTo>
                    <a:pt x="94" y="347"/>
                  </a:lnTo>
                  <a:lnTo>
                    <a:pt x="93" y="349"/>
                  </a:lnTo>
                  <a:lnTo>
                    <a:pt x="88" y="381"/>
                  </a:lnTo>
                  <a:lnTo>
                    <a:pt x="90" y="381"/>
                  </a:lnTo>
                  <a:lnTo>
                    <a:pt x="91" y="382"/>
                  </a:lnTo>
                  <a:lnTo>
                    <a:pt x="91" y="384"/>
                  </a:lnTo>
                  <a:lnTo>
                    <a:pt x="91" y="385"/>
                  </a:lnTo>
                  <a:lnTo>
                    <a:pt x="105" y="388"/>
                  </a:lnTo>
                  <a:lnTo>
                    <a:pt x="105" y="387"/>
                  </a:lnTo>
                  <a:lnTo>
                    <a:pt x="106" y="385"/>
                  </a:lnTo>
                  <a:lnTo>
                    <a:pt x="108" y="384"/>
                  </a:lnTo>
                  <a:lnTo>
                    <a:pt x="109" y="384"/>
                  </a:lnTo>
                  <a:lnTo>
                    <a:pt x="113" y="352"/>
                  </a:lnTo>
                  <a:lnTo>
                    <a:pt x="113" y="350"/>
                  </a:lnTo>
                  <a:lnTo>
                    <a:pt x="109" y="350"/>
                  </a:lnTo>
                  <a:lnTo>
                    <a:pt x="109" y="350"/>
                  </a:lnTo>
                  <a:lnTo>
                    <a:pt x="111" y="347"/>
                  </a:lnTo>
                  <a:lnTo>
                    <a:pt x="111" y="347"/>
                  </a:lnTo>
                  <a:lnTo>
                    <a:pt x="114" y="346"/>
                  </a:lnTo>
                  <a:lnTo>
                    <a:pt x="113" y="341"/>
                  </a:lnTo>
                  <a:lnTo>
                    <a:pt x="109" y="338"/>
                  </a:lnTo>
                  <a:lnTo>
                    <a:pt x="105" y="336"/>
                  </a:lnTo>
                  <a:lnTo>
                    <a:pt x="105" y="336"/>
                  </a:lnTo>
                  <a:close/>
                  <a:moveTo>
                    <a:pt x="81" y="333"/>
                  </a:moveTo>
                  <a:lnTo>
                    <a:pt x="77" y="333"/>
                  </a:lnTo>
                  <a:lnTo>
                    <a:pt x="73" y="335"/>
                  </a:lnTo>
                  <a:lnTo>
                    <a:pt x="71" y="340"/>
                  </a:lnTo>
                  <a:lnTo>
                    <a:pt x="73" y="340"/>
                  </a:lnTo>
                  <a:lnTo>
                    <a:pt x="73" y="341"/>
                  </a:lnTo>
                  <a:lnTo>
                    <a:pt x="73" y="344"/>
                  </a:lnTo>
                  <a:lnTo>
                    <a:pt x="73" y="344"/>
                  </a:lnTo>
                  <a:lnTo>
                    <a:pt x="70" y="344"/>
                  </a:lnTo>
                  <a:lnTo>
                    <a:pt x="70" y="346"/>
                  </a:lnTo>
                  <a:lnTo>
                    <a:pt x="65" y="378"/>
                  </a:lnTo>
                  <a:lnTo>
                    <a:pt x="65" y="378"/>
                  </a:lnTo>
                  <a:lnTo>
                    <a:pt x="67" y="379"/>
                  </a:lnTo>
                  <a:lnTo>
                    <a:pt x="68" y="381"/>
                  </a:lnTo>
                  <a:lnTo>
                    <a:pt x="68" y="382"/>
                  </a:lnTo>
                  <a:lnTo>
                    <a:pt x="82" y="384"/>
                  </a:lnTo>
                  <a:lnTo>
                    <a:pt x="84" y="381"/>
                  </a:lnTo>
                  <a:lnTo>
                    <a:pt x="85" y="381"/>
                  </a:lnTo>
                  <a:lnTo>
                    <a:pt x="85" y="381"/>
                  </a:lnTo>
                  <a:lnTo>
                    <a:pt x="90" y="349"/>
                  </a:lnTo>
                  <a:lnTo>
                    <a:pt x="90" y="347"/>
                  </a:lnTo>
                  <a:lnTo>
                    <a:pt x="87" y="347"/>
                  </a:lnTo>
                  <a:lnTo>
                    <a:pt x="87" y="346"/>
                  </a:lnTo>
                  <a:lnTo>
                    <a:pt x="88" y="343"/>
                  </a:lnTo>
                  <a:lnTo>
                    <a:pt x="90" y="343"/>
                  </a:lnTo>
                  <a:lnTo>
                    <a:pt x="88" y="338"/>
                  </a:lnTo>
                  <a:lnTo>
                    <a:pt x="85" y="335"/>
                  </a:lnTo>
                  <a:lnTo>
                    <a:pt x="82" y="333"/>
                  </a:lnTo>
                  <a:lnTo>
                    <a:pt x="81" y="333"/>
                  </a:lnTo>
                  <a:close/>
                  <a:moveTo>
                    <a:pt x="59" y="329"/>
                  </a:moveTo>
                  <a:lnTo>
                    <a:pt x="56" y="330"/>
                  </a:lnTo>
                  <a:lnTo>
                    <a:pt x="53" y="332"/>
                  </a:lnTo>
                  <a:lnTo>
                    <a:pt x="52" y="335"/>
                  </a:lnTo>
                  <a:lnTo>
                    <a:pt x="52" y="335"/>
                  </a:lnTo>
                  <a:lnTo>
                    <a:pt x="53" y="336"/>
                  </a:lnTo>
                  <a:lnTo>
                    <a:pt x="53" y="338"/>
                  </a:lnTo>
                  <a:lnTo>
                    <a:pt x="53" y="341"/>
                  </a:lnTo>
                  <a:lnTo>
                    <a:pt x="53" y="341"/>
                  </a:lnTo>
                  <a:lnTo>
                    <a:pt x="52" y="341"/>
                  </a:lnTo>
                  <a:lnTo>
                    <a:pt x="50" y="343"/>
                  </a:lnTo>
                  <a:lnTo>
                    <a:pt x="45" y="375"/>
                  </a:lnTo>
                  <a:lnTo>
                    <a:pt x="47" y="375"/>
                  </a:lnTo>
                  <a:lnTo>
                    <a:pt x="47" y="375"/>
                  </a:lnTo>
                  <a:lnTo>
                    <a:pt x="49" y="376"/>
                  </a:lnTo>
                  <a:lnTo>
                    <a:pt x="49" y="379"/>
                  </a:lnTo>
                  <a:lnTo>
                    <a:pt x="58" y="381"/>
                  </a:lnTo>
                  <a:lnTo>
                    <a:pt x="58" y="379"/>
                  </a:lnTo>
                  <a:lnTo>
                    <a:pt x="59" y="378"/>
                  </a:lnTo>
                  <a:lnTo>
                    <a:pt x="61" y="376"/>
                  </a:lnTo>
                  <a:lnTo>
                    <a:pt x="62" y="376"/>
                  </a:lnTo>
                  <a:lnTo>
                    <a:pt x="65" y="344"/>
                  </a:lnTo>
                  <a:lnTo>
                    <a:pt x="65" y="343"/>
                  </a:lnTo>
                  <a:lnTo>
                    <a:pt x="62" y="343"/>
                  </a:lnTo>
                  <a:lnTo>
                    <a:pt x="62" y="343"/>
                  </a:lnTo>
                  <a:lnTo>
                    <a:pt x="64" y="340"/>
                  </a:lnTo>
                  <a:lnTo>
                    <a:pt x="67" y="338"/>
                  </a:lnTo>
                  <a:lnTo>
                    <a:pt x="65" y="333"/>
                  </a:lnTo>
                  <a:lnTo>
                    <a:pt x="62" y="330"/>
                  </a:lnTo>
                  <a:lnTo>
                    <a:pt x="59" y="330"/>
                  </a:lnTo>
                  <a:lnTo>
                    <a:pt x="59" y="329"/>
                  </a:lnTo>
                  <a:close/>
                  <a:moveTo>
                    <a:pt x="41" y="327"/>
                  </a:moveTo>
                  <a:lnTo>
                    <a:pt x="39" y="327"/>
                  </a:lnTo>
                  <a:lnTo>
                    <a:pt x="36" y="329"/>
                  </a:lnTo>
                  <a:lnTo>
                    <a:pt x="35" y="333"/>
                  </a:lnTo>
                  <a:lnTo>
                    <a:pt x="35" y="333"/>
                  </a:lnTo>
                  <a:lnTo>
                    <a:pt x="36" y="333"/>
                  </a:lnTo>
                  <a:lnTo>
                    <a:pt x="38" y="335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5" y="338"/>
                  </a:lnTo>
                  <a:lnTo>
                    <a:pt x="33" y="340"/>
                  </a:lnTo>
                  <a:lnTo>
                    <a:pt x="30" y="372"/>
                  </a:lnTo>
                  <a:lnTo>
                    <a:pt x="30" y="372"/>
                  </a:lnTo>
                  <a:lnTo>
                    <a:pt x="32" y="373"/>
                  </a:lnTo>
                  <a:lnTo>
                    <a:pt x="32" y="375"/>
                  </a:lnTo>
                  <a:lnTo>
                    <a:pt x="32" y="376"/>
                  </a:lnTo>
                  <a:lnTo>
                    <a:pt x="38" y="378"/>
                  </a:lnTo>
                  <a:lnTo>
                    <a:pt x="39" y="375"/>
                  </a:lnTo>
                  <a:lnTo>
                    <a:pt x="42" y="373"/>
                  </a:lnTo>
                  <a:lnTo>
                    <a:pt x="42" y="373"/>
                  </a:lnTo>
                  <a:lnTo>
                    <a:pt x="47" y="341"/>
                  </a:lnTo>
                  <a:lnTo>
                    <a:pt x="45" y="340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36"/>
                  </a:lnTo>
                  <a:lnTo>
                    <a:pt x="47" y="335"/>
                  </a:lnTo>
                  <a:lnTo>
                    <a:pt x="45" y="330"/>
                  </a:lnTo>
                  <a:lnTo>
                    <a:pt x="44" y="327"/>
                  </a:lnTo>
                  <a:lnTo>
                    <a:pt x="41" y="327"/>
                  </a:lnTo>
                  <a:lnTo>
                    <a:pt x="41" y="327"/>
                  </a:lnTo>
                  <a:close/>
                  <a:moveTo>
                    <a:pt x="114" y="269"/>
                  </a:moveTo>
                  <a:lnTo>
                    <a:pt x="109" y="269"/>
                  </a:lnTo>
                  <a:lnTo>
                    <a:pt x="106" y="271"/>
                  </a:lnTo>
                  <a:lnTo>
                    <a:pt x="103" y="276"/>
                  </a:lnTo>
                  <a:lnTo>
                    <a:pt x="105" y="276"/>
                  </a:lnTo>
                  <a:lnTo>
                    <a:pt x="105" y="277"/>
                  </a:lnTo>
                  <a:lnTo>
                    <a:pt x="105" y="280"/>
                  </a:lnTo>
                  <a:lnTo>
                    <a:pt x="105" y="280"/>
                  </a:lnTo>
                  <a:lnTo>
                    <a:pt x="103" y="280"/>
                  </a:lnTo>
                  <a:lnTo>
                    <a:pt x="102" y="282"/>
                  </a:lnTo>
                  <a:lnTo>
                    <a:pt x="97" y="314"/>
                  </a:lnTo>
                  <a:lnTo>
                    <a:pt x="99" y="314"/>
                  </a:lnTo>
                  <a:lnTo>
                    <a:pt x="100" y="314"/>
                  </a:lnTo>
                  <a:lnTo>
                    <a:pt x="100" y="315"/>
                  </a:lnTo>
                  <a:lnTo>
                    <a:pt x="100" y="318"/>
                  </a:lnTo>
                  <a:lnTo>
                    <a:pt x="114" y="320"/>
                  </a:lnTo>
                  <a:lnTo>
                    <a:pt x="116" y="317"/>
                  </a:lnTo>
                  <a:lnTo>
                    <a:pt x="117" y="317"/>
                  </a:lnTo>
                  <a:lnTo>
                    <a:pt x="117" y="317"/>
                  </a:lnTo>
                  <a:lnTo>
                    <a:pt x="122" y="285"/>
                  </a:lnTo>
                  <a:lnTo>
                    <a:pt x="122" y="283"/>
                  </a:lnTo>
                  <a:lnTo>
                    <a:pt x="119" y="283"/>
                  </a:lnTo>
                  <a:lnTo>
                    <a:pt x="119" y="282"/>
                  </a:lnTo>
                  <a:lnTo>
                    <a:pt x="120" y="280"/>
                  </a:lnTo>
                  <a:lnTo>
                    <a:pt x="120" y="279"/>
                  </a:lnTo>
                  <a:lnTo>
                    <a:pt x="122" y="279"/>
                  </a:lnTo>
                  <a:lnTo>
                    <a:pt x="120" y="274"/>
                  </a:lnTo>
                  <a:lnTo>
                    <a:pt x="117" y="271"/>
                  </a:lnTo>
                  <a:lnTo>
                    <a:pt x="114" y="269"/>
                  </a:lnTo>
                  <a:lnTo>
                    <a:pt x="114" y="269"/>
                  </a:lnTo>
                  <a:close/>
                  <a:moveTo>
                    <a:pt x="90" y="265"/>
                  </a:moveTo>
                  <a:lnTo>
                    <a:pt x="87" y="265"/>
                  </a:lnTo>
                  <a:lnTo>
                    <a:pt x="82" y="268"/>
                  </a:lnTo>
                  <a:lnTo>
                    <a:pt x="81" y="271"/>
                  </a:lnTo>
                  <a:lnTo>
                    <a:pt x="81" y="272"/>
                  </a:lnTo>
                  <a:lnTo>
                    <a:pt x="82" y="274"/>
                  </a:lnTo>
                  <a:lnTo>
                    <a:pt x="82" y="276"/>
                  </a:lnTo>
                  <a:lnTo>
                    <a:pt x="82" y="277"/>
                  </a:lnTo>
                  <a:lnTo>
                    <a:pt x="79" y="276"/>
                  </a:lnTo>
                  <a:lnTo>
                    <a:pt x="79" y="277"/>
                  </a:lnTo>
                  <a:lnTo>
                    <a:pt x="74" y="309"/>
                  </a:lnTo>
                  <a:lnTo>
                    <a:pt x="74" y="309"/>
                  </a:lnTo>
                  <a:lnTo>
                    <a:pt x="76" y="311"/>
                  </a:lnTo>
                  <a:lnTo>
                    <a:pt x="76" y="312"/>
                  </a:lnTo>
                  <a:lnTo>
                    <a:pt x="77" y="314"/>
                  </a:lnTo>
                  <a:lnTo>
                    <a:pt x="90" y="317"/>
                  </a:lnTo>
                  <a:lnTo>
                    <a:pt x="91" y="314"/>
                  </a:lnTo>
                  <a:lnTo>
                    <a:pt x="94" y="312"/>
                  </a:lnTo>
                  <a:lnTo>
                    <a:pt x="94" y="312"/>
                  </a:lnTo>
                  <a:lnTo>
                    <a:pt x="99" y="280"/>
                  </a:lnTo>
                  <a:lnTo>
                    <a:pt x="97" y="279"/>
                  </a:lnTo>
                  <a:lnTo>
                    <a:pt x="96" y="279"/>
                  </a:lnTo>
                  <a:lnTo>
                    <a:pt x="96" y="279"/>
                  </a:lnTo>
                  <a:lnTo>
                    <a:pt x="96" y="276"/>
                  </a:lnTo>
                  <a:lnTo>
                    <a:pt x="99" y="274"/>
                  </a:lnTo>
                  <a:lnTo>
                    <a:pt x="97" y="269"/>
                  </a:lnTo>
                  <a:lnTo>
                    <a:pt x="94" y="266"/>
                  </a:lnTo>
                  <a:lnTo>
                    <a:pt x="90" y="265"/>
                  </a:lnTo>
                  <a:lnTo>
                    <a:pt x="90" y="265"/>
                  </a:lnTo>
                  <a:close/>
                  <a:moveTo>
                    <a:pt x="68" y="262"/>
                  </a:moveTo>
                  <a:lnTo>
                    <a:pt x="65" y="262"/>
                  </a:lnTo>
                  <a:lnTo>
                    <a:pt x="62" y="265"/>
                  </a:lnTo>
                  <a:lnTo>
                    <a:pt x="61" y="268"/>
                  </a:lnTo>
                  <a:lnTo>
                    <a:pt x="61" y="268"/>
                  </a:lnTo>
                  <a:lnTo>
                    <a:pt x="62" y="269"/>
                  </a:lnTo>
                  <a:lnTo>
                    <a:pt x="62" y="271"/>
                  </a:lnTo>
                  <a:lnTo>
                    <a:pt x="62" y="272"/>
                  </a:lnTo>
                  <a:lnTo>
                    <a:pt x="62" y="274"/>
                  </a:lnTo>
                  <a:lnTo>
                    <a:pt x="61" y="272"/>
                  </a:lnTo>
                  <a:lnTo>
                    <a:pt x="59" y="274"/>
                  </a:lnTo>
                  <a:lnTo>
                    <a:pt x="55" y="306"/>
                  </a:lnTo>
                  <a:lnTo>
                    <a:pt x="55" y="306"/>
                  </a:lnTo>
                  <a:lnTo>
                    <a:pt x="56" y="308"/>
                  </a:lnTo>
                  <a:lnTo>
                    <a:pt x="58" y="309"/>
                  </a:lnTo>
                  <a:lnTo>
                    <a:pt x="58" y="311"/>
                  </a:lnTo>
                  <a:lnTo>
                    <a:pt x="67" y="312"/>
                  </a:lnTo>
                  <a:lnTo>
                    <a:pt x="67" y="311"/>
                  </a:lnTo>
                  <a:lnTo>
                    <a:pt x="68" y="309"/>
                  </a:lnTo>
                  <a:lnTo>
                    <a:pt x="70" y="309"/>
                  </a:lnTo>
                  <a:lnTo>
                    <a:pt x="70" y="309"/>
                  </a:lnTo>
                  <a:lnTo>
                    <a:pt x="74" y="277"/>
                  </a:lnTo>
                  <a:lnTo>
                    <a:pt x="74" y="276"/>
                  </a:lnTo>
                  <a:lnTo>
                    <a:pt x="71" y="276"/>
                  </a:lnTo>
                  <a:lnTo>
                    <a:pt x="71" y="274"/>
                  </a:lnTo>
                  <a:lnTo>
                    <a:pt x="73" y="271"/>
                  </a:lnTo>
                  <a:lnTo>
                    <a:pt x="74" y="271"/>
                  </a:lnTo>
                  <a:lnTo>
                    <a:pt x="74" y="266"/>
                  </a:lnTo>
                  <a:lnTo>
                    <a:pt x="71" y="263"/>
                  </a:lnTo>
                  <a:lnTo>
                    <a:pt x="68" y="262"/>
                  </a:lnTo>
                  <a:lnTo>
                    <a:pt x="68" y="262"/>
                  </a:lnTo>
                  <a:close/>
                  <a:moveTo>
                    <a:pt x="50" y="259"/>
                  </a:moveTo>
                  <a:lnTo>
                    <a:pt x="47" y="259"/>
                  </a:lnTo>
                  <a:lnTo>
                    <a:pt x="45" y="262"/>
                  </a:lnTo>
                  <a:lnTo>
                    <a:pt x="44" y="265"/>
                  </a:lnTo>
                  <a:lnTo>
                    <a:pt x="44" y="265"/>
                  </a:lnTo>
                  <a:lnTo>
                    <a:pt x="45" y="266"/>
                  </a:lnTo>
                  <a:lnTo>
                    <a:pt x="45" y="268"/>
                  </a:lnTo>
                  <a:lnTo>
                    <a:pt x="47" y="269"/>
                  </a:lnTo>
                  <a:lnTo>
                    <a:pt x="47" y="271"/>
                  </a:lnTo>
                  <a:lnTo>
                    <a:pt x="44" y="271"/>
                  </a:lnTo>
                  <a:lnTo>
                    <a:pt x="42" y="271"/>
                  </a:lnTo>
                  <a:lnTo>
                    <a:pt x="38" y="303"/>
                  </a:lnTo>
                  <a:lnTo>
                    <a:pt x="39" y="304"/>
                  </a:lnTo>
                  <a:lnTo>
                    <a:pt x="41" y="304"/>
                  </a:lnTo>
                  <a:lnTo>
                    <a:pt x="41" y="306"/>
                  </a:lnTo>
                  <a:lnTo>
                    <a:pt x="41" y="309"/>
                  </a:lnTo>
                  <a:lnTo>
                    <a:pt x="47" y="309"/>
                  </a:lnTo>
                  <a:lnTo>
                    <a:pt x="49" y="308"/>
                  </a:lnTo>
                  <a:lnTo>
                    <a:pt x="49" y="306"/>
                  </a:lnTo>
                  <a:lnTo>
                    <a:pt x="52" y="306"/>
                  </a:lnTo>
                  <a:lnTo>
                    <a:pt x="52" y="306"/>
                  </a:lnTo>
                  <a:lnTo>
                    <a:pt x="56" y="274"/>
                  </a:lnTo>
                  <a:lnTo>
                    <a:pt x="55" y="272"/>
                  </a:lnTo>
                  <a:lnTo>
                    <a:pt x="52" y="271"/>
                  </a:lnTo>
                  <a:lnTo>
                    <a:pt x="53" y="271"/>
                  </a:lnTo>
                  <a:lnTo>
                    <a:pt x="53" y="268"/>
                  </a:lnTo>
                  <a:lnTo>
                    <a:pt x="56" y="266"/>
                  </a:lnTo>
                  <a:lnTo>
                    <a:pt x="55" y="263"/>
                  </a:lnTo>
                  <a:lnTo>
                    <a:pt x="53" y="260"/>
                  </a:lnTo>
                  <a:lnTo>
                    <a:pt x="50" y="259"/>
                  </a:lnTo>
                  <a:lnTo>
                    <a:pt x="50" y="259"/>
                  </a:lnTo>
                  <a:close/>
                  <a:moveTo>
                    <a:pt x="123" y="202"/>
                  </a:moveTo>
                  <a:lnTo>
                    <a:pt x="119" y="202"/>
                  </a:lnTo>
                  <a:lnTo>
                    <a:pt x="116" y="204"/>
                  </a:lnTo>
                  <a:lnTo>
                    <a:pt x="113" y="207"/>
                  </a:lnTo>
                  <a:lnTo>
                    <a:pt x="114" y="208"/>
                  </a:lnTo>
                  <a:lnTo>
                    <a:pt x="114" y="210"/>
                  </a:lnTo>
                  <a:lnTo>
                    <a:pt x="114" y="212"/>
                  </a:lnTo>
                  <a:lnTo>
                    <a:pt x="114" y="213"/>
                  </a:lnTo>
                  <a:lnTo>
                    <a:pt x="113" y="213"/>
                  </a:lnTo>
                  <a:lnTo>
                    <a:pt x="111" y="213"/>
                  </a:lnTo>
                  <a:lnTo>
                    <a:pt x="106" y="247"/>
                  </a:lnTo>
                  <a:lnTo>
                    <a:pt x="106" y="247"/>
                  </a:lnTo>
                  <a:lnTo>
                    <a:pt x="108" y="247"/>
                  </a:lnTo>
                  <a:lnTo>
                    <a:pt x="109" y="248"/>
                  </a:lnTo>
                  <a:lnTo>
                    <a:pt x="109" y="250"/>
                  </a:lnTo>
                  <a:lnTo>
                    <a:pt x="123" y="253"/>
                  </a:lnTo>
                  <a:lnTo>
                    <a:pt x="125" y="250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31" y="218"/>
                  </a:lnTo>
                  <a:lnTo>
                    <a:pt x="131" y="216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9" y="212"/>
                  </a:lnTo>
                  <a:lnTo>
                    <a:pt x="131" y="210"/>
                  </a:lnTo>
                  <a:lnTo>
                    <a:pt x="129" y="207"/>
                  </a:lnTo>
                  <a:lnTo>
                    <a:pt x="126" y="204"/>
                  </a:lnTo>
                  <a:lnTo>
                    <a:pt x="123" y="202"/>
                  </a:lnTo>
                  <a:lnTo>
                    <a:pt x="123" y="202"/>
                  </a:lnTo>
                  <a:close/>
                  <a:moveTo>
                    <a:pt x="99" y="198"/>
                  </a:moveTo>
                  <a:lnTo>
                    <a:pt x="94" y="198"/>
                  </a:lnTo>
                  <a:lnTo>
                    <a:pt x="91" y="201"/>
                  </a:lnTo>
                  <a:lnTo>
                    <a:pt x="88" y="204"/>
                  </a:lnTo>
                  <a:lnTo>
                    <a:pt x="90" y="204"/>
                  </a:lnTo>
                  <a:lnTo>
                    <a:pt x="91" y="207"/>
                  </a:lnTo>
                  <a:lnTo>
                    <a:pt x="91" y="208"/>
                  </a:lnTo>
                  <a:lnTo>
                    <a:pt x="91" y="208"/>
                  </a:lnTo>
                  <a:lnTo>
                    <a:pt x="88" y="208"/>
                  </a:lnTo>
                  <a:lnTo>
                    <a:pt x="87" y="210"/>
                  </a:lnTo>
                  <a:lnTo>
                    <a:pt x="84" y="242"/>
                  </a:lnTo>
                  <a:lnTo>
                    <a:pt x="84" y="242"/>
                  </a:lnTo>
                  <a:lnTo>
                    <a:pt x="85" y="244"/>
                  </a:lnTo>
                  <a:lnTo>
                    <a:pt x="85" y="245"/>
                  </a:lnTo>
                  <a:lnTo>
                    <a:pt x="85" y="247"/>
                  </a:lnTo>
                  <a:lnTo>
                    <a:pt x="99" y="248"/>
                  </a:lnTo>
                  <a:lnTo>
                    <a:pt x="100" y="247"/>
                  </a:lnTo>
                  <a:lnTo>
                    <a:pt x="103" y="245"/>
                  </a:lnTo>
                  <a:lnTo>
                    <a:pt x="103" y="245"/>
                  </a:lnTo>
                  <a:lnTo>
                    <a:pt x="108" y="213"/>
                  </a:lnTo>
                  <a:lnTo>
                    <a:pt x="106" y="212"/>
                  </a:lnTo>
                  <a:lnTo>
                    <a:pt x="103" y="212"/>
                  </a:lnTo>
                  <a:lnTo>
                    <a:pt x="105" y="210"/>
                  </a:lnTo>
                  <a:lnTo>
                    <a:pt x="105" y="208"/>
                  </a:lnTo>
                  <a:lnTo>
                    <a:pt x="108" y="207"/>
                  </a:lnTo>
                  <a:lnTo>
                    <a:pt x="106" y="202"/>
                  </a:lnTo>
                  <a:lnTo>
                    <a:pt x="103" y="199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77" y="195"/>
                  </a:moveTo>
                  <a:lnTo>
                    <a:pt x="74" y="195"/>
                  </a:lnTo>
                  <a:lnTo>
                    <a:pt x="71" y="196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71" y="201"/>
                  </a:lnTo>
                  <a:lnTo>
                    <a:pt x="71" y="204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8" y="205"/>
                  </a:lnTo>
                  <a:lnTo>
                    <a:pt x="68" y="207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5" y="239"/>
                  </a:lnTo>
                  <a:lnTo>
                    <a:pt x="67" y="240"/>
                  </a:lnTo>
                  <a:lnTo>
                    <a:pt x="67" y="244"/>
                  </a:lnTo>
                  <a:lnTo>
                    <a:pt x="76" y="245"/>
                  </a:lnTo>
                  <a:lnTo>
                    <a:pt x="77" y="242"/>
                  </a:lnTo>
                  <a:lnTo>
                    <a:pt x="79" y="242"/>
                  </a:lnTo>
                  <a:lnTo>
                    <a:pt x="79" y="242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81" y="207"/>
                  </a:lnTo>
                  <a:lnTo>
                    <a:pt x="81" y="207"/>
                  </a:lnTo>
                  <a:lnTo>
                    <a:pt x="81" y="205"/>
                  </a:lnTo>
                  <a:lnTo>
                    <a:pt x="82" y="204"/>
                  </a:lnTo>
                  <a:lnTo>
                    <a:pt x="84" y="202"/>
                  </a:lnTo>
                  <a:lnTo>
                    <a:pt x="84" y="199"/>
                  </a:lnTo>
                  <a:lnTo>
                    <a:pt x="81" y="196"/>
                  </a:lnTo>
                  <a:lnTo>
                    <a:pt x="77" y="195"/>
                  </a:lnTo>
                  <a:lnTo>
                    <a:pt x="77" y="195"/>
                  </a:lnTo>
                  <a:close/>
                  <a:moveTo>
                    <a:pt x="59" y="192"/>
                  </a:moveTo>
                  <a:lnTo>
                    <a:pt x="56" y="192"/>
                  </a:lnTo>
                  <a:lnTo>
                    <a:pt x="55" y="195"/>
                  </a:lnTo>
                  <a:lnTo>
                    <a:pt x="52" y="198"/>
                  </a:lnTo>
                  <a:lnTo>
                    <a:pt x="53" y="198"/>
                  </a:lnTo>
                  <a:lnTo>
                    <a:pt x="55" y="198"/>
                  </a:lnTo>
                  <a:lnTo>
                    <a:pt x="55" y="201"/>
                  </a:lnTo>
                  <a:lnTo>
                    <a:pt x="55" y="202"/>
                  </a:lnTo>
                  <a:lnTo>
                    <a:pt x="55" y="204"/>
                  </a:lnTo>
                  <a:lnTo>
                    <a:pt x="53" y="202"/>
                  </a:lnTo>
                  <a:lnTo>
                    <a:pt x="52" y="204"/>
                  </a:lnTo>
                  <a:lnTo>
                    <a:pt x="47" y="236"/>
                  </a:lnTo>
                  <a:lnTo>
                    <a:pt x="47" y="236"/>
                  </a:lnTo>
                  <a:lnTo>
                    <a:pt x="50" y="237"/>
                  </a:lnTo>
                  <a:lnTo>
                    <a:pt x="50" y="239"/>
                  </a:lnTo>
                  <a:lnTo>
                    <a:pt x="50" y="240"/>
                  </a:lnTo>
                  <a:lnTo>
                    <a:pt x="56" y="242"/>
                  </a:lnTo>
                  <a:lnTo>
                    <a:pt x="58" y="239"/>
                  </a:lnTo>
                  <a:lnTo>
                    <a:pt x="59" y="239"/>
                  </a:lnTo>
                  <a:lnTo>
                    <a:pt x="61" y="239"/>
                  </a:lnTo>
                  <a:lnTo>
                    <a:pt x="64" y="205"/>
                  </a:lnTo>
                  <a:lnTo>
                    <a:pt x="64" y="204"/>
                  </a:lnTo>
                  <a:lnTo>
                    <a:pt x="61" y="204"/>
                  </a:lnTo>
                  <a:lnTo>
                    <a:pt x="61" y="204"/>
                  </a:lnTo>
                  <a:lnTo>
                    <a:pt x="62" y="201"/>
                  </a:lnTo>
                  <a:lnTo>
                    <a:pt x="64" y="199"/>
                  </a:lnTo>
                  <a:lnTo>
                    <a:pt x="64" y="196"/>
                  </a:lnTo>
                  <a:lnTo>
                    <a:pt x="62" y="193"/>
                  </a:lnTo>
                  <a:lnTo>
                    <a:pt x="59" y="192"/>
                  </a:lnTo>
                  <a:lnTo>
                    <a:pt x="59" y="192"/>
                  </a:lnTo>
                  <a:close/>
                  <a:moveTo>
                    <a:pt x="131" y="134"/>
                  </a:moveTo>
                  <a:lnTo>
                    <a:pt x="128" y="134"/>
                  </a:lnTo>
                  <a:lnTo>
                    <a:pt x="123" y="137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23" y="141"/>
                  </a:lnTo>
                  <a:lnTo>
                    <a:pt x="123" y="143"/>
                  </a:lnTo>
                  <a:lnTo>
                    <a:pt x="123" y="144"/>
                  </a:lnTo>
                  <a:lnTo>
                    <a:pt x="123" y="146"/>
                  </a:lnTo>
                  <a:lnTo>
                    <a:pt x="120" y="144"/>
                  </a:lnTo>
                  <a:lnTo>
                    <a:pt x="120" y="146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7" y="180"/>
                  </a:lnTo>
                  <a:lnTo>
                    <a:pt x="119" y="181"/>
                  </a:lnTo>
                  <a:lnTo>
                    <a:pt x="119" y="183"/>
                  </a:lnTo>
                  <a:lnTo>
                    <a:pt x="132" y="186"/>
                  </a:lnTo>
                  <a:lnTo>
                    <a:pt x="132" y="183"/>
                  </a:lnTo>
                  <a:lnTo>
                    <a:pt x="135" y="181"/>
                  </a:lnTo>
                  <a:lnTo>
                    <a:pt x="135" y="181"/>
                  </a:lnTo>
                  <a:lnTo>
                    <a:pt x="140" y="149"/>
                  </a:lnTo>
                  <a:lnTo>
                    <a:pt x="138" y="147"/>
                  </a:lnTo>
                  <a:lnTo>
                    <a:pt x="137" y="147"/>
                  </a:lnTo>
                  <a:lnTo>
                    <a:pt x="137" y="147"/>
                  </a:lnTo>
                  <a:lnTo>
                    <a:pt x="137" y="144"/>
                  </a:lnTo>
                  <a:lnTo>
                    <a:pt x="138" y="143"/>
                  </a:lnTo>
                  <a:lnTo>
                    <a:pt x="140" y="143"/>
                  </a:lnTo>
                  <a:lnTo>
                    <a:pt x="140" y="143"/>
                  </a:lnTo>
                  <a:lnTo>
                    <a:pt x="138" y="138"/>
                  </a:lnTo>
                  <a:lnTo>
                    <a:pt x="135" y="135"/>
                  </a:lnTo>
                  <a:lnTo>
                    <a:pt x="132" y="134"/>
                  </a:lnTo>
                  <a:lnTo>
                    <a:pt x="131" y="134"/>
                  </a:lnTo>
                  <a:close/>
                  <a:moveTo>
                    <a:pt x="108" y="129"/>
                  </a:moveTo>
                  <a:lnTo>
                    <a:pt x="103" y="131"/>
                  </a:lnTo>
                  <a:lnTo>
                    <a:pt x="100" y="132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9" y="137"/>
                  </a:lnTo>
                  <a:lnTo>
                    <a:pt x="99" y="138"/>
                  </a:lnTo>
                  <a:lnTo>
                    <a:pt x="100" y="141"/>
                  </a:lnTo>
                  <a:lnTo>
                    <a:pt x="99" y="141"/>
                  </a:lnTo>
                  <a:lnTo>
                    <a:pt x="97" y="141"/>
                  </a:lnTo>
                  <a:lnTo>
                    <a:pt x="96" y="143"/>
                  </a:lnTo>
                  <a:lnTo>
                    <a:pt x="91" y="175"/>
                  </a:lnTo>
                  <a:lnTo>
                    <a:pt x="93" y="175"/>
                  </a:lnTo>
                  <a:lnTo>
                    <a:pt x="93" y="175"/>
                  </a:lnTo>
                  <a:lnTo>
                    <a:pt x="94" y="176"/>
                  </a:lnTo>
                  <a:lnTo>
                    <a:pt x="94" y="180"/>
                  </a:lnTo>
                  <a:lnTo>
                    <a:pt x="108" y="181"/>
                  </a:lnTo>
                  <a:lnTo>
                    <a:pt x="108" y="180"/>
                  </a:lnTo>
                  <a:lnTo>
                    <a:pt x="109" y="178"/>
                  </a:lnTo>
                  <a:lnTo>
                    <a:pt x="111" y="178"/>
                  </a:lnTo>
                  <a:lnTo>
                    <a:pt x="113" y="178"/>
                  </a:lnTo>
                  <a:lnTo>
                    <a:pt x="116" y="146"/>
                  </a:lnTo>
                  <a:lnTo>
                    <a:pt x="116" y="144"/>
                  </a:lnTo>
                  <a:lnTo>
                    <a:pt x="113" y="144"/>
                  </a:lnTo>
                  <a:lnTo>
                    <a:pt x="113" y="143"/>
                  </a:lnTo>
                  <a:lnTo>
                    <a:pt x="114" y="141"/>
                  </a:lnTo>
                  <a:lnTo>
                    <a:pt x="116" y="140"/>
                  </a:lnTo>
                  <a:lnTo>
                    <a:pt x="117" y="140"/>
                  </a:lnTo>
                  <a:lnTo>
                    <a:pt x="117" y="140"/>
                  </a:lnTo>
                  <a:lnTo>
                    <a:pt x="116" y="135"/>
                  </a:lnTo>
                  <a:lnTo>
                    <a:pt x="113" y="132"/>
                  </a:lnTo>
                  <a:lnTo>
                    <a:pt x="108" y="129"/>
                  </a:lnTo>
                  <a:lnTo>
                    <a:pt x="108" y="129"/>
                  </a:lnTo>
                  <a:close/>
                  <a:moveTo>
                    <a:pt x="87" y="126"/>
                  </a:moveTo>
                  <a:lnTo>
                    <a:pt x="82" y="126"/>
                  </a:lnTo>
                  <a:lnTo>
                    <a:pt x="79" y="129"/>
                  </a:lnTo>
                  <a:lnTo>
                    <a:pt x="77" y="132"/>
                  </a:lnTo>
                  <a:lnTo>
                    <a:pt x="77" y="132"/>
                  </a:lnTo>
                  <a:lnTo>
                    <a:pt x="79" y="134"/>
                  </a:lnTo>
                  <a:lnTo>
                    <a:pt x="81" y="135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77" y="138"/>
                  </a:lnTo>
                  <a:lnTo>
                    <a:pt x="76" y="140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4" y="172"/>
                  </a:lnTo>
                  <a:lnTo>
                    <a:pt x="74" y="173"/>
                  </a:lnTo>
                  <a:lnTo>
                    <a:pt x="76" y="176"/>
                  </a:lnTo>
                  <a:lnTo>
                    <a:pt x="85" y="176"/>
                  </a:lnTo>
                  <a:lnTo>
                    <a:pt x="85" y="175"/>
                  </a:lnTo>
                  <a:lnTo>
                    <a:pt x="87" y="175"/>
                  </a:lnTo>
                  <a:lnTo>
                    <a:pt x="88" y="173"/>
                  </a:lnTo>
                  <a:lnTo>
                    <a:pt x="88" y="173"/>
                  </a:lnTo>
                  <a:lnTo>
                    <a:pt x="93" y="141"/>
                  </a:lnTo>
                  <a:lnTo>
                    <a:pt x="91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37"/>
                  </a:lnTo>
                  <a:lnTo>
                    <a:pt x="91" y="135"/>
                  </a:lnTo>
                  <a:lnTo>
                    <a:pt x="93" y="135"/>
                  </a:lnTo>
                  <a:lnTo>
                    <a:pt x="93" y="135"/>
                  </a:lnTo>
                  <a:lnTo>
                    <a:pt x="93" y="131"/>
                  </a:lnTo>
                  <a:lnTo>
                    <a:pt x="90" y="128"/>
                  </a:lnTo>
                  <a:lnTo>
                    <a:pt x="87" y="126"/>
                  </a:lnTo>
                  <a:lnTo>
                    <a:pt x="87" y="126"/>
                  </a:lnTo>
                  <a:close/>
                  <a:moveTo>
                    <a:pt x="68" y="123"/>
                  </a:moveTo>
                  <a:lnTo>
                    <a:pt x="65" y="123"/>
                  </a:lnTo>
                  <a:lnTo>
                    <a:pt x="62" y="126"/>
                  </a:lnTo>
                  <a:lnTo>
                    <a:pt x="61" y="131"/>
                  </a:lnTo>
                  <a:lnTo>
                    <a:pt x="62" y="131"/>
                  </a:lnTo>
                  <a:lnTo>
                    <a:pt x="64" y="131"/>
                  </a:lnTo>
                  <a:lnTo>
                    <a:pt x="64" y="134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1" y="135"/>
                  </a:lnTo>
                  <a:lnTo>
                    <a:pt x="61" y="137"/>
                  </a:lnTo>
                  <a:lnTo>
                    <a:pt x="56" y="169"/>
                  </a:lnTo>
                  <a:lnTo>
                    <a:pt x="56" y="169"/>
                  </a:lnTo>
                  <a:lnTo>
                    <a:pt x="58" y="170"/>
                  </a:lnTo>
                  <a:lnTo>
                    <a:pt x="59" y="172"/>
                  </a:lnTo>
                  <a:lnTo>
                    <a:pt x="59" y="173"/>
                  </a:lnTo>
                  <a:lnTo>
                    <a:pt x="65" y="173"/>
                  </a:lnTo>
                  <a:lnTo>
                    <a:pt x="67" y="172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73" y="138"/>
                  </a:lnTo>
                  <a:lnTo>
                    <a:pt x="73" y="137"/>
                  </a:lnTo>
                  <a:lnTo>
                    <a:pt x="70" y="137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1" y="132"/>
                  </a:lnTo>
                  <a:lnTo>
                    <a:pt x="73" y="132"/>
                  </a:lnTo>
                  <a:lnTo>
                    <a:pt x="74" y="132"/>
                  </a:lnTo>
                  <a:lnTo>
                    <a:pt x="73" y="128"/>
                  </a:lnTo>
                  <a:lnTo>
                    <a:pt x="71" y="125"/>
                  </a:lnTo>
                  <a:lnTo>
                    <a:pt x="68" y="123"/>
                  </a:lnTo>
                  <a:lnTo>
                    <a:pt x="68" y="123"/>
                  </a:lnTo>
                  <a:close/>
                  <a:moveTo>
                    <a:pt x="119" y="50"/>
                  </a:moveTo>
                  <a:lnTo>
                    <a:pt x="114" y="51"/>
                  </a:lnTo>
                  <a:lnTo>
                    <a:pt x="109" y="55"/>
                  </a:lnTo>
                  <a:lnTo>
                    <a:pt x="105" y="59"/>
                  </a:lnTo>
                  <a:lnTo>
                    <a:pt x="102" y="64"/>
                  </a:lnTo>
                  <a:lnTo>
                    <a:pt x="100" y="70"/>
                  </a:lnTo>
                  <a:lnTo>
                    <a:pt x="96" y="109"/>
                  </a:lnTo>
                  <a:lnTo>
                    <a:pt x="137" y="117"/>
                  </a:lnTo>
                  <a:lnTo>
                    <a:pt x="141" y="76"/>
                  </a:lnTo>
                  <a:lnTo>
                    <a:pt x="140" y="65"/>
                  </a:lnTo>
                  <a:lnTo>
                    <a:pt x="134" y="55"/>
                  </a:lnTo>
                  <a:lnTo>
                    <a:pt x="125" y="50"/>
                  </a:lnTo>
                  <a:lnTo>
                    <a:pt x="119" y="50"/>
                  </a:lnTo>
                  <a:close/>
                  <a:moveTo>
                    <a:pt x="93" y="0"/>
                  </a:moveTo>
                  <a:lnTo>
                    <a:pt x="172" y="12"/>
                  </a:lnTo>
                  <a:lnTo>
                    <a:pt x="155" y="138"/>
                  </a:lnTo>
                  <a:lnTo>
                    <a:pt x="155" y="137"/>
                  </a:lnTo>
                  <a:lnTo>
                    <a:pt x="155" y="137"/>
                  </a:lnTo>
                  <a:lnTo>
                    <a:pt x="151" y="138"/>
                  </a:lnTo>
                  <a:lnTo>
                    <a:pt x="148" y="140"/>
                  </a:lnTo>
                  <a:lnTo>
                    <a:pt x="145" y="144"/>
                  </a:lnTo>
                  <a:lnTo>
                    <a:pt x="145" y="144"/>
                  </a:lnTo>
                  <a:lnTo>
                    <a:pt x="146" y="144"/>
                  </a:lnTo>
                  <a:lnTo>
                    <a:pt x="146" y="146"/>
                  </a:lnTo>
                  <a:lnTo>
                    <a:pt x="148" y="149"/>
                  </a:lnTo>
                  <a:lnTo>
                    <a:pt x="146" y="149"/>
                  </a:lnTo>
                  <a:lnTo>
                    <a:pt x="145" y="149"/>
                  </a:lnTo>
                  <a:lnTo>
                    <a:pt x="143" y="151"/>
                  </a:lnTo>
                  <a:lnTo>
                    <a:pt x="13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41" y="184"/>
                  </a:lnTo>
                  <a:lnTo>
                    <a:pt x="141" y="187"/>
                  </a:lnTo>
                  <a:lnTo>
                    <a:pt x="149" y="187"/>
                  </a:lnTo>
                  <a:lnTo>
                    <a:pt x="148" y="205"/>
                  </a:lnTo>
                  <a:lnTo>
                    <a:pt x="146" y="205"/>
                  </a:lnTo>
                  <a:lnTo>
                    <a:pt x="146" y="205"/>
                  </a:lnTo>
                  <a:lnTo>
                    <a:pt x="141" y="205"/>
                  </a:lnTo>
                  <a:lnTo>
                    <a:pt x="138" y="208"/>
                  </a:lnTo>
                  <a:lnTo>
                    <a:pt x="135" y="212"/>
                  </a:lnTo>
                  <a:lnTo>
                    <a:pt x="137" y="212"/>
                  </a:lnTo>
                  <a:lnTo>
                    <a:pt x="138" y="215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5" y="216"/>
                  </a:lnTo>
                  <a:lnTo>
                    <a:pt x="134" y="218"/>
                  </a:lnTo>
                  <a:lnTo>
                    <a:pt x="131" y="250"/>
                  </a:lnTo>
                  <a:lnTo>
                    <a:pt x="131" y="250"/>
                  </a:lnTo>
                  <a:lnTo>
                    <a:pt x="132" y="251"/>
                  </a:lnTo>
                  <a:lnTo>
                    <a:pt x="132" y="253"/>
                  </a:lnTo>
                  <a:lnTo>
                    <a:pt x="132" y="254"/>
                  </a:lnTo>
                  <a:lnTo>
                    <a:pt x="140" y="256"/>
                  </a:lnTo>
                  <a:lnTo>
                    <a:pt x="138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4" y="274"/>
                  </a:lnTo>
                  <a:lnTo>
                    <a:pt x="129" y="276"/>
                  </a:lnTo>
                  <a:lnTo>
                    <a:pt x="128" y="279"/>
                  </a:lnTo>
                  <a:lnTo>
                    <a:pt x="128" y="280"/>
                  </a:lnTo>
                  <a:lnTo>
                    <a:pt x="129" y="282"/>
                  </a:lnTo>
                  <a:lnTo>
                    <a:pt x="129" y="283"/>
                  </a:lnTo>
                  <a:lnTo>
                    <a:pt x="129" y="285"/>
                  </a:lnTo>
                  <a:lnTo>
                    <a:pt x="126" y="283"/>
                  </a:lnTo>
                  <a:lnTo>
                    <a:pt x="126" y="285"/>
                  </a:lnTo>
                  <a:lnTo>
                    <a:pt x="122" y="317"/>
                  </a:lnTo>
                  <a:lnTo>
                    <a:pt x="122" y="317"/>
                  </a:lnTo>
                  <a:lnTo>
                    <a:pt x="123" y="318"/>
                  </a:lnTo>
                  <a:lnTo>
                    <a:pt x="125" y="320"/>
                  </a:lnTo>
                  <a:lnTo>
                    <a:pt x="125" y="321"/>
                  </a:lnTo>
                  <a:lnTo>
                    <a:pt x="132" y="323"/>
                  </a:lnTo>
                  <a:lnTo>
                    <a:pt x="129" y="341"/>
                  </a:lnTo>
                  <a:lnTo>
                    <a:pt x="129" y="341"/>
                  </a:lnTo>
                  <a:lnTo>
                    <a:pt x="128" y="341"/>
                  </a:lnTo>
                  <a:lnTo>
                    <a:pt x="125" y="341"/>
                  </a:lnTo>
                  <a:lnTo>
                    <a:pt x="120" y="343"/>
                  </a:lnTo>
                  <a:lnTo>
                    <a:pt x="119" y="347"/>
                  </a:lnTo>
                  <a:lnTo>
                    <a:pt x="120" y="347"/>
                  </a:lnTo>
                  <a:lnTo>
                    <a:pt x="120" y="349"/>
                  </a:lnTo>
                  <a:lnTo>
                    <a:pt x="120" y="352"/>
                  </a:lnTo>
                  <a:lnTo>
                    <a:pt x="120" y="352"/>
                  </a:lnTo>
                  <a:lnTo>
                    <a:pt x="117" y="352"/>
                  </a:lnTo>
                  <a:lnTo>
                    <a:pt x="117" y="353"/>
                  </a:lnTo>
                  <a:lnTo>
                    <a:pt x="113" y="385"/>
                  </a:lnTo>
                  <a:lnTo>
                    <a:pt x="113" y="385"/>
                  </a:lnTo>
                  <a:lnTo>
                    <a:pt x="114" y="387"/>
                  </a:lnTo>
                  <a:lnTo>
                    <a:pt x="116" y="388"/>
                  </a:lnTo>
                  <a:lnTo>
                    <a:pt x="116" y="390"/>
                  </a:lnTo>
                  <a:lnTo>
                    <a:pt x="123" y="391"/>
                  </a:lnTo>
                  <a:lnTo>
                    <a:pt x="120" y="408"/>
                  </a:lnTo>
                  <a:lnTo>
                    <a:pt x="120" y="408"/>
                  </a:lnTo>
                  <a:lnTo>
                    <a:pt x="120" y="408"/>
                  </a:lnTo>
                  <a:lnTo>
                    <a:pt x="116" y="408"/>
                  </a:lnTo>
                  <a:lnTo>
                    <a:pt x="113" y="411"/>
                  </a:lnTo>
                  <a:lnTo>
                    <a:pt x="109" y="414"/>
                  </a:lnTo>
                  <a:lnTo>
                    <a:pt x="111" y="416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9" y="419"/>
                  </a:lnTo>
                  <a:lnTo>
                    <a:pt x="108" y="420"/>
                  </a:lnTo>
                  <a:lnTo>
                    <a:pt x="103" y="452"/>
                  </a:lnTo>
                  <a:lnTo>
                    <a:pt x="103" y="452"/>
                  </a:lnTo>
                  <a:lnTo>
                    <a:pt x="106" y="454"/>
                  </a:lnTo>
                  <a:lnTo>
                    <a:pt x="106" y="455"/>
                  </a:lnTo>
                  <a:lnTo>
                    <a:pt x="106" y="457"/>
                  </a:lnTo>
                  <a:lnTo>
                    <a:pt x="114" y="458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06" y="477"/>
                  </a:lnTo>
                  <a:lnTo>
                    <a:pt x="103" y="478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6"/>
                  </a:lnTo>
                  <a:lnTo>
                    <a:pt x="102" y="487"/>
                  </a:lnTo>
                  <a:lnTo>
                    <a:pt x="100" y="486"/>
                  </a:lnTo>
                  <a:lnTo>
                    <a:pt x="99" y="487"/>
                  </a:lnTo>
                  <a:lnTo>
                    <a:pt x="94" y="519"/>
                  </a:lnTo>
                  <a:lnTo>
                    <a:pt x="96" y="519"/>
                  </a:lnTo>
                  <a:lnTo>
                    <a:pt x="96" y="521"/>
                  </a:lnTo>
                  <a:lnTo>
                    <a:pt x="97" y="522"/>
                  </a:lnTo>
                  <a:lnTo>
                    <a:pt x="97" y="524"/>
                  </a:lnTo>
                  <a:lnTo>
                    <a:pt x="105" y="526"/>
                  </a:lnTo>
                  <a:lnTo>
                    <a:pt x="105" y="533"/>
                  </a:lnTo>
                  <a:lnTo>
                    <a:pt x="3" y="516"/>
                  </a:lnTo>
                  <a:lnTo>
                    <a:pt x="1" y="516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1" y="510"/>
                  </a:lnTo>
                  <a:lnTo>
                    <a:pt x="4" y="509"/>
                  </a:lnTo>
                  <a:lnTo>
                    <a:pt x="4" y="509"/>
                  </a:lnTo>
                  <a:lnTo>
                    <a:pt x="6" y="507"/>
                  </a:lnTo>
                  <a:lnTo>
                    <a:pt x="7" y="506"/>
                  </a:lnTo>
                  <a:lnTo>
                    <a:pt x="9" y="506"/>
                  </a:lnTo>
                  <a:lnTo>
                    <a:pt x="12" y="474"/>
                  </a:lnTo>
                  <a:lnTo>
                    <a:pt x="12" y="472"/>
                  </a:lnTo>
                  <a:lnTo>
                    <a:pt x="9" y="472"/>
                  </a:lnTo>
                  <a:lnTo>
                    <a:pt x="9" y="471"/>
                  </a:lnTo>
                  <a:lnTo>
                    <a:pt x="10" y="469"/>
                  </a:lnTo>
                  <a:lnTo>
                    <a:pt x="12" y="468"/>
                  </a:lnTo>
                  <a:lnTo>
                    <a:pt x="12" y="465"/>
                  </a:lnTo>
                  <a:lnTo>
                    <a:pt x="10" y="461"/>
                  </a:lnTo>
                  <a:lnTo>
                    <a:pt x="10" y="461"/>
                  </a:lnTo>
                  <a:lnTo>
                    <a:pt x="13" y="449"/>
                  </a:lnTo>
                  <a:lnTo>
                    <a:pt x="12" y="449"/>
                  </a:lnTo>
                  <a:lnTo>
                    <a:pt x="10" y="448"/>
                  </a:lnTo>
                  <a:lnTo>
                    <a:pt x="9" y="446"/>
                  </a:lnTo>
                  <a:lnTo>
                    <a:pt x="9" y="445"/>
                  </a:lnTo>
                  <a:lnTo>
                    <a:pt x="9" y="443"/>
                  </a:lnTo>
                  <a:lnTo>
                    <a:pt x="10" y="442"/>
                  </a:lnTo>
                  <a:lnTo>
                    <a:pt x="12" y="442"/>
                  </a:lnTo>
                  <a:lnTo>
                    <a:pt x="13" y="442"/>
                  </a:lnTo>
                  <a:lnTo>
                    <a:pt x="13" y="440"/>
                  </a:lnTo>
                  <a:lnTo>
                    <a:pt x="15" y="439"/>
                  </a:lnTo>
                  <a:lnTo>
                    <a:pt x="17" y="439"/>
                  </a:lnTo>
                  <a:lnTo>
                    <a:pt x="17" y="439"/>
                  </a:lnTo>
                  <a:lnTo>
                    <a:pt x="21" y="407"/>
                  </a:lnTo>
                  <a:lnTo>
                    <a:pt x="21" y="405"/>
                  </a:lnTo>
                  <a:lnTo>
                    <a:pt x="18" y="405"/>
                  </a:lnTo>
                  <a:lnTo>
                    <a:pt x="18" y="404"/>
                  </a:lnTo>
                  <a:lnTo>
                    <a:pt x="20" y="401"/>
                  </a:lnTo>
                  <a:lnTo>
                    <a:pt x="21" y="401"/>
                  </a:lnTo>
                  <a:lnTo>
                    <a:pt x="21" y="397"/>
                  </a:lnTo>
                  <a:lnTo>
                    <a:pt x="20" y="394"/>
                  </a:lnTo>
                  <a:lnTo>
                    <a:pt x="20" y="394"/>
                  </a:lnTo>
                  <a:lnTo>
                    <a:pt x="21" y="382"/>
                  </a:lnTo>
                  <a:lnTo>
                    <a:pt x="21" y="381"/>
                  </a:lnTo>
                  <a:lnTo>
                    <a:pt x="18" y="381"/>
                  </a:lnTo>
                  <a:lnTo>
                    <a:pt x="18" y="379"/>
                  </a:lnTo>
                  <a:lnTo>
                    <a:pt x="18" y="378"/>
                  </a:lnTo>
                  <a:lnTo>
                    <a:pt x="18" y="376"/>
                  </a:lnTo>
                  <a:lnTo>
                    <a:pt x="20" y="375"/>
                  </a:lnTo>
                  <a:lnTo>
                    <a:pt x="21" y="375"/>
                  </a:lnTo>
                  <a:lnTo>
                    <a:pt x="23" y="375"/>
                  </a:lnTo>
                  <a:lnTo>
                    <a:pt x="24" y="372"/>
                  </a:lnTo>
                  <a:lnTo>
                    <a:pt x="26" y="372"/>
                  </a:lnTo>
                  <a:lnTo>
                    <a:pt x="26" y="372"/>
                  </a:lnTo>
                  <a:lnTo>
                    <a:pt x="30" y="338"/>
                  </a:lnTo>
                  <a:lnTo>
                    <a:pt x="30" y="336"/>
                  </a:lnTo>
                  <a:lnTo>
                    <a:pt x="27" y="336"/>
                  </a:lnTo>
                  <a:lnTo>
                    <a:pt x="27" y="336"/>
                  </a:lnTo>
                  <a:lnTo>
                    <a:pt x="29" y="333"/>
                  </a:lnTo>
                  <a:lnTo>
                    <a:pt x="30" y="332"/>
                  </a:lnTo>
                  <a:lnTo>
                    <a:pt x="30" y="329"/>
                  </a:lnTo>
                  <a:lnTo>
                    <a:pt x="29" y="327"/>
                  </a:lnTo>
                  <a:lnTo>
                    <a:pt x="29" y="327"/>
                  </a:lnTo>
                  <a:lnTo>
                    <a:pt x="30" y="314"/>
                  </a:lnTo>
                  <a:lnTo>
                    <a:pt x="29" y="314"/>
                  </a:lnTo>
                  <a:lnTo>
                    <a:pt x="29" y="314"/>
                  </a:lnTo>
                  <a:lnTo>
                    <a:pt x="27" y="312"/>
                  </a:lnTo>
                  <a:lnTo>
                    <a:pt x="26" y="309"/>
                  </a:lnTo>
                  <a:lnTo>
                    <a:pt x="27" y="309"/>
                  </a:lnTo>
                  <a:lnTo>
                    <a:pt x="27" y="308"/>
                  </a:lnTo>
                  <a:lnTo>
                    <a:pt x="29" y="306"/>
                  </a:lnTo>
                  <a:lnTo>
                    <a:pt x="30" y="306"/>
                  </a:lnTo>
                  <a:lnTo>
                    <a:pt x="30" y="306"/>
                  </a:lnTo>
                  <a:lnTo>
                    <a:pt x="32" y="304"/>
                  </a:lnTo>
                  <a:lnTo>
                    <a:pt x="33" y="303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39" y="271"/>
                  </a:lnTo>
                  <a:lnTo>
                    <a:pt x="38" y="269"/>
                  </a:lnTo>
                  <a:lnTo>
                    <a:pt x="36" y="269"/>
                  </a:lnTo>
                  <a:lnTo>
                    <a:pt x="36" y="268"/>
                  </a:lnTo>
                  <a:lnTo>
                    <a:pt x="36" y="266"/>
                  </a:lnTo>
                  <a:lnTo>
                    <a:pt x="38" y="265"/>
                  </a:lnTo>
                  <a:lnTo>
                    <a:pt x="39" y="265"/>
                  </a:lnTo>
                  <a:lnTo>
                    <a:pt x="39" y="262"/>
                  </a:lnTo>
                  <a:lnTo>
                    <a:pt x="38" y="259"/>
                  </a:lnTo>
                  <a:lnTo>
                    <a:pt x="38" y="259"/>
                  </a:lnTo>
                  <a:lnTo>
                    <a:pt x="39" y="247"/>
                  </a:lnTo>
                  <a:lnTo>
                    <a:pt x="38" y="247"/>
                  </a:lnTo>
                  <a:lnTo>
                    <a:pt x="36" y="245"/>
                  </a:lnTo>
                  <a:lnTo>
                    <a:pt x="35" y="244"/>
                  </a:lnTo>
                  <a:lnTo>
                    <a:pt x="35" y="242"/>
                  </a:lnTo>
                  <a:lnTo>
                    <a:pt x="36" y="239"/>
                  </a:lnTo>
                  <a:lnTo>
                    <a:pt x="39" y="239"/>
                  </a:lnTo>
                  <a:lnTo>
                    <a:pt x="39" y="239"/>
                  </a:lnTo>
                  <a:lnTo>
                    <a:pt x="41" y="237"/>
                  </a:lnTo>
                  <a:lnTo>
                    <a:pt x="41" y="236"/>
                  </a:lnTo>
                  <a:lnTo>
                    <a:pt x="44" y="236"/>
                  </a:lnTo>
                  <a:lnTo>
                    <a:pt x="44" y="236"/>
                  </a:lnTo>
                  <a:lnTo>
                    <a:pt x="49" y="204"/>
                  </a:lnTo>
                  <a:lnTo>
                    <a:pt x="47" y="202"/>
                  </a:lnTo>
                  <a:lnTo>
                    <a:pt x="45" y="201"/>
                  </a:lnTo>
                  <a:lnTo>
                    <a:pt x="45" y="201"/>
                  </a:lnTo>
                  <a:lnTo>
                    <a:pt x="45" y="199"/>
                  </a:lnTo>
                  <a:lnTo>
                    <a:pt x="47" y="198"/>
                  </a:lnTo>
                  <a:lnTo>
                    <a:pt x="49" y="196"/>
                  </a:lnTo>
                  <a:lnTo>
                    <a:pt x="47" y="195"/>
                  </a:lnTo>
                  <a:lnTo>
                    <a:pt x="47" y="192"/>
                  </a:lnTo>
                  <a:lnTo>
                    <a:pt x="47" y="192"/>
                  </a:lnTo>
                  <a:lnTo>
                    <a:pt x="49" y="178"/>
                  </a:lnTo>
                  <a:lnTo>
                    <a:pt x="47" y="178"/>
                  </a:lnTo>
                  <a:lnTo>
                    <a:pt x="45" y="178"/>
                  </a:lnTo>
                  <a:lnTo>
                    <a:pt x="45" y="176"/>
                  </a:lnTo>
                  <a:lnTo>
                    <a:pt x="44" y="175"/>
                  </a:lnTo>
                  <a:lnTo>
                    <a:pt x="45" y="172"/>
                  </a:lnTo>
                  <a:lnTo>
                    <a:pt x="45" y="172"/>
                  </a:lnTo>
                  <a:lnTo>
                    <a:pt x="49" y="172"/>
                  </a:lnTo>
                  <a:lnTo>
                    <a:pt x="49" y="172"/>
                  </a:lnTo>
                  <a:lnTo>
                    <a:pt x="50" y="170"/>
                  </a:lnTo>
                  <a:lnTo>
                    <a:pt x="50" y="169"/>
                  </a:lnTo>
                  <a:lnTo>
                    <a:pt x="52" y="169"/>
                  </a:lnTo>
                  <a:lnTo>
                    <a:pt x="53" y="169"/>
                  </a:lnTo>
                  <a:lnTo>
                    <a:pt x="56" y="135"/>
                  </a:lnTo>
                  <a:lnTo>
                    <a:pt x="56" y="134"/>
                  </a:lnTo>
                  <a:lnTo>
                    <a:pt x="53" y="134"/>
                  </a:lnTo>
                  <a:lnTo>
                    <a:pt x="53" y="134"/>
                  </a:lnTo>
                  <a:lnTo>
                    <a:pt x="55" y="131"/>
                  </a:lnTo>
                  <a:lnTo>
                    <a:pt x="56" y="129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6"/>
                  </a:lnTo>
                  <a:lnTo>
                    <a:pt x="56" y="123"/>
                  </a:lnTo>
                  <a:lnTo>
                    <a:pt x="58" y="111"/>
                  </a:lnTo>
                  <a:lnTo>
                    <a:pt x="56" y="111"/>
                  </a:lnTo>
                  <a:lnTo>
                    <a:pt x="55" y="111"/>
                  </a:lnTo>
                  <a:lnTo>
                    <a:pt x="53" y="109"/>
                  </a:lnTo>
                  <a:lnTo>
                    <a:pt x="53" y="106"/>
                  </a:lnTo>
                  <a:lnTo>
                    <a:pt x="55" y="105"/>
                  </a:lnTo>
                  <a:lnTo>
                    <a:pt x="56" y="103"/>
                  </a:lnTo>
                  <a:lnTo>
                    <a:pt x="82" y="108"/>
                  </a:lnTo>
                  <a:lnTo>
                    <a:pt x="84" y="105"/>
                  </a:lnTo>
                  <a:lnTo>
                    <a:pt x="85" y="103"/>
                  </a:lnTo>
                  <a:lnTo>
                    <a:pt x="94" y="33"/>
                  </a:lnTo>
                  <a:lnTo>
                    <a:pt x="94" y="32"/>
                  </a:lnTo>
                  <a:lnTo>
                    <a:pt x="91" y="30"/>
                  </a:lnTo>
                  <a:lnTo>
                    <a:pt x="91" y="30"/>
                  </a:lnTo>
                  <a:lnTo>
                    <a:pt x="93" y="27"/>
                  </a:lnTo>
                  <a:lnTo>
                    <a:pt x="94" y="26"/>
                  </a:lnTo>
                  <a:lnTo>
                    <a:pt x="96" y="26"/>
                  </a:lnTo>
                  <a:lnTo>
                    <a:pt x="97" y="26"/>
                  </a:lnTo>
                  <a:lnTo>
                    <a:pt x="100" y="9"/>
                  </a:lnTo>
                  <a:lnTo>
                    <a:pt x="97" y="9"/>
                  </a:lnTo>
                  <a:lnTo>
                    <a:pt x="94" y="7"/>
                  </a:lnTo>
                  <a:lnTo>
                    <a:pt x="93" y="6"/>
                  </a:lnTo>
                  <a:lnTo>
                    <a:pt x="93" y="1"/>
                  </a:lnTo>
                  <a:lnTo>
                    <a:pt x="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74"/>
            <p:cNvSpPr>
              <a:spLocks noEditPoints="1"/>
            </p:cNvSpPr>
            <p:nvPr/>
          </p:nvSpPr>
          <p:spPr bwMode="auto">
            <a:xfrm>
              <a:off x="3046413" y="4116388"/>
              <a:ext cx="249238" cy="854075"/>
            </a:xfrm>
            <a:custGeom>
              <a:avLst/>
              <a:gdLst>
                <a:gd name="T0" fmla="*/ 90 w 157"/>
                <a:gd name="T1" fmla="*/ 529 h 538"/>
                <a:gd name="T2" fmla="*/ 75 w 157"/>
                <a:gd name="T3" fmla="*/ 475 h 538"/>
                <a:gd name="T4" fmla="*/ 75 w 157"/>
                <a:gd name="T5" fmla="*/ 523 h 538"/>
                <a:gd name="T6" fmla="*/ 43 w 157"/>
                <a:gd name="T7" fmla="*/ 477 h 538"/>
                <a:gd name="T8" fmla="*/ 62 w 157"/>
                <a:gd name="T9" fmla="*/ 486 h 538"/>
                <a:gd name="T10" fmla="*/ 21 w 157"/>
                <a:gd name="T11" fmla="*/ 478 h 538"/>
                <a:gd name="T12" fmla="*/ 35 w 157"/>
                <a:gd name="T13" fmla="*/ 478 h 538"/>
                <a:gd name="T14" fmla="*/ 94 w 157"/>
                <a:gd name="T15" fmla="*/ 424 h 538"/>
                <a:gd name="T16" fmla="*/ 107 w 157"/>
                <a:gd name="T17" fmla="*/ 419 h 538"/>
                <a:gd name="T18" fmla="*/ 70 w 157"/>
                <a:gd name="T19" fmla="*/ 453 h 538"/>
                <a:gd name="T20" fmla="*/ 90 w 157"/>
                <a:gd name="T21" fmla="*/ 411 h 538"/>
                <a:gd name="T22" fmla="*/ 49 w 157"/>
                <a:gd name="T23" fmla="*/ 449 h 538"/>
                <a:gd name="T24" fmla="*/ 62 w 157"/>
                <a:gd name="T25" fmla="*/ 404 h 538"/>
                <a:gd name="T26" fmla="*/ 40 w 157"/>
                <a:gd name="T27" fmla="*/ 448 h 538"/>
                <a:gd name="T28" fmla="*/ 104 w 157"/>
                <a:gd name="T29" fmla="*/ 349 h 538"/>
                <a:gd name="T30" fmla="*/ 116 w 157"/>
                <a:gd name="T31" fmla="*/ 358 h 538"/>
                <a:gd name="T32" fmla="*/ 87 w 157"/>
                <a:gd name="T33" fmla="*/ 349 h 538"/>
                <a:gd name="T34" fmla="*/ 99 w 157"/>
                <a:gd name="T35" fmla="*/ 353 h 538"/>
                <a:gd name="T36" fmla="*/ 62 w 157"/>
                <a:gd name="T37" fmla="*/ 347 h 538"/>
                <a:gd name="T38" fmla="*/ 76 w 157"/>
                <a:gd name="T39" fmla="*/ 350 h 538"/>
                <a:gd name="T40" fmla="*/ 35 w 157"/>
                <a:gd name="T41" fmla="*/ 344 h 538"/>
                <a:gd name="T42" fmla="*/ 55 w 157"/>
                <a:gd name="T43" fmla="*/ 337 h 538"/>
                <a:gd name="T44" fmla="*/ 110 w 157"/>
                <a:gd name="T45" fmla="*/ 321 h 538"/>
                <a:gd name="T46" fmla="*/ 120 w 157"/>
                <a:gd name="T47" fmla="*/ 276 h 538"/>
                <a:gd name="T48" fmla="*/ 90 w 157"/>
                <a:gd name="T49" fmla="*/ 321 h 538"/>
                <a:gd name="T50" fmla="*/ 79 w 157"/>
                <a:gd name="T51" fmla="*/ 268 h 538"/>
                <a:gd name="T52" fmla="*/ 81 w 157"/>
                <a:gd name="T53" fmla="*/ 318 h 538"/>
                <a:gd name="T54" fmla="*/ 49 w 157"/>
                <a:gd name="T55" fmla="*/ 267 h 538"/>
                <a:gd name="T56" fmla="*/ 64 w 157"/>
                <a:gd name="T57" fmla="*/ 280 h 538"/>
                <a:gd name="T58" fmla="*/ 123 w 157"/>
                <a:gd name="T59" fmla="*/ 219 h 538"/>
                <a:gd name="T60" fmla="*/ 129 w 157"/>
                <a:gd name="T61" fmla="*/ 219 h 538"/>
                <a:gd name="T62" fmla="*/ 102 w 157"/>
                <a:gd name="T63" fmla="*/ 216 h 538"/>
                <a:gd name="T64" fmla="*/ 117 w 157"/>
                <a:gd name="T65" fmla="*/ 213 h 538"/>
                <a:gd name="T66" fmla="*/ 73 w 157"/>
                <a:gd name="T67" fmla="*/ 245 h 538"/>
                <a:gd name="T68" fmla="*/ 96 w 157"/>
                <a:gd name="T69" fmla="*/ 206 h 538"/>
                <a:gd name="T70" fmla="*/ 50 w 157"/>
                <a:gd name="T71" fmla="*/ 242 h 538"/>
                <a:gd name="T72" fmla="*/ 65 w 157"/>
                <a:gd name="T73" fmla="*/ 198 h 538"/>
                <a:gd name="T74" fmla="*/ 128 w 157"/>
                <a:gd name="T75" fmla="*/ 189 h 538"/>
                <a:gd name="T76" fmla="*/ 137 w 157"/>
                <a:gd name="T77" fmla="*/ 140 h 538"/>
                <a:gd name="T78" fmla="*/ 108 w 157"/>
                <a:gd name="T79" fmla="*/ 184 h 538"/>
                <a:gd name="T80" fmla="*/ 123 w 157"/>
                <a:gd name="T81" fmla="*/ 139 h 538"/>
                <a:gd name="T82" fmla="*/ 84 w 157"/>
                <a:gd name="T83" fmla="*/ 180 h 538"/>
                <a:gd name="T84" fmla="*/ 102 w 157"/>
                <a:gd name="T85" fmla="*/ 135 h 538"/>
                <a:gd name="T86" fmla="*/ 59 w 157"/>
                <a:gd name="T87" fmla="*/ 175 h 538"/>
                <a:gd name="T88" fmla="*/ 81 w 157"/>
                <a:gd name="T89" fmla="*/ 134 h 538"/>
                <a:gd name="T90" fmla="*/ 110 w 157"/>
                <a:gd name="T91" fmla="*/ 62 h 538"/>
                <a:gd name="T92" fmla="*/ 137 w 157"/>
                <a:gd name="T93" fmla="*/ 43 h 538"/>
                <a:gd name="T94" fmla="*/ 148 w 157"/>
                <a:gd name="T95" fmla="*/ 146 h 538"/>
                <a:gd name="T96" fmla="*/ 148 w 157"/>
                <a:gd name="T97" fmla="*/ 193 h 538"/>
                <a:gd name="T98" fmla="*/ 140 w 157"/>
                <a:gd name="T99" fmla="*/ 222 h 538"/>
                <a:gd name="T100" fmla="*/ 131 w 157"/>
                <a:gd name="T101" fmla="*/ 279 h 538"/>
                <a:gd name="T102" fmla="*/ 128 w 157"/>
                <a:gd name="T103" fmla="*/ 328 h 538"/>
                <a:gd name="T104" fmla="*/ 122 w 157"/>
                <a:gd name="T105" fmla="*/ 355 h 538"/>
                <a:gd name="T106" fmla="*/ 120 w 157"/>
                <a:gd name="T107" fmla="*/ 402 h 538"/>
                <a:gd name="T108" fmla="*/ 107 w 157"/>
                <a:gd name="T109" fmla="*/ 459 h 538"/>
                <a:gd name="T110" fmla="*/ 102 w 157"/>
                <a:gd name="T111" fmla="*/ 488 h 538"/>
                <a:gd name="T112" fmla="*/ 104 w 157"/>
                <a:gd name="T113" fmla="*/ 535 h 538"/>
                <a:gd name="T114" fmla="*/ 12 w 157"/>
                <a:gd name="T115" fmla="*/ 474 h 538"/>
                <a:gd name="T116" fmla="*/ 21 w 157"/>
                <a:gd name="T117" fmla="*/ 401 h 538"/>
                <a:gd name="T118" fmla="*/ 24 w 157"/>
                <a:gd name="T119" fmla="*/ 329 h 538"/>
                <a:gd name="T120" fmla="*/ 41 w 157"/>
                <a:gd name="T121" fmla="*/ 244 h 538"/>
                <a:gd name="T122" fmla="*/ 53 w 157"/>
                <a:gd name="T123" fmla="*/ 174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538">
                  <a:moveTo>
                    <a:pt x="93" y="478"/>
                  </a:moveTo>
                  <a:lnTo>
                    <a:pt x="90" y="478"/>
                  </a:lnTo>
                  <a:lnTo>
                    <a:pt x="88" y="481"/>
                  </a:lnTo>
                  <a:lnTo>
                    <a:pt x="87" y="485"/>
                  </a:lnTo>
                  <a:lnTo>
                    <a:pt x="88" y="485"/>
                  </a:lnTo>
                  <a:lnTo>
                    <a:pt x="88" y="488"/>
                  </a:lnTo>
                  <a:lnTo>
                    <a:pt x="88" y="489"/>
                  </a:lnTo>
                  <a:lnTo>
                    <a:pt x="88" y="489"/>
                  </a:lnTo>
                  <a:lnTo>
                    <a:pt x="85" y="489"/>
                  </a:lnTo>
                  <a:lnTo>
                    <a:pt x="85" y="491"/>
                  </a:lnTo>
                  <a:lnTo>
                    <a:pt x="81" y="523"/>
                  </a:lnTo>
                  <a:lnTo>
                    <a:pt x="81" y="523"/>
                  </a:lnTo>
                  <a:lnTo>
                    <a:pt x="82" y="524"/>
                  </a:lnTo>
                  <a:lnTo>
                    <a:pt x="84" y="526"/>
                  </a:lnTo>
                  <a:lnTo>
                    <a:pt x="84" y="527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91" y="526"/>
                  </a:lnTo>
                  <a:lnTo>
                    <a:pt x="93" y="524"/>
                  </a:lnTo>
                  <a:lnTo>
                    <a:pt x="93" y="524"/>
                  </a:lnTo>
                  <a:lnTo>
                    <a:pt x="97" y="492"/>
                  </a:lnTo>
                  <a:lnTo>
                    <a:pt x="97" y="491"/>
                  </a:lnTo>
                  <a:lnTo>
                    <a:pt x="94" y="491"/>
                  </a:lnTo>
                  <a:lnTo>
                    <a:pt x="94" y="491"/>
                  </a:lnTo>
                  <a:lnTo>
                    <a:pt x="96" y="488"/>
                  </a:lnTo>
                  <a:lnTo>
                    <a:pt x="96" y="486"/>
                  </a:lnTo>
                  <a:lnTo>
                    <a:pt x="97" y="486"/>
                  </a:lnTo>
                  <a:lnTo>
                    <a:pt x="97" y="483"/>
                  </a:lnTo>
                  <a:lnTo>
                    <a:pt x="96" y="480"/>
                  </a:lnTo>
                  <a:lnTo>
                    <a:pt x="93" y="478"/>
                  </a:lnTo>
                  <a:lnTo>
                    <a:pt x="93" y="478"/>
                  </a:lnTo>
                  <a:close/>
                  <a:moveTo>
                    <a:pt x="75" y="475"/>
                  </a:moveTo>
                  <a:lnTo>
                    <a:pt x="72" y="475"/>
                  </a:lnTo>
                  <a:lnTo>
                    <a:pt x="68" y="477"/>
                  </a:lnTo>
                  <a:lnTo>
                    <a:pt x="67" y="481"/>
                  </a:lnTo>
                  <a:lnTo>
                    <a:pt x="68" y="481"/>
                  </a:lnTo>
                  <a:lnTo>
                    <a:pt x="68" y="483"/>
                  </a:lnTo>
                  <a:lnTo>
                    <a:pt x="68" y="486"/>
                  </a:lnTo>
                  <a:lnTo>
                    <a:pt x="68" y="486"/>
                  </a:lnTo>
                  <a:lnTo>
                    <a:pt x="65" y="486"/>
                  </a:lnTo>
                  <a:lnTo>
                    <a:pt x="65" y="488"/>
                  </a:lnTo>
                  <a:lnTo>
                    <a:pt x="61" y="520"/>
                  </a:lnTo>
                  <a:lnTo>
                    <a:pt x="61" y="520"/>
                  </a:lnTo>
                  <a:lnTo>
                    <a:pt x="62" y="521"/>
                  </a:lnTo>
                  <a:lnTo>
                    <a:pt x="64" y="523"/>
                  </a:lnTo>
                  <a:lnTo>
                    <a:pt x="64" y="524"/>
                  </a:lnTo>
                  <a:lnTo>
                    <a:pt x="73" y="526"/>
                  </a:lnTo>
                  <a:lnTo>
                    <a:pt x="75" y="523"/>
                  </a:lnTo>
                  <a:lnTo>
                    <a:pt x="76" y="523"/>
                  </a:lnTo>
                  <a:lnTo>
                    <a:pt x="78" y="523"/>
                  </a:lnTo>
                  <a:lnTo>
                    <a:pt x="81" y="491"/>
                  </a:lnTo>
                  <a:lnTo>
                    <a:pt x="81" y="489"/>
                  </a:lnTo>
                  <a:lnTo>
                    <a:pt x="78" y="488"/>
                  </a:lnTo>
                  <a:lnTo>
                    <a:pt x="78" y="488"/>
                  </a:lnTo>
                  <a:lnTo>
                    <a:pt x="79" y="485"/>
                  </a:lnTo>
                  <a:lnTo>
                    <a:pt x="82" y="483"/>
                  </a:lnTo>
                  <a:lnTo>
                    <a:pt x="81" y="480"/>
                  </a:lnTo>
                  <a:lnTo>
                    <a:pt x="78" y="477"/>
                  </a:lnTo>
                  <a:lnTo>
                    <a:pt x="75" y="475"/>
                  </a:lnTo>
                  <a:lnTo>
                    <a:pt x="75" y="475"/>
                  </a:lnTo>
                  <a:close/>
                  <a:moveTo>
                    <a:pt x="53" y="471"/>
                  </a:moveTo>
                  <a:lnTo>
                    <a:pt x="49" y="472"/>
                  </a:lnTo>
                  <a:lnTo>
                    <a:pt x="46" y="474"/>
                  </a:lnTo>
                  <a:lnTo>
                    <a:pt x="43" y="477"/>
                  </a:lnTo>
                  <a:lnTo>
                    <a:pt x="44" y="478"/>
                  </a:lnTo>
                  <a:lnTo>
                    <a:pt x="46" y="480"/>
                  </a:lnTo>
                  <a:lnTo>
                    <a:pt x="46" y="481"/>
                  </a:lnTo>
                  <a:lnTo>
                    <a:pt x="46" y="483"/>
                  </a:lnTo>
                  <a:lnTo>
                    <a:pt x="43" y="483"/>
                  </a:lnTo>
                  <a:lnTo>
                    <a:pt x="41" y="483"/>
                  </a:lnTo>
                  <a:lnTo>
                    <a:pt x="38" y="515"/>
                  </a:lnTo>
                  <a:lnTo>
                    <a:pt x="38" y="517"/>
                  </a:lnTo>
                  <a:lnTo>
                    <a:pt x="40" y="517"/>
                  </a:lnTo>
                  <a:lnTo>
                    <a:pt x="40" y="518"/>
                  </a:lnTo>
                  <a:lnTo>
                    <a:pt x="40" y="520"/>
                  </a:lnTo>
                  <a:lnTo>
                    <a:pt x="53" y="523"/>
                  </a:lnTo>
                  <a:lnTo>
                    <a:pt x="55" y="520"/>
                  </a:lnTo>
                  <a:lnTo>
                    <a:pt x="56" y="520"/>
                  </a:lnTo>
                  <a:lnTo>
                    <a:pt x="58" y="520"/>
                  </a:lnTo>
                  <a:lnTo>
                    <a:pt x="62" y="486"/>
                  </a:lnTo>
                  <a:lnTo>
                    <a:pt x="61" y="486"/>
                  </a:lnTo>
                  <a:lnTo>
                    <a:pt x="58" y="485"/>
                  </a:lnTo>
                  <a:lnTo>
                    <a:pt x="58" y="485"/>
                  </a:lnTo>
                  <a:lnTo>
                    <a:pt x="59" y="481"/>
                  </a:lnTo>
                  <a:lnTo>
                    <a:pt x="62" y="480"/>
                  </a:lnTo>
                  <a:lnTo>
                    <a:pt x="61" y="477"/>
                  </a:lnTo>
                  <a:lnTo>
                    <a:pt x="58" y="474"/>
                  </a:lnTo>
                  <a:lnTo>
                    <a:pt x="53" y="472"/>
                  </a:lnTo>
                  <a:lnTo>
                    <a:pt x="53" y="471"/>
                  </a:lnTo>
                  <a:close/>
                  <a:moveTo>
                    <a:pt x="29" y="468"/>
                  </a:moveTo>
                  <a:lnTo>
                    <a:pt x="26" y="468"/>
                  </a:lnTo>
                  <a:lnTo>
                    <a:pt x="21" y="469"/>
                  </a:lnTo>
                  <a:lnTo>
                    <a:pt x="20" y="474"/>
                  </a:lnTo>
                  <a:lnTo>
                    <a:pt x="21" y="475"/>
                  </a:lnTo>
                  <a:lnTo>
                    <a:pt x="21" y="478"/>
                  </a:lnTo>
                  <a:lnTo>
                    <a:pt x="21" y="478"/>
                  </a:lnTo>
                  <a:lnTo>
                    <a:pt x="18" y="478"/>
                  </a:lnTo>
                  <a:lnTo>
                    <a:pt x="18" y="480"/>
                  </a:lnTo>
                  <a:lnTo>
                    <a:pt x="14" y="512"/>
                  </a:lnTo>
                  <a:lnTo>
                    <a:pt x="14" y="512"/>
                  </a:lnTo>
                  <a:lnTo>
                    <a:pt x="15" y="514"/>
                  </a:lnTo>
                  <a:lnTo>
                    <a:pt x="17" y="515"/>
                  </a:lnTo>
                  <a:lnTo>
                    <a:pt x="17" y="517"/>
                  </a:lnTo>
                  <a:lnTo>
                    <a:pt x="30" y="518"/>
                  </a:lnTo>
                  <a:lnTo>
                    <a:pt x="32" y="517"/>
                  </a:lnTo>
                  <a:lnTo>
                    <a:pt x="33" y="515"/>
                  </a:lnTo>
                  <a:lnTo>
                    <a:pt x="33" y="515"/>
                  </a:lnTo>
                  <a:lnTo>
                    <a:pt x="38" y="483"/>
                  </a:lnTo>
                  <a:lnTo>
                    <a:pt x="38" y="481"/>
                  </a:lnTo>
                  <a:lnTo>
                    <a:pt x="35" y="481"/>
                  </a:lnTo>
                  <a:lnTo>
                    <a:pt x="35" y="480"/>
                  </a:lnTo>
                  <a:lnTo>
                    <a:pt x="35" y="478"/>
                  </a:lnTo>
                  <a:lnTo>
                    <a:pt x="36" y="477"/>
                  </a:lnTo>
                  <a:lnTo>
                    <a:pt x="38" y="477"/>
                  </a:lnTo>
                  <a:lnTo>
                    <a:pt x="36" y="472"/>
                  </a:lnTo>
                  <a:lnTo>
                    <a:pt x="33" y="469"/>
                  </a:lnTo>
                  <a:lnTo>
                    <a:pt x="30" y="468"/>
                  </a:lnTo>
                  <a:lnTo>
                    <a:pt x="29" y="468"/>
                  </a:lnTo>
                  <a:close/>
                  <a:moveTo>
                    <a:pt x="102" y="410"/>
                  </a:moveTo>
                  <a:lnTo>
                    <a:pt x="99" y="411"/>
                  </a:lnTo>
                  <a:lnTo>
                    <a:pt x="97" y="413"/>
                  </a:lnTo>
                  <a:lnTo>
                    <a:pt x="94" y="417"/>
                  </a:lnTo>
                  <a:lnTo>
                    <a:pt x="96" y="417"/>
                  </a:lnTo>
                  <a:lnTo>
                    <a:pt x="97" y="419"/>
                  </a:lnTo>
                  <a:lnTo>
                    <a:pt x="97" y="422"/>
                  </a:lnTo>
                  <a:lnTo>
                    <a:pt x="97" y="422"/>
                  </a:lnTo>
                  <a:lnTo>
                    <a:pt x="94" y="422"/>
                  </a:lnTo>
                  <a:lnTo>
                    <a:pt x="94" y="424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1" y="457"/>
                  </a:lnTo>
                  <a:lnTo>
                    <a:pt x="93" y="459"/>
                  </a:lnTo>
                  <a:lnTo>
                    <a:pt x="93" y="460"/>
                  </a:lnTo>
                  <a:lnTo>
                    <a:pt x="99" y="460"/>
                  </a:lnTo>
                  <a:lnTo>
                    <a:pt x="100" y="459"/>
                  </a:lnTo>
                  <a:lnTo>
                    <a:pt x="102" y="457"/>
                  </a:lnTo>
                  <a:lnTo>
                    <a:pt x="102" y="457"/>
                  </a:lnTo>
                  <a:lnTo>
                    <a:pt x="107" y="425"/>
                  </a:lnTo>
                  <a:lnTo>
                    <a:pt x="107" y="424"/>
                  </a:lnTo>
                  <a:lnTo>
                    <a:pt x="104" y="424"/>
                  </a:lnTo>
                  <a:lnTo>
                    <a:pt x="104" y="422"/>
                  </a:lnTo>
                  <a:lnTo>
                    <a:pt x="104" y="421"/>
                  </a:lnTo>
                  <a:lnTo>
                    <a:pt x="105" y="419"/>
                  </a:lnTo>
                  <a:lnTo>
                    <a:pt x="107" y="419"/>
                  </a:lnTo>
                  <a:lnTo>
                    <a:pt x="107" y="414"/>
                  </a:lnTo>
                  <a:lnTo>
                    <a:pt x="105" y="411"/>
                  </a:lnTo>
                  <a:lnTo>
                    <a:pt x="102" y="410"/>
                  </a:lnTo>
                  <a:lnTo>
                    <a:pt x="102" y="410"/>
                  </a:lnTo>
                  <a:close/>
                  <a:moveTo>
                    <a:pt x="84" y="408"/>
                  </a:moveTo>
                  <a:lnTo>
                    <a:pt x="81" y="408"/>
                  </a:lnTo>
                  <a:lnTo>
                    <a:pt x="78" y="410"/>
                  </a:lnTo>
                  <a:lnTo>
                    <a:pt x="76" y="413"/>
                  </a:lnTo>
                  <a:lnTo>
                    <a:pt x="78" y="414"/>
                  </a:lnTo>
                  <a:lnTo>
                    <a:pt x="78" y="416"/>
                  </a:lnTo>
                  <a:lnTo>
                    <a:pt x="78" y="419"/>
                  </a:lnTo>
                  <a:lnTo>
                    <a:pt x="78" y="419"/>
                  </a:lnTo>
                  <a:lnTo>
                    <a:pt x="75" y="419"/>
                  </a:lnTo>
                  <a:lnTo>
                    <a:pt x="75" y="421"/>
                  </a:lnTo>
                  <a:lnTo>
                    <a:pt x="70" y="453"/>
                  </a:lnTo>
                  <a:lnTo>
                    <a:pt x="70" y="453"/>
                  </a:lnTo>
                  <a:lnTo>
                    <a:pt x="72" y="453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82" y="459"/>
                  </a:lnTo>
                  <a:lnTo>
                    <a:pt x="82" y="457"/>
                  </a:lnTo>
                  <a:lnTo>
                    <a:pt x="84" y="456"/>
                  </a:lnTo>
                  <a:lnTo>
                    <a:pt x="85" y="454"/>
                  </a:lnTo>
                  <a:lnTo>
                    <a:pt x="85" y="454"/>
                  </a:lnTo>
                  <a:lnTo>
                    <a:pt x="90" y="422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7" y="421"/>
                  </a:lnTo>
                  <a:lnTo>
                    <a:pt x="88" y="417"/>
                  </a:lnTo>
                  <a:lnTo>
                    <a:pt x="88" y="417"/>
                  </a:lnTo>
                  <a:lnTo>
                    <a:pt x="90" y="416"/>
                  </a:lnTo>
                  <a:lnTo>
                    <a:pt x="90" y="411"/>
                  </a:lnTo>
                  <a:lnTo>
                    <a:pt x="87" y="410"/>
                  </a:lnTo>
                  <a:lnTo>
                    <a:pt x="84" y="408"/>
                  </a:lnTo>
                  <a:lnTo>
                    <a:pt x="84" y="408"/>
                  </a:lnTo>
                  <a:close/>
                  <a:moveTo>
                    <a:pt x="62" y="404"/>
                  </a:moveTo>
                  <a:lnTo>
                    <a:pt x="58" y="404"/>
                  </a:lnTo>
                  <a:lnTo>
                    <a:pt x="55" y="407"/>
                  </a:lnTo>
                  <a:lnTo>
                    <a:pt x="52" y="410"/>
                  </a:lnTo>
                  <a:lnTo>
                    <a:pt x="53" y="411"/>
                  </a:lnTo>
                  <a:lnTo>
                    <a:pt x="53" y="413"/>
                  </a:lnTo>
                  <a:lnTo>
                    <a:pt x="55" y="414"/>
                  </a:lnTo>
                  <a:lnTo>
                    <a:pt x="53" y="416"/>
                  </a:lnTo>
                  <a:lnTo>
                    <a:pt x="52" y="414"/>
                  </a:lnTo>
                  <a:lnTo>
                    <a:pt x="50" y="416"/>
                  </a:lnTo>
                  <a:lnTo>
                    <a:pt x="46" y="448"/>
                  </a:lnTo>
                  <a:lnTo>
                    <a:pt x="47" y="448"/>
                  </a:lnTo>
                  <a:lnTo>
                    <a:pt x="49" y="449"/>
                  </a:lnTo>
                  <a:lnTo>
                    <a:pt x="49" y="451"/>
                  </a:lnTo>
                  <a:lnTo>
                    <a:pt x="49" y="453"/>
                  </a:lnTo>
                  <a:lnTo>
                    <a:pt x="62" y="454"/>
                  </a:lnTo>
                  <a:lnTo>
                    <a:pt x="64" y="453"/>
                  </a:lnTo>
                  <a:lnTo>
                    <a:pt x="65" y="451"/>
                  </a:lnTo>
                  <a:lnTo>
                    <a:pt x="67" y="451"/>
                  </a:lnTo>
                  <a:lnTo>
                    <a:pt x="70" y="419"/>
                  </a:lnTo>
                  <a:lnTo>
                    <a:pt x="70" y="417"/>
                  </a:lnTo>
                  <a:lnTo>
                    <a:pt x="67" y="417"/>
                  </a:lnTo>
                  <a:lnTo>
                    <a:pt x="67" y="417"/>
                  </a:lnTo>
                  <a:lnTo>
                    <a:pt x="68" y="414"/>
                  </a:lnTo>
                  <a:lnTo>
                    <a:pt x="70" y="413"/>
                  </a:lnTo>
                  <a:lnTo>
                    <a:pt x="68" y="408"/>
                  </a:lnTo>
                  <a:lnTo>
                    <a:pt x="67" y="405"/>
                  </a:lnTo>
                  <a:lnTo>
                    <a:pt x="62" y="404"/>
                  </a:lnTo>
                  <a:lnTo>
                    <a:pt x="62" y="404"/>
                  </a:lnTo>
                  <a:close/>
                  <a:moveTo>
                    <a:pt x="38" y="401"/>
                  </a:moveTo>
                  <a:lnTo>
                    <a:pt x="35" y="401"/>
                  </a:lnTo>
                  <a:lnTo>
                    <a:pt x="30" y="402"/>
                  </a:lnTo>
                  <a:lnTo>
                    <a:pt x="29" y="405"/>
                  </a:lnTo>
                  <a:lnTo>
                    <a:pt x="30" y="408"/>
                  </a:lnTo>
                  <a:lnTo>
                    <a:pt x="30" y="411"/>
                  </a:lnTo>
                  <a:lnTo>
                    <a:pt x="30" y="411"/>
                  </a:lnTo>
                  <a:lnTo>
                    <a:pt x="27" y="411"/>
                  </a:lnTo>
                  <a:lnTo>
                    <a:pt x="26" y="413"/>
                  </a:lnTo>
                  <a:lnTo>
                    <a:pt x="23" y="445"/>
                  </a:lnTo>
                  <a:lnTo>
                    <a:pt x="23" y="445"/>
                  </a:lnTo>
                  <a:lnTo>
                    <a:pt x="24" y="445"/>
                  </a:lnTo>
                  <a:lnTo>
                    <a:pt x="24" y="446"/>
                  </a:lnTo>
                  <a:lnTo>
                    <a:pt x="26" y="448"/>
                  </a:lnTo>
                  <a:lnTo>
                    <a:pt x="40" y="451"/>
                  </a:lnTo>
                  <a:lnTo>
                    <a:pt x="40" y="448"/>
                  </a:lnTo>
                  <a:lnTo>
                    <a:pt x="43" y="448"/>
                  </a:lnTo>
                  <a:lnTo>
                    <a:pt x="43" y="448"/>
                  </a:lnTo>
                  <a:lnTo>
                    <a:pt x="47" y="416"/>
                  </a:lnTo>
                  <a:lnTo>
                    <a:pt x="46" y="414"/>
                  </a:lnTo>
                  <a:lnTo>
                    <a:pt x="44" y="413"/>
                  </a:lnTo>
                  <a:lnTo>
                    <a:pt x="44" y="413"/>
                  </a:lnTo>
                  <a:lnTo>
                    <a:pt x="46" y="410"/>
                  </a:lnTo>
                  <a:lnTo>
                    <a:pt x="47" y="408"/>
                  </a:lnTo>
                  <a:lnTo>
                    <a:pt x="46" y="405"/>
                  </a:lnTo>
                  <a:lnTo>
                    <a:pt x="43" y="402"/>
                  </a:lnTo>
                  <a:lnTo>
                    <a:pt x="38" y="401"/>
                  </a:lnTo>
                  <a:lnTo>
                    <a:pt x="38" y="401"/>
                  </a:lnTo>
                  <a:close/>
                  <a:moveTo>
                    <a:pt x="111" y="343"/>
                  </a:moveTo>
                  <a:lnTo>
                    <a:pt x="108" y="344"/>
                  </a:lnTo>
                  <a:lnTo>
                    <a:pt x="105" y="346"/>
                  </a:lnTo>
                  <a:lnTo>
                    <a:pt x="104" y="349"/>
                  </a:lnTo>
                  <a:lnTo>
                    <a:pt x="105" y="350"/>
                  </a:lnTo>
                  <a:lnTo>
                    <a:pt x="107" y="352"/>
                  </a:lnTo>
                  <a:lnTo>
                    <a:pt x="107" y="353"/>
                  </a:lnTo>
                  <a:lnTo>
                    <a:pt x="107" y="355"/>
                  </a:lnTo>
                  <a:lnTo>
                    <a:pt x="104" y="355"/>
                  </a:lnTo>
                  <a:lnTo>
                    <a:pt x="102" y="355"/>
                  </a:lnTo>
                  <a:lnTo>
                    <a:pt x="99" y="389"/>
                  </a:lnTo>
                  <a:lnTo>
                    <a:pt x="99" y="389"/>
                  </a:lnTo>
                  <a:lnTo>
                    <a:pt x="100" y="389"/>
                  </a:lnTo>
                  <a:lnTo>
                    <a:pt x="100" y="390"/>
                  </a:lnTo>
                  <a:lnTo>
                    <a:pt x="100" y="392"/>
                  </a:lnTo>
                  <a:lnTo>
                    <a:pt x="108" y="393"/>
                  </a:lnTo>
                  <a:lnTo>
                    <a:pt x="108" y="390"/>
                  </a:lnTo>
                  <a:lnTo>
                    <a:pt x="111" y="390"/>
                  </a:lnTo>
                  <a:lnTo>
                    <a:pt x="111" y="390"/>
                  </a:lnTo>
                  <a:lnTo>
                    <a:pt x="116" y="358"/>
                  </a:lnTo>
                  <a:lnTo>
                    <a:pt x="114" y="357"/>
                  </a:lnTo>
                  <a:lnTo>
                    <a:pt x="113" y="357"/>
                  </a:lnTo>
                  <a:lnTo>
                    <a:pt x="113" y="355"/>
                  </a:lnTo>
                  <a:lnTo>
                    <a:pt x="113" y="353"/>
                  </a:lnTo>
                  <a:lnTo>
                    <a:pt x="114" y="352"/>
                  </a:lnTo>
                  <a:lnTo>
                    <a:pt x="116" y="352"/>
                  </a:lnTo>
                  <a:lnTo>
                    <a:pt x="116" y="347"/>
                  </a:lnTo>
                  <a:lnTo>
                    <a:pt x="113" y="344"/>
                  </a:lnTo>
                  <a:lnTo>
                    <a:pt x="111" y="343"/>
                  </a:lnTo>
                  <a:lnTo>
                    <a:pt x="111" y="343"/>
                  </a:lnTo>
                  <a:close/>
                  <a:moveTo>
                    <a:pt x="93" y="340"/>
                  </a:moveTo>
                  <a:lnTo>
                    <a:pt x="90" y="340"/>
                  </a:lnTo>
                  <a:lnTo>
                    <a:pt x="87" y="343"/>
                  </a:lnTo>
                  <a:lnTo>
                    <a:pt x="84" y="346"/>
                  </a:lnTo>
                  <a:lnTo>
                    <a:pt x="85" y="347"/>
                  </a:lnTo>
                  <a:lnTo>
                    <a:pt x="87" y="349"/>
                  </a:lnTo>
                  <a:lnTo>
                    <a:pt x="87" y="350"/>
                  </a:lnTo>
                  <a:lnTo>
                    <a:pt x="87" y="352"/>
                  </a:lnTo>
                  <a:lnTo>
                    <a:pt x="84" y="352"/>
                  </a:lnTo>
                  <a:lnTo>
                    <a:pt x="82" y="352"/>
                  </a:lnTo>
                  <a:lnTo>
                    <a:pt x="79" y="384"/>
                  </a:lnTo>
                  <a:lnTo>
                    <a:pt x="79" y="384"/>
                  </a:lnTo>
                  <a:lnTo>
                    <a:pt x="81" y="385"/>
                  </a:lnTo>
                  <a:lnTo>
                    <a:pt x="81" y="387"/>
                  </a:lnTo>
                  <a:lnTo>
                    <a:pt x="82" y="389"/>
                  </a:lnTo>
                  <a:lnTo>
                    <a:pt x="91" y="390"/>
                  </a:lnTo>
                  <a:lnTo>
                    <a:pt x="91" y="389"/>
                  </a:lnTo>
                  <a:lnTo>
                    <a:pt x="93" y="389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9" y="355"/>
                  </a:lnTo>
                  <a:lnTo>
                    <a:pt x="99" y="353"/>
                  </a:lnTo>
                  <a:lnTo>
                    <a:pt x="96" y="353"/>
                  </a:lnTo>
                  <a:lnTo>
                    <a:pt x="96" y="352"/>
                  </a:lnTo>
                  <a:lnTo>
                    <a:pt x="96" y="350"/>
                  </a:lnTo>
                  <a:lnTo>
                    <a:pt x="97" y="349"/>
                  </a:lnTo>
                  <a:lnTo>
                    <a:pt x="99" y="349"/>
                  </a:lnTo>
                  <a:lnTo>
                    <a:pt x="97" y="344"/>
                  </a:lnTo>
                  <a:lnTo>
                    <a:pt x="96" y="341"/>
                  </a:lnTo>
                  <a:lnTo>
                    <a:pt x="93" y="340"/>
                  </a:lnTo>
                  <a:lnTo>
                    <a:pt x="93" y="340"/>
                  </a:lnTo>
                  <a:close/>
                  <a:moveTo>
                    <a:pt x="72" y="337"/>
                  </a:moveTo>
                  <a:lnTo>
                    <a:pt x="67" y="337"/>
                  </a:lnTo>
                  <a:lnTo>
                    <a:pt x="64" y="338"/>
                  </a:lnTo>
                  <a:lnTo>
                    <a:pt x="61" y="343"/>
                  </a:lnTo>
                  <a:lnTo>
                    <a:pt x="62" y="343"/>
                  </a:lnTo>
                  <a:lnTo>
                    <a:pt x="62" y="346"/>
                  </a:lnTo>
                  <a:lnTo>
                    <a:pt x="62" y="347"/>
                  </a:lnTo>
                  <a:lnTo>
                    <a:pt x="62" y="347"/>
                  </a:lnTo>
                  <a:lnTo>
                    <a:pt x="61" y="347"/>
                  </a:lnTo>
                  <a:lnTo>
                    <a:pt x="59" y="349"/>
                  </a:lnTo>
                  <a:lnTo>
                    <a:pt x="55" y="381"/>
                  </a:lnTo>
                  <a:lnTo>
                    <a:pt x="55" y="381"/>
                  </a:lnTo>
                  <a:lnTo>
                    <a:pt x="58" y="382"/>
                  </a:lnTo>
                  <a:lnTo>
                    <a:pt x="58" y="384"/>
                  </a:lnTo>
                  <a:lnTo>
                    <a:pt x="58" y="385"/>
                  </a:lnTo>
                  <a:lnTo>
                    <a:pt x="72" y="387"/>
                  </a:lnTo>
                  <a:lnTo>
                    <a:pt x="72" y="385"/>
                  </a:lnTo>
                  <a:lnTo>
                    <a:pt x="73" y="384"/>
                  </a:lnTo>
                  <a:lnTo>
                    <a:pt x="75" y="384"/>
                  </a:lnTo>
                  <a:lnTo>
                    <a:pt x="75" y="384"/>
                  </a:lnTo>
                  <a:lnTo>
                    <a:pt x="79" y="352"/>
                  </a:lnTo>
                  <a:lnTo>
                    <a:pt x="79" y="350"/>
                  </a:lnTo>
                  <a:lnTo>
                    <a:pt x="76" y="350"/>
                  </a:lnTo>
                  <a:lnTo>
                    <a:pt x="76" y="349"/>
                  </a:lnTo>
                  <a:lnTo>
                    <a:pt x="78" y="346"/>
                  </a:lnTo>
                  <a:lnTo>
                    <a:pt x="79" y="346"/>
                  </a:lnTo>
                  <a:lnTo>
                    <a:pt x="78" y="341"/>
                  </a:lnTo>
                  <a:lnTo>
                    <a:pt x="75" y="338"/>
                  </a:lnTo>
                  <a:lnTo>
                    <a:pt x="72" y="337"/>
                  </a:lnTo>
                  <a:lnTo>
                    <a:pt x="72" y="337"/>
                  </a:lnTo>
                  <a:close/>
                  <a:moveTo>
                    <a:pt x="47" y="332"/>
                  </a:moveTo>
                  <a:lnTo>
                    <a:pt x="43" y="334"/>
                  </a:lnTo>
                  <a:lnTo>
                    <a:pt x="40" y="335"/>
                  </a:lnTo>
                  <a:lnTo>
                    <a:pt x="36" y="338"/>
                  </a:lnTo>
                  <a:lnTo>
                    <a:pt x="38" y="340"/>
                  </a:lnTo>
                  <a:lnTo>
                    <a:pt x="40" y="343"/>
                  </a:lnTo>
                  <a:lnTo>
                    <a:pt x="40" y="344"/>
                  </a:lnTo>
                  <a:lnTo>
                    <a:pt x="36" y="343"/>
                  </a:lnTo>
                  <a:lnTo>
                    <a:pt x="35" y="344"/>
                  </a:lnTo>
                  <a:lnTo>
                    <a:pt x="32" y="376"/>
                  </a:lnTo>
                  <a:lnTo>
                    <a:pt x="32" y="376"/>
                  </a:lnTo>
                  <a:lnTo>
                    <a:pt x="33" y="378"/>
                  </a:lnTo>
                  <a:lnTo>
                    <a:pt x="33" y="379"/>
                  </a:lnTo>
                  <a:lnTo>
                    <a:pt x="33" y="381"/>
                  </a:lnTo>
                  <a:lnTo>
                    <a:pt x="47" y="384"/>
                  </a:lnTo>
                  <a:lnTo>
                    <a:pt x="49" y="381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6" y="347"/>
                  </a:lnTo>
                  <a:lnTo>
                    <a:pt x="55" y="346"/>
                  </a:lnTo>
                  <a:lnTo>
                    <a:pt x="53" y="346"/>
                  </a:lnTo>
                  <a:lnTo>
                    <a:pt x="53" y="346"/>
                  </a:lnTo>
                  <a:lnTo>
                    <a:pt x="53" y="343"/>
                  </a:lnTo>
                  <a:lnTo>
                    <a:pt x="56" y="341"/>
                  </a:lnTo>
                  <a:lnTo>
                    <a:pt x="55" y="337"/>
                  </a:lnTo>
                  <a:lnTo>
                    <a:pt x="52" y="334"/>
                  </a:lnTo>
                  <a:lnTo>
                    <a:pt x="47" y="332"/>
                  </a:lnTo>
                  <a:lnTo>
                    <a:pt x="47" y="332"/>
                  </a:lnTo>
                  <a:close/>
                  <a:moveTo>
                    <a:pt x="120" y="276"/>
                  </a:moveTo>
                  <a:lnTo>
                    <a:pt x="117" y="276"/>
                  </a:lnTo>
                  <a:lnTo>
                    <a:pt x="114" y="277"/>
                  </a:lnTo>
                  <a:lnTo>
                    <a:pt x="113" y="282"/>
                  </a:lnTo>
                  <a:lnTo>
                    <a:pt x="114" y="283"/>
                  </a:lnTo>
                  <a:lnTo>
                    <a:pt x="116" y="285"/>
                  </a:lnTo>
                  <a:lnTo>
                    <a:pt x="116" y="286"/>
                  </a:lnTo>
                  <a:lnTo>
                    <a:pt x="116" y="286"/>
                  </a:lnTo>
                  <a:lnTo>
                    <a:pt x="113" y="286"/>
                  </a:lnTo>
                  <a:lnTo>
                    <a:pt x="111" y="288"/>
                  </a:lnTo>
                  <a:lnTo>
                    <a:pt x="107" y="320"/>
                  </a:lnTo>
                  <a:lnTo>
                    <a:pt x="108" y="320"/>
                  </a:lnTo>
                  <a:lnTo>
                    <a:pt x="110" y="321"/>
                  </a:lnTo>
                  <a:lnTo>
                    <a:pt x="110" y="323"/>
                  </a:lnTo>
                  <a:lnTo>
                    <a:pt x="110" y="324"/>
                  </a:lnTo>
                  <a:lnTo>
                    <a:pt x="116" y="326"/>
                  </a:lnTo>
                  <a:lnTo>
                    <a:pt x="117" y="323"/>
                  </a:lnTo>
                  <a:lnTo>
                    <a:pt x="120" y="321"/>
                  </a:lnTo>
                  <a:lnTo>
                    <a:pt x="120" y="321"/>
                  </a:lnTo>
                  <a:lnTo>
                    <a:pt x="125" y="289"/>
                  </a:lnTo>
                  <a:lnTo>
                    <a:pt x="123" y="288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22" y="285"/>
                  </a:lnTo>
                  <a:lnTo>
                    <a:pt x="123" y="283"/>
                  </a:lnTo>
                  <a:lnTo>
                    <a:pt x="125" y="283"/>
                  </a:lnTo>
                  <a:lnTo>
                    <a:pt x="123" y="279"/>
                  </a:lnTo>
                  <a:lnTo>
                    <a:pt x="122" y="277"/>
                  </a:lnTo>
                  <a:lnTo>
                    <a:pt x="120" y="276"/>
                  </a:lnTo>
                  <a:lnTo>
                    <a:pt x="120" y="276"/>
                  </a:lnTo>
                  <a:close/>
                  <a:moveTo>
                    <a:pt x="102" y="273"/>
                  </a:moveTo>
                  <a:lnTo>
                    <a:pt x="97" y="273"/>
                  </a:lnTo>
                  <a:lnTo>
                    <a:pt x="96" y="274"/>
                  </a:lnTo>
                  <a:lnTo>
                    <a:pt x="93" y="279"/>
                  </a:lnTo>
                  <a:lnTo>
                    <a:pt x="94" y="279"/>
                  </a:lnTo>
                  <a:lnTo>
                    <a:pt x="96" y="282"/>
                  </a:lnTo>
                  <a:lnTo>
                    <a:pt x="96" y="283"/>
                  </a:lnTo>
                  <a:lnTo>
                    <a:pt x="96" y="283"/>
                  </a:lnTo>
                  <a:lnTo>
                    <a:pt x="93" y="283"/>
                  </a:lnTo>
                  <a:lnTo>
                    <a:pt x="91" y="285"/>
                  </a:lnTo>
                  <a:lnTo>
                    <a:pt x="87" y="317"/>
                  </a:lnTo>
                  <a:lnTo>
                    <a:pt x="88" y="317"/>
                  </a:lnTo>
                  <a:lnTo>
                    <a:pt x="90" y="318"/>
                  </a:lnTo>
                  <a:lnTo>
                    <a:pt x="90" y="320"/>
                  </a:lnTo>
                  <a:lnTo>
                    <a:pt x="90" y="321"/>
                  </a:lnTo>
                  <a:lnTo>
                    <a:pt x="99" y="323"/>
                  </a:lnTo>
                  <a:lnTo>
                    <a:pt x="100" y="320"/>
                  </a:lnTo>
                  <a:lnTo>
                    <a:pt x="104" y="320"/>
                  </a:lnTo>
                  <a:lnTo>
                    <a:pt x="104" y="320"/>
                  </a:lnTo>
                  <a:lnTo>
                    <a:pt x="108" y="288"/>
                  </a:lnTo>
                  <a:lnTo>
                    <a:pt x="107" y="286"/>
                  </a:lnTo>
                  <a:lnTo>
                    <a:pt x="105" y="285"/>
                  </a:lnTo>
                  <a:lnTo>
                    <a:pt x="105" y="285"/>
                  </a:lnTo>
                  <a:lnTo>
                    <a:pt x="105" y="283"/>
                  </a:lnTo>
                  <a:lnTo>
                    <a:pt x="107" y="282"/>
                  </a:lnTo>
                  <a:lnTo>
                    <a:pt x="108" y="280"/>
                  </a:lnTo>
                  <a:lnTo>
                    <a:pt x="107" y="277"/>
                  </a:lnTo>
                  <a:lnTo>
                    <a:pt x="105" y="274"/>
                  </a:lnTo>
                  <a:lnTo>
                    <a:pt x="102" y="273"/>
                  </a:lnTo>
                  <a:lnTo>
                    <a:pt x="102" y="273"/>
                  </a:lnTo>
                  <a:close/>
                  <a:moveTo>
                    <a:pt x="79" y="268"/>
                  </a:moveTo>
                  <a:lnTo>
                    <a:pt x="76" y="270"/>
                  </a:lnTo>
                  <a:lnTo>
                    <a:pt x="72" y="271"/>
                  </a:lnTo>
                  <a:lnTo>
                    <a:pt x="70" y="274"/>
                  </a:lnTo>
                  <a:lnTo>
                    <a:pt x="72" y="276"/>
                  </a:lnTo>
                  <a:lnTo>
                    <a:pt x="72" y="277"/>
                  </a:lnTo>
                  <a:lnTo>
                    <a:pt x="72" y="279"/>
                  </a:lnTo>
                  <a:lnTo>
                    <a:pt x="72" y="280"/>
                  </a:lnTo>
                  <a:lnTo>
                    <a:pt x="68" y="279"/>
                  </a:lnTo>
                  <a:lnTo>
                    <a:pt x="68" y="280"/>
                  </a:lnTo>
                  <a:lnTo>
                    <a:pt x="64" y="312"/>
                  </a:lnTo>
                  <a:lnTo>
                    <a:pt x="64" y="312"/>
                  </a:lnTo>
                  <a:lnTo>
                    <a:pt x="65" y="314"/>
                  </a:lnTo>
                  <a:lnTo>
                    <a:pt x="67" y="315"/>
                  </a:lnTo>
                  <a:lnTo>
                    <a:pt x="67" y="318"/>
                  </a:lnTo>
                  <a:lnTo>
                    <a:pt x="81" y="320"/>
                  </a:lnTo>
                  <a:lnTo>
                    <a:pt x="81" y="318"/>
                  </a:lnTo>
                  <a:lnTo>
                    <a:pt x="82" y="317"/>
                  </a:lnTo>
                  <a:lnTo>
                    <a:pt x="84" y="317"/>
                  </a:lnTo>
                  <a:lnTo>
                    <a:pt x="84" y="317"/>
                  </a:lnTo>
                  <a:lnTo>
                    <a:pt x="88" y="283"/>
                  </a:lnTo>
                  <a:lnTo>
                    <a:pt x="88" y="282"/>
                  </a:lnTo>
                  <a:lnTo>
                    <a:pt x="85" y="282"/>
                  </a:lnTo>
                  <a:lnTo>
                    <a:pt x="85" y="282"/>
                  </a:lnTo>
                  <a:lnTo>
                    <a:pt x="87" y="279"/>
                  </a:lnTo>
                  <a:lnTo>
                    <a:pt x="88" y="277"/>
                  </a:lnTo>
                  <a:lnTo>
                    <a:pt x="87" y="274"/>
                  </a:lnTo>
                  <a:lnTo>
                    <a:pt x="84" y="270"/>
                  </a:lnTo>
                  <a:lnTo>
                    <a:pt x="81" y="268"/>
                  </a:lnTo>
                  <a:lnTo>
                    <a:pt x="79" y="268"/>
                  </a:lnTo>
                  <a:close/>
                  <a:moveTo>
                    <a:pt x="56" y="265"/>
                  </a:moveTo>
                  <a:lnTo>
                    <a:pt x="52" y="265"/>
                  </a:lnTo>
                  <a:lnTo>
                    <a:pt x="49" y="267"/>
                  </a:lnTo>
                  <a:lnTo>
                    <a:pt x="46" y="271"/>
                  </a:lnTo>
                  <a:lnTo>
                    <a:pt x="47" y="273"/>
                  </a:lnTo>
                  <a:lnTo>
                    <a:pt x="49" y="276"/>
                  </a:lnTo>
                  <a:lnTo>
                    <a:pt x="47" y="276"/>
                  </a:lnTo>
                  <a:lnTo>
                    <a:pt x="46" y="276"/>
                  </a:lnTo>
                  <a:lnTo>
                    <a:pt x="44" y="277"/>
                  </a:lnTo>
                  <a:lnTo>
                    <a:pt x="40" y="309"/>
                  </a:lnTo>
                  <a:lnTo>
                    <a:pt x="41" y="309"/>
                  </a:lnTo>
                  <a:lnTo>
                    <a:pt x="43" y="309"/>
                  </a:lnTo>
                  <a:lnTo>
                    <a:pt x="43" y="312"/>
                  </a:lnTo>
                  <a:lnTo>
                    <a:pt x="43" y="314"/>
                  </a:lnTo>
                  <a:lnTo>
                    <a:pt x="56" y="315"/>
                  </a:lnTo>
                  <a:lnTo>
                    <a:pt x="58" y="314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4" y="280"/>
                  </a:lnTo>
                  <a:lnTo>
                    <a:pt x="64" y="279"/>
                  </a:lnTo>
                  <a:lnTo>
                    <a:pt x="61" y="279"/>
                  </a:lnTo>
                  <a:lnTo>
                    <a:pt x="61" y="277"/>
                  </a:lnTo>
                  <a:lnTo>
                    <a:pt x="62" y="274"/>
                  </a:lnTo>
                  <a:lnTo>
                    <a:pt x="65" y="274"/>
                  </a:lnTo>
                  <a:lnTo>
                    <a:pt x="64" y="270"/>
                  </a:lnTo>
                  <a:lnTo>
                    <a:pt x="61" y="267"/>
                  </a:lnTo>
                  <a:lnTo>
                    <a:pt x="56" y="265"/>
                  </a:lnTo>
                  <a:lnTo>
                    <a:pt x="56" y="265"/>
                  </a:lnTo>
                  <a:close/>
                  <a:moveTo>
                    <a:pt x="128" y="207"/>
                  </a:moveTo>
                  <a:lnTo>
                    <a:pt x="126" y="209"/>
                  </a:lnTo>
                  <a:lnTo>
                    <a:pt x="123" y="210"/>
                  </a:lnTo>
                  <a:lnTo>
                    <a:pt x="122" y="215"/>
                  </a:lnTo>
                  <a:lnTo>
                    <a:pt x="123" y="215"/>
                  </a:lnTo>
                  <a:lnTo>
                    <a:pt x="123" y="216"/>
                  </a:lnTo>
                  <a:lnTo>
                    <a:pt x="123" y="219"/>
                  </a:lnTo>
                  <a:lnTo>
                    <a:pt x="123" y="219"/>
                  </a:lnTo>
                  <a:lnTo>
                    <a:pt x="122" y="219"/>
                  </a:lnTo>
                  <a:lnTo>
                    <a:pt x="120" y="221"/>
                  </a:lnTo>
                  <a:lnTo>
                    <a:pt x="116" y="253"/>
                  </a:lnTo>
                  <a:lnTo>
                    <a:pt x="116" y="253"/>
                  </a:lnTo>
                  <a:lnTo>
                    <a:pt x="119" y="254"/>
                  </a:lnTo>
                  <a:lnTo>
                    <a:pt x="119" y="256"/>
                  </a:lnTo>
                  <a:lnTo>
                    <a:pt x="119" y="257"/>
                  </a:lnTo>
                  <a:lnTo>
                    <a:pt x="125" y="257"/>
                  </a:lnTo>
                  <a:lnTo>
                    <a:pt x="126" y="256"/>
                  </a:lnTo>
                  <a:lnTo>
                    <a:pt x="128" y="254"/>
                  </a:lnTo>
                  <a:lnTo>
                    <a:pt x="129" y="254"/>
                  </a:lnTo>
                  <a:lnTo>
                    <a:pt x="132" y="222"/>
                  </a:lnTo>
                  <a:lnTo>
                    <a:pt x="132" y="221"/>
                  </a:lnTo>
                  <a:lnTo>
                    <a:pt x="129" y="221"/>
                  </a:lnTo>
                  <a:lnTo>
                    <a:pt x="129" y="219"/>
                  </a:lnTo>
                  <a:lnTo>
                    <a:pt x="131" y="218"/>
                  </a:lnTo>
                  <a:lnTo>
                    <a:pt x="132" y="216"/>
                  </a:lnTo>
                  <a:lnTo>
                    <a:pt x="134" y="216"/>
                  </a:lnTo>
                  <a:lnTo>
                    <a:pt x="132" y="212"/>
                  </a:lnTo>
                  <a:lnTo>
                    <a:pt x="131" y="209"/>
                  </a:lnTo>
                  <a:lnTo>
                    <a:pt x="128" y="207"/>
                  </a:lnTo>
                  <a:lnTo>
                    <a:pt x="128" y="207"/>
                  </a:lnTo>
                  <a:close/>
                  <a:moveTo>
                    <a:pt x="110" y="204"/>
                  </a:moveTo>
                  <a:lnTo>
                    <a:pt x="107" y="206"/>
                  </a:lnTo>
                  <a:lnTo>
                    <a:pt x="104" y="207"/>
                  </a:lnTo>
                  <a:lnTo>
                    <a:pt x="102" y="210"/>
                  </a:lnTo>
                  <a:lnTo>
                    <a:pt x="104" y="212"/>
                  </a:lnTo>
                  <a:lnTo>
                    <a:pt x="104" y="213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2" y="216"/>
                  </a:lnTo>
                  <a:lnTo>
                    <a:pt x="100" y="218"/>
                  </a:lnTo>
                  <a:lnTo>
                    <a:pt x="96" y="250"/>
                  </a:lnTo>
                  <a:lnTo>
                    <a:pt x="97" y="250"/>
                  </a:lnTo>
                  <a:lnTo>
                    <a:pt x="97" y="250"/>
                  </a:lnTo>
                  <a:lnTo>
                    <a:pt x="99" y="251"/>
                  </a:lnTo>
                  <a:lnTo>
                    <a:pt x="99" y="254"/>
                  </a:lnTo>
                  <a:lnTo>
                    <a:pt x="108" y="256"/>
                  </a:lnTo>
                  <a:lnTo>
                    <a:pt x="110" y="253"/>
                  </a:lnTo>
                  <a:lnTo>
                    <a:pt x="113" y="251"/>
                  </a:lnTo>
                  <a:lnTo>
                    <a:pt x="113" y="251"/>
                  </a:lnTo>
                  <a:lnTo>
                    <a:pt x="117" y="219"/>
                  </a:lnTo>
                  <a:lnTo>
                    <a:pt x="116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5"/>
                  </a:lnTo>
                  <a:lnTo>
                    <a:pt x="117" y="213"/>
                  </a:lnTo>
                  <a:lnTo>
                    <a:pt x="116" y="209"/>
                  </a:lnTo>
                  <a:lnTo>
                    <a:pt x="114" y="206"/>
                  </a:lnTo>
                  <a:lnTo>
                    <a:pt x="111" y="204"/>
                  </a:lnTo>
                  <a:lnTo>
                    <a:pt x="110" y="204"/>
                  </a:lnTo>
                  <a:close/>
                  <a:moveTo>
                    <a:pt x="88" y="201"/>
                  </a:moveTo>
                  <a:lnTo>
                    <a:pt x="85" y="201"/>
                  </a:lnTo>
                  <a:lnTo>
                    <a:pt x="81" y="204"/>
                  </a:lnTo>
                  <a:lnTo>
                    <a:pt x="79" y="207"/>
                  </a:lnTo>
                  <a:lnTo>
                    <a:pt x="81" y="209"/>
                  </a:lnTo>
                  <a:lnTo>
                    <a:pt x="81" y="210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78" y="212"/>
                  </a:lnTo>
                  <a:lnTo>
                    <a:pt x="78" y="213"/>
                  </a:lnTo>
                  <a:lnTo>
                    <a:pt x="73" y="245"/>
                  </a:lnTo>
                  <a:lnTo>
                    <a:pt x="73" y="245"/>
                  </a:lnTo>
                  <a:lnTo>
                    <a:pt x="75" y="247"/>
                  </a:lnTo>
                  <a:lnTo>
                    <a:pt x="76" y="248"/>
                  </a:lnTo>
                  <a:lnTo>
                    <a:pt x="76" y="250"/>
                  </a:lnTo>
                  <a:lnTo>
                    <a:pt x="88" y="251"/>
                  </a:lnTo>
                  <a:lnTo>
                    <a:pt x="90" y="250"/>
                  </a:lnTo>
                  <a:lnTo>
                    <a:pt x="90" y="250"/>
                  </a:lnTo>
                  <a:lnTo>
                    <a:pt x="93" y="248"/>
                  </a:lnTo>
                  <a:lnTo>
                    <a:pt x="93" y="248"/>
                  </a:lnTo>
                  <a:lnTo>
                    <a:pt x="97" y="216"/>
                  </a:lnTo>
                  <a:lnTo>
                    <a:pt x="96" y="215"/>
                  </a:lnTo>
                  <a:lnTo>
                    <a:pt x="94" y="215"/>
                  </a:lnTo>
                  <a:lnTo>
                    <a:pt x="94" y="213"/>
                  </a:lnTo>
                  <a:lnTo>
                    <a:pt x="94" y="212"/>
                  </a:lnTo>
                  <a:lnTo>
                    <a:pt x="96" y="210"/>
                  </a:lnTo>
                  <a:lnTo>
                    <a:pt x="97" y="210"/>
                  </a:lnTo>
                  <a:lnTo>
                    <a:pt x="96" y="206"/>
                  </a:lnTo>
                  <a:lnTo>
                    <a:pt x="93" y="203"/>
                  </a:lnTo>
                  <a:lnTo>
                    <a:pt x="88" y="201"/>
                  </a:lnTo>
                  <a:lnTo>
                    <a:pt x="88" y="201"/>
                  </a:lnTo>
                  <a:close/>
                  <a:moveTo>
                    <a:pt x="65" y="198"/>
                  </a:moveTo>
                  <a:lnTo>
                    <a:pt x="61" y="198"/>
                  </a:lnTo>
                  <a:lnTo>
                    <a:pt x="58" y="200"/>
                  </a:lnTo>
                  <a:lnTo>
                    <a:pt x="55" y="203"/>
                  </a:lnTo>
                  <a:lnTo>
                    <a:pt x="56" y="204"/>
                  </a:lnTo>
                  <a:lnTo>
                    <a:pt x="56" y="206"/>
                  </a:lnTo>
                  <a:lnTo>
                    <a:pt x="56" y="209"/>
                  </a:lnTo>
                  <a:lnTo>
                    <a:pt x="56" y="209"/>
                  </a:lnTo>
                  <a:lnTo>
                    <a:pt x="55" y="209"/>
                  </a:lnTo>
                  <a:lnTo>
                    <a:pt x="53" y="209"/>
                  </a:lnTo>
                  <a:lnTo>
                    <a:pt x="49" y="242"/>
                  </a:lnTo>
                  <a:lnTo>
                    <a:pt x="49" y="242"/>
                  </a:lnTo>
                  <a:lnTo>
                    <a:pt x="50" y="242"/>
                  </a:lnTo>
                  <a:lnTo>
                    <a:pt x="52" y="244"/>
                  </a:lnTo>
                  <a:lnTo>
                    <a:pt x="52" y="245"/>
                  </a:lnTo>
                  <a:lnTo>
                    <a:pt x="65" y="248"/>
                  </a:lnTo>
                  <a:lnTo>
                    <a:pt x="67" y="245"/>
                  </a:lnTo>
                  <a:lnTo>
                    <a:pt x="68" y="245"/>
                  </a:lnTo>
                  <a:lnTo>
                    <a:pt x="68" y="245"/>
                  </a:lnTo>
                  <a:lnTo>
                    <a:pt x="73" y="213"/>
                  </a:lnTo>
                  <a:lnTo>
                    <a:pt x="73" y="212"/>
                  </a:lnTo>
                  <a:lnTo>
                    <a:pt x="70" y="210"/>
                  </a:lnTo>
                  <a:lnTo>
                    <a:pt x="70" y="210"/>
                  </a:lnTo>
                  <a:lnTo>
                    <a:pt x="72" y="207"/>
                  </a:lnTo>
                  <a:lnTo>
                    <a:pt x="73" y="206"/>
                  </a:lnTo>
                  <a:lnTo>
                    <a:pt x="72" y="203"/>
                  </a:lnTo>
                  <a:lnTo>
                    <a:pt x="68" y="200"/>
                  </a:lnTo>
                  <a:lnTo>
                    <a:pt x="65" y="198"/>
                  </a:lnTo>
                  <a:lnTo>
                    <a:pt x="65" y="198"/>
                  </a:lnTo>
                  <a:close/>
                  <a:moveTo>
                    <a:pt x="137" y="140"/>
                  </a:moveTo>
                  <a:lnTo>
                    <a:pt x="134" y="140"/>
                  </a:lnTo>
                  <a:lnTo>
                    <a:pt x="132" y="143"/>
                  </a:lnTo>
                  <a:lnTo>
                    <a:pt x="129" y="146"/>
                  </a:lnTo>
                  <a:lnTo>
                    <a:pt x="131" y="146"/>
                  </a:lnTo>
                  <a:lnTo>
                    <a:pt x="132" y="148"/>
                  </a:lnTo>
                  <a:lnTo>
                    <a:pt x="132" y="149"/>
                  </a:lnTo>
                  <a:lnTo>
                    <a:pt x="132" y="151"/>
                  </a:lnTo>
                  <a:lnTo>
                    <a:pt x="132" y="152"/>
                  </a:lnTo>
                  <a:lnTo>
                    <a:pt x="129" y="152"/>
                  </a:lnTo>
                  <a:lnTo>
                    <a:pt x="129" y="152"/>
                  </a:lnTo>
                  <a:lnTo>
                    <a:pt x="125" y="184"/>
                  </a:lnTo>
                  <a:lnTo>
                    <a:pt x="125" y="186"/>
                  </a:lnTo>
                  <a:lnTo>
                    <a:pt x="126" y="186"/>
                  </a:lnTo>
                  <a:lnTo>
                    <a:pt x="128" y="187"/>
                  </a:lnTo>
                  <a:lnTo>
                    <a:pt x="128" y="189"/>
                  </a:lnTo>
                  <a:lnTo>
                    <a:pt x="134" y="190"/>
                  </a:lnTo>
                  <a:lnTo>
                    <a:pt x="134" y="189"/>
                  </a:lnTo>
                  <a:lnTo>
                    <a:pt x="136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42" y="155"/>
                  </a:lnTo>
                  <a:lnTo>
                    <a:pt x="142" y="154"/>
                  </a:lnTo>
                  <a:lnTo>
                    <a:pt x="139" y="154"/>
                  </a:lnTo>
                  <a:lnTo>
                    <a:pt x="139" y="152"/>
                  </a:lnTo>
                  <a:lnTo>
                    <a:pt x="140" y="151"/>
                  </a:lnTo>
                  <a:lnTo>
                    <a:pt x="140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42" y="145"/>
                  </a:lnTo>
                  <a:lnTo>
                    <a:pt x="140" y="142"/>
                  </a:lnTo>
                  <a:lnTo>
                    <a:pt x="137" y="140"/>
                  </a:lnTo>
                  <a:lnTo>
                    <a:pt x="137" y="140"/>
                  </a:lnTo>
                  <a:close/>
                  <a:moveTo>
                    <a:pt x="119" y="137"/>
                  </a:moveTo>
                  <a:lnTo>
                    <a:pt x="116" y="137"/>
                  </a:lnTo>
                  <a:lnTo>
                    <a:pt x="113" y="140"/>
                  </a:lnTo>
                  <a:lnTo>
                    <a:pt x="110" y="143"/>
                  </a:lnTo>
                  <a:lnTo>
                    <a:pt x="111" y="143"/>
                  </a:lnTo>
                  <a:lnTo>
                    <a:pt x="113" y="145"/>
                  </a:lnTo>
                  <a:lnTo>
                    <a:pt x="113" y="146"/>
                  </a:lnTo>
                  <a:lnTo>
                    <a:pt x="113" y="148"/>
                  </a:lnTo>
                  <a:lnTo>
                    <a:pt x="113" y="149"/>
                  </a:lnTo>
                  <a:lnTo>
                    <a:pt x="111" y="148"/>
                  </a:lnTo>
                  <a:lnTo>
                    <a:pt x="110" y="149"/>
                  </a:lnTo>
                  <a:lnTo>
                    <a:pt x="105" y="181"/>
                  </a:lnTo>
                  <a:lnTo>
                    <a:pt x="105" y="181"/>
                  </a:lnTo>
                  <a:lnTo>
                    <a:pt x="107" y="183"/>
                  </a:lnTo>
                  <a:lnTo>
                    <a:pt x="108" y="184"/>
                  </a:lnTo>
                  <a:lnTo>
                    <a:pt x="108" y="186"/>
                  </a:lnTo>
                  <a:lnTo>
                    <a:pt x="117" y="187"/>
                  </a:lnTo>
                  <a:lnTo>
                    <a:pt x="119" y="186"/>
                  </a:lnTo>
                  <a:lnTo>
                    <a:pt x="119" y="184"/>
                  </a:lnTo>
                  <a:lnTo>
                    <a:pt x="120" y="184"/>
                  </a:lnTo>
                  <a:lnTo>
                    <a:pt x="122" y="184"/>
                  </a:lnTo>
                  <a:lnTo>
                    <a:pt x="125" y="152"/>
                  </a:lnTo>
                  <a:lnTo>
                    <a:pt x="125" y="151"/>
                  </a:lnTo>
                  <a:lnTo>
                    <a:pt x="122" y="151"/>
                  </a:lnTo>
                  <a:lnTo>
                    <a:pt x="122" y="149"/>
                  </a:lnTo>
                  <a:lnTo>
                    <a:pt x="123" y="148"/>
                  </a:lnTo>
                  <a:lnTo>
                    <a:pt x="123" y="146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5" y="142"/>
                  </a:lnTo>
                  <a:lnTo>
                    <a:pt x="123" y="139"/>
                  </a:lnTo>
                  <a:lnTo>
                    <a:pt x="119" y="137"/>
                  </a:lnTo>
                  <a:lnTo>
                    <a:pt x="119" y="137"/>
                  </a:lnTo>
                  <a:close/>
                  <a:moveTo>
                    <a:pt x="97" y="132"/>
                  </a:moveTo>
                  <a:lnTo>
                    <a:pt x="93" y="134"/>
                  </a:lnTo>
                  <a:lnTo>
                    <a:pt x="90" y="135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0" y="145"/>
                  </a:lnTo>
                  <a:lnTo>
                    <a:pt x="90" y="145"/>
                  </a:lnTo>
                  <a:lnTo>
                    <a:pt x="87" y="145"/>
                  </a:lnTo>
                  <a:lnTo>
                    <a:pt x="85" y="146"/>
                  </a:lnTo>
                  <a:lnTo>
                    <a:pt x="82" y="178"/>
                  </a:lnTo>
                  <a:lnTo>
                    <a:pt x="82" y="178"/>
                  </a:lnTo>
                  <a:lnTo>
                    <a:pt x="84" y="180"/>
                  </a:lnTo>
                  <a:lnTo>
                    <a:pt x="84" y="181"/>
                  </a:lnTo>
                  <a:lnTo>
                    <a:pt x="84" y="183"/>
                  </a:lnTo>
                  <a:lnTo>
                    <a:pt x="97" y="184"/>
                  </a:lnTo>
                  <a:lnTo>
                    <a:pt x="99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7" y="149"/>
                  </a:lnTo>
                  <a:lnTo>
                    <a:pt x="105" y="148"/>
                  </a:lnTo>
                  <a:lnTo>
                    <a:pt x="102" y="148"/>
                  </a:lnTo>
                  <a:lnTo>
                    <a:pt x="102" y="146"/>
                  </a:lnTo>
                  <a:lnTo>
                    <a:pt x="104" y="145"/>
                  </a:lnTo>
                  <a:lnTo>
                    <a:pt x="105" y="143"/>
                  </a:lnTo>
                  <a:lnTo>
                    <a:pt x="107" y="143"/>
                  </a:lnTo>
                  <a:lnTo>
                    <a:pt x="107" y="143"/>
                  </a:lnTo>
                  <a:lnTo>
                    <a:pt x="105" y="139"/>
                  </a:lnTo>
                  <a:lnTo>
                    <a:pt x="102" y="135"/>
                  </a:lnTo>
                  <a:lnTo>
                    <a:pt x="97" y="134"/>
                  </a:lnTo>
                  <a:lnTo>
                    <a:pt x="97" y="132"/>
                  </a:lnTo>
                  <a:close/>
                  <a:moveTo>
                    <a:pt x="75" y="129"/>
                  </a:moveTo>
                  <a:lnTo>
                    <a:pt x="70" y="129"/>
                  </a:lnTo>
                  <a:lnTo>
                    <a:pt x="65" y="132"/>
                  </a:lnTo>
                  <a:lnTo>
                    <a:pt x="62" y="135"/>
                  </a:lnTo>
                  <a:lnTo>
                    <a:pt x="64" y="135"/>
                  </a:lnTo>
                  <a:lnTo>
                    <a:pt x="64" y="137"/>
                  </a:lnTo>
                  <a:lnTo>
                    <a:pt x="65" y="139"/>
                  </a:lnTo>
                  <a:lnTo>
                    <a:pt x="65" y="140"/>
                  </a:lnTo>
                  <a:lnTo>
                    <a:pt x="65" y="142"/>
                  </a:lnTo>
                  <a:lnTo>
                    <a:pt x="62" y="140"/>
                  </a:lnTo>
                  <a:lnTo>
                    <a:pt x="62" y="142"/>
                  </a:lnTo>
                  <a:lnTo>
                    <a:pt x="58" y="174"/>
                  </a:lnTo>
                  <a:lnTo>
                    <a:pt x="58" y="174"/>
                  </a:lnTo>
                  <a:lnTo>
                    <a:pt x="59" y="175"/>
                  </a:lnTo>
                  <a:lnTo>
                    <a:pt x="61" y="177"/>
                  </a:lnTo>
                  <a:lnTo>
                    <a:pt x="61" y="178"/>
                  </a:lnTo>
                  <a:lnTo>
                    <a:pt x="75" y="181"/>
                  </a:lnTo>
                  <a:lnTo>
                    <a:pt x="75" y="180"/>
                  </a:lnTo>
                  <a:lnTo>
                    <a:pt x="76" y="178"/>
                  </a:lnTo>
                  <a:lnTo>
                    <a:pt x="78" y="177"/>
                  </a:lnTo>
                  <a:lnTo>
                    <a:pt x="78" y="177"/>
                  </a:lnTo>
                  <a:lnTo>
                    <a:pt x="82" y="145"/>
                  </a:lnTo>
                  <a:lnTo>
                    <a:pt x="82" y="143"/>
                  </a:lnTo>
                  <a:lnTo>
                    <a:pt x="79" y="143"/>
                  </a:lnTo>
                  <a:lnTo>
                    <a:pt x="79" y="143"/>
                  </a:lnTo>
                  <a:lnTo>
                    <a:pt x="79" y="140"/>
                  </a:lnTo>
                  <a:lnTo>
                    <a:pt x="81" y="139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1" y="134"/>
                  </a:lnTo>
                  <a:lnTo>
                    <a:pt x="78" y="131"/>
                  </a:lnTo>
                  <a:lnTo>
                    <a:pt x="75" y="129"/>
                  </a:lnTo>
                  <a:lnTo>
                    <a:pt x="75" y="129"/>
                  </a:lnTo>
                  <a:close/>
                  <a:moveTo>
                    <a:pt x="102" y="58"/>
                  </a:moveTo>
                  <a:lnTo>
                    <a:pt x="97" y="59"/>
                  </a:lnTo>
                  <a:lnTo>
                    <a:pt x="93" y="61"/>
                  </a:lnTo>
                  <a:lnTo>
                    <a:pt x="88" y="64"/>
                  </a:lnTo>
                  <a:lnTo>
                    <a:pt x="87" y="67"/>
                  </a:lnTo>
                  <a:lnTo>
                    <a:pt x="85" y="73"/>
                  </a:lnTo>
                  <a:lnTo>
                    <a:pt x="79" y="113"/>
                  </a:lnTo>
                  <a:lnTo>
                    <a:pt x="110" y="117"/>
                  </a:lnTo>
                  <a:lnTo>
                    <a:pt x="114" y="78"/>
                  </a:lnTo>
                  <a:lnTo>
                    <a:pt x="114" y="73"/>
                  </a:lnTo>
                  <a:lnTo>
                    <a:pt x="114" y="68"/>
                  </a:lnTo>
                  <a:lnTo>
                    <a:pt x="111" y="65"/>
                  </a:lnTo>
                  <a:lnTo>
                    <a:pt x="110" y="62"/>
                  </a:lnTo>
                  <a:lnTo>
                    <a:pt x="105" y="59"/>
                  </a:lnTo>
                  <a:lnTo>
                    <a:pt x="102" y="58"/>
                  </a:lnTo>
                  <a:close/>
                  <a:moveTo>
                    <a:pt x="67" y="0"/>
                  </a:moveTo>
                  <a:lnTo>
                    <a:pt x="146" y="14"/>
                  </a:lnTo>
                  <a:lnTo>
                    <a:pt x="146" y="15"/>
                  </a:lnTo>
                  <a:lnTo>
                    <a:pt x="145" y="18"/>
                  </a:lnTo>
                  <a:lnTo>
                    <a:pt x="142" y="21"/>
                  </a:lnTo>
                  <a:lnTo>
                    <a:pt x="139" y="21"/>
                  </a:lnTo>
                  <a:lnTo>
                    <a:pt x="137" y="21"/>
                  </a:lnTo>
                  <a:lnTo>
                    <a:pt x="134" y="36"/>
                  </a:lnTo>
                  <a:lnTo>
                    <a:pt x="137" y="38"/>
                  </a:lnTo>
                  <a:lnTo>
                    <a:pt x="139" y="38"/>
                  </a:lnTo>
                  <a:lnTo>
                    <a:pt x="140" y="41"/>
                  </a:lnTo>
                  <a:lnTo>
                    <a:pt x="140" y="43"/>
                  </a:lnTo>
                  <a:lnTo>
                    <a:pt x="140" y="44"/>
                  </a:lnTo>
                  <a:lnTo>
                    <a:pt x="137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26" y="116"/>
                  </a:lnTo>
                  <a:lnTo>
                    <a:pt x="128" y="117"/>
                  </a:lnTo>
                  <a:lnTo>
                    <a:pt x="129" y="119"/>
                  </a:lnTo>
                  <a:lnTo>
                    <a:pt x="129" y="120"/>
                  </a:lnTo>
                  <a:lnTo>
                    <a:pt x="154" y="125"/>
                  </a:lnTo>
                  <a:lnTo>
                    <a:pt x="155" y="126"/>
                  </a:lnTo>
                  <a:lnTo>
                    <a:pt x="157" y="128"/>
                  </a:lnTo>
                  <a:lnTo>
                    <a:pt x="157" y="129"/>
                  </a:lnTo>
                  <a:lnTo>
                    <a:pt x="157" y="131"/>
                  </a:lnTo>
                  <a:lnTo>
                    <a:pt x="155" y="131"/>
                  </a:lnTo>
                  <a:lnTo>
                    <a:pt x="152" y="132"/>
                  </a:lnTo>
                  <a:lnTo>
                    <a:pt x="151" y="131"/>
                  </a:lnTo>
                  <a:lnTo>
                    <a:pt x="149" y="145"/>
                  </a:lnTo>
                  <a:lnTo>
                    <a:pt x="148" y="146"/>
                  </a:lnTo>
                  <a:lnTo>
                    <a:pt x="146" y="149"/>
                  </a:lnTo>
                  <a:lnTo>
                    <a:pt x="146" y="149"/>
                  </a:lnTo>
                  <a:lnTo>
                    <a:pt x="148" y="151"/>
                  </a:lnTo>
                  <a:lnTo>
                    <a:pt x="149" y="152"/>
                  </a:lnTo>
                  <a:lnTo>
                    <a:pt x="149" y="154"/>
                  </a:lnTo>
                  <a:lnTo>
                    <a:pt x="149" y="155"/>
                  </a:lnTo>
                  <a:lnTo>
                    <a:pt x="146" y="154"/>
                  </a:lnTo>
                  <a:lnTo>
                    <a:pt x="146" y="155"/>
                  </a:lnTo>
                  <a:lnTo>
                    <a:pt x="142" y="187"/>
                  </a:lnTo>
                  <a:lnTo>
                    <a:pt x="142" y="187"/>
                  </a:lnTo>
                  <a:lnTo>
                    <a:pt x="143" y="189"/>
                  </a:lnTo>
                  <a:lnTo>
                    <a:pt x="145" y="190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6" y="192"/>
                  </a:lnTo>
                  <a:lnTo>
                    <a:pt x="148" y="193"/>
                  </a:lnTo>
                  <a:lnTo>
                    <a:pt x="148" y="196"/>
                  </a:lnTo>
                  <a:lnTo>
                    <a:pt x="148" y="196"/>
                  </a:lnTo>
                  <a:lnTo>
                    <a:pt x="148" y="198"/>
                  </a:lnTo>
                  <a:lnTo>
                    <a:pt x="146" y="200"/>
                  </a:lnTo>
                  <a:lnTo>
                    <a:pt x="145" y="200"/>
                  </a:lnTo>
                  <a:lnTo>
                    <a:pt x="145" y="200"/>
                  </a:lnTo>
                  <a:lnTo>
                    <a:pt x="142" y="200"/>
                  </a:lnTo>
                  <a:lnTo>
                    <a:pt x="140" y="212"/>
                  </a:lnTo>
                  <a:lnTo>
                    <a:pt x="140" y="212"/>
                  </a:lnTo>
                  <a:lnTo>
                    <a:pt x="139" y="215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40" y="218"/>
                  </a:lnTo>
                  <a:lnTo>
                    <a:pt x="140" y="219"/>
                  </a:lnTo>
                  <a:lnTo>
                    <a:pt x="140" y="221"/>
                  </a:lnTo>
                  <a:lnTo>
                    <a:pt x="140" y="222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4" y="256"/>
                  </a:lnTo>
                  <a:lnTo>
                    <a:pt x="136" y="257"/>
                  </a:lnTo>
                  <a:lnTo>
                    <a:pt x="136" y="259"/>
                  </a:lnTo>
                  <a:lnTo>
                    <a:pt x="136" y="259"/>
                  </a:lnTo>
                  <a:lnTo>
                    <a:pt x="137" y="260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5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4" y="267"/>
                  </a:lnTo>
                  <a:lnTo>
                    <a:pt x="131" y="279"/>
                  </a:lnTo>
                  <a:lnTo>
                    <a:pt x="131" y="280"/>
                  </a:lnTo>
                  <a:lnTo>
                    <a:pt x="129" y="282"/>
                  </a:lnTo>
                  <a:lnTo>
                    <a:pt x="129" y="285"/>
                  </a:lnTo>
                  <a:lnTo>
                    <a:pt x="129" y="285"/>
                  </a:lnTo>
                  <a:lnTo>
                    <a:pt x="131" y="285"/>
                  </a:lnTo>
                  <a:lnTo>
                    <a:pt x="131" y="286"/>
                  </a:lnTo>
                  <a:lnTo>
                    <a:pt x="131" y="289"/>
                  </a:lnTo>
                  <a:lnTo>
                    <a:pt x="131" y="289"/>
                  </a:lnTo>
                  <a:lnTo>
                    <a:pt x="129" y="289"/>
                  </a:lnTo>
                  <a:lnTo>
                    <a:pt x="128" y="291"/>
                  </a:lnTo>
                  <a:lnTo>
                    <a:pt x="123" y="323"/>
                  </a:lnTo>
                  <a:lnTo>
                    <a:pt x="123" y="323"/>
                  </a:lnTo>
                  <a:lnTo>
                    <a:pt x="125" y="323"/>
                  </a:lnTo>
                  <a:lnTo>
                    <a:pt x="126" y="324"/>
                  </a:lnTo>
                  <a:lnTo>
                    <a:pt x="126" y="328"/>
                  </a:lnTo>
                  <a:lnTo>
                    <a:pt x="128" y="328"/>
                  </a:lnTo>
                  <a:lnTo>
                    <a:pt x="128" y="328"/>
                  </a:lnTo>
                  <a:lnTo>
                    <a:pt x="129" y="329"/>
                  </a:lnTo>
                  <a:lnTo>
                    <a:pt x="129" y="331"/>
                  </a:lnTo>
                  <a:lnTo>
                    <a:pt x="129" y="332"/>
                  </a:lnTo>
                  <a:lnTo>
                    <a:pt x="129" y="334"/>
                  </a:lnTo>
                  <a:lnTo>
                    <a:pt x="129" y="334"/>
                  </a:lnTo>
                  <a:lnTo>
                    <a:pt x="128" y="335"/>
                  </a:lnTo>
                  <a:lnTo>
                    <a:pt x="126" y="335"/>
                  </a:lnTo>
                  <a:lnTo>
                    <a:pt x="125" y="335"/>
                  </a:lnTo>
                  <a:lnTo>
                    <a:pt x="123" y="347"/>
                  </a:lnTo>
                  <a:lnTo>
                    <a:pt x="123" y="347"/>
                  </a:lnTo>
                  <a:lnTo>
                    <a:pt x="122" y="349"/>
                  </a:lnTo>
                  <a:lnTo>
                    <a:pt x="120" y="352"/>
                  </a:lnTo>
                  <a:lnTo>
                    <a:pt x="120" y="352"/>
                  </a:lnTo>
                  <a:lnTo>
                    <a:pt x="122" y="353"/>
                  </a:lnTo>
                  <a:lnTo>
                    <a:pt x="122" y="355"/>
                  </a:lnTo>
                  <a:lnTo>
                    <a:pt x="123" y="357"/>
                  </a:lnTo>
                  <a:lnTo>
                    <a:pt x="122" y="358"/>
                  </a:lnTo>
                  <a:lnTo>
                    <a:pt x="120" y="357"/>
                  </a:lnTo>
                  <a:lnTo>
                    <a:pt x="119" y="358"/>
                  </a:lnTo>
                  <a:lnTo>
                    <a:pt x="114" y="390"/>
                  </a:lnTo>
                  <a:lnTo>
                    <a:pt x="116" y="390"/>
                  </a:lnTo>
                  <a:lnTo>
                    <a:pt x="117" y="392"/>
                  </a:lnTo>
                  <a:lnTo>
                    <a:pt x="117" y="393"/>
                  </a:lnTo>
                  <a:lnTo>
                    <a:pt x="117" y="395"/>
                  </a:lnTo>
                  <a:lnTo>
                    <a:pt x="119" y="395"/>
                  </a:lnTo>
                  <a:lnTo>
                    <a:pt x="120" y="396"/>
                  </a:lnTo>
                  <a:lnTo>
                    <a:pt x="120" y="396"/>
                  </a:lnTo>
                  <a:lnTo>
                    <a:pt x="122" y="399"/>
                  </a:lnTo>
                  <a:lnTo>
                    <a:pt x="122" y="399"/>
                  </a:lnTo>
                  <a:lnTo>
                    <a:pt x="120" y="401"/>
                  </a:lnTo>
                  <a:lnTo>
                    <a:pt x="120" y="402"/>
                  </a:lnTo>
                  <a:lnTo>
                    <a:pt x="119" y="402"/>
                  </a:lnTo>
                  <a:lnTo>
                    <a:pt x="117" y="402"/>
                  </a:lnTo>
                  <a:lnTo>
                    <a:pt x="116" y="402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3" y="417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13" y="421"/>
                  </a:lnTo>
                  <a:lnTo>
                    <a:pt x="114" y="422"/>
                  </a:lnTo>
                  <a:lnTo>
                    <a:pt x="114" y="425"/>
                  </a:lnTo>
                  <a:lnTo>
                    <a:pt x="114" y="425"/>
                  </a:lnTo>
                  <a:lnTo>
                    <a:pt x="111" y="425"/>
                  </a:lnTo>
                  <a:lnTo>
                    <a:pt x="110" y="425"/>
                  </a:lnTo>
                  <a:lnTo>
                    <a:pt x="107" y="459"/>
                  </a:lnTo>
                  <a:lnTo>
                    <a:pt x="107" y="459"/>
                  </a:lnTo>
                  <a:lnTo>
                    <a:pt x="108" y="459"/>
                  </a:lnTo>
                  <a:lnTo>
                    <a:pt x="108" y="460"/>
                  </a:lnTo>
                  <a:lnTo>
                    <a:pt x="108" y="462"/>
                  </a:lnTo>
                  <a:lnTo>
                    <a:pt x="110" y="463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3" y="466"/>
                  </a:lnTo>
                  <a:lnTo>
                    <a:pt x="113" y="466"/>
                  </a:lnTo>
                  <a:lnTo>
                    <a:pt x="113" y="468"/>
                  </a:lnTo>
                  <a:lnTo>
                    <a:pt x="111" y="469"/>
                  </a:lnTo>
                  <a:lnTo>
                    <a:pt x="108" y="469"/>
                  </a:lnTo>
                  <a:lnTo>
                    <a:pt x="107" y="469"/>
                  </a:lnTo>
                  <a:lnTo>
                    <a:pt x="105" y="483"/>
                  </a:lnTo>
                  <a:lnTo>
                    <a:pt x="105" y="483"/>
                  </a:lnTo>
                  <a:lnTo>
                    <a:pt x="104" y="485"/>
                  </a:lnTo>
                  <a:lnTo>
                    <a:pt x="102" y="488"/>
                  </a:lnTo>
                  <a:lnTo>
                    <a:pt x="102" y="488"/>
                  </a:lnTo>
                  <a:lnTo>
                    <a:pt x="104" y="488"/>
                  </a:lnTo>
                  <a:lnTo>
                    <a:pt x="105" y="489"/>
                  </a:lnTo>
                  <a:lnTo>
                    <a:pt x="105" y="492"/>
                  </a:lnTo>
                  <a:lnTo>
                    <a:pt x="105" y="492"/>
                  </a:lnTo>
                  <a:lnTo>
                    <a:pt x="102" y="492"/>
                  </a:lnTo>
                  <a:lnTo>
                    <a:pt x="102" y="494"/>
                  </a:lnTo>
                  <a:lnTo>
                    <a:pt x="97" y="526"/>
                  </a:lnTo>
                  <a:lnTo>
                    <a:pt x="97" y="526"/>
                  </a:lnTo>
                  <a:lnTo>
                    <a:pt x="99" y="526"/>
                  </a:lnTo>
                  <a:lnTo>
                    <a:pt x="99" y="527"/>
                  </a:lnTo>
                  <a:lnTo>
                    <a:pt x="100" y="530"/>
                  </a:lnTo>
                  <a:lnTo>
                    <a:pt x="100" y="530"/>
                  </a:lnTo>
                  <a:lnTo>
                    <a:pt x="102" y="530"/>
                  </a:lnTo>
                  <a:lnTo>
                    <a:pt x="104" y="532"/>
                  </a:lnTo>
                  <a:lnTo>
                    <a:pt x="104" y="535"/>
                  </a:lnTo>
                  <a:lnTo>
                    <a:pt x="104" y="535"/>
                  </a:lnTo>
                  <a:lnTo>
                    <a:pt x="102" y="536"/>
                  </a:lnTo>
                  <a:lnTo>
                    <a:pt x="100" y="538"/>
                  </a:lnTo>
                  <a:lnTo>
                    <a:pt x="100" y="538"/>
                  </a:lnTo>
                  <a:lnTo>
                    <a:pt x="0" y="521"/>
                  </a:lnTo>
                  <a:lnTo>
                    <a:pt x="0" y="514"/>
                  </a:lnTo>
                  <a:lnTo>
                    <a:pt x="6" y="515"/>
                  </a:lnTo>
                  <a:lnTo>
                    <a:pt x="8" y="512"/>
                  </a:lnTo>
                  <a:lnTo>
                    <a:pt x="9" y="510"/>
                  </a:lnTo>
                  <a:lnTo>
                    <a:pt x="11" y="512"/>
                  </a:lnTo>
                  <a:lnTo>
                    <a:pt x="14" y="478"/>
                  </a:lnTo>
                  <a:lnTo>
                    <a:pt x="14" y="477"/>
                  </a:lnTo>
                  <a:lnTo>
                    <a:pt x="11" y="477"/>
                  </a:lnTo>
                  <a:lnTo>
                    <a:pt x="11" y="477"/>
                  </a:lnTo>
                  <a:lnTo>
                    <a:pt x="12" y="475"/>
                  </a:lnTo>
                  <a:lnTo>
                    <a:pt x="12" y="474"/>
                  </a:lnTo>
                  <a:lnTo>
                    <a:pt x="14" y="472"/>
                  </a:lnTo>
                  <a:lnTo>
                    <a:pt x="14" y="469"/>
                  </a:lnTo>
                  <a:lnTo>
                    <a:pt x="11" y="466"/>
                  </a:lnTo>
                  <a:lnTo>
                    <a:pt x="6" y="465"/>
                  </a:lnTo>
                  <a:lnTo>
                    <a:pt x="9" y="446"/>
                  </a:lnTo>
                  <a:lnTo>
                    <a:pt x="15" y="446"/>
                  </a:lnTo>
                  <a:lnTo>
                    <a:pt x="17" y="445"/>
                  </a:lnTo>
                  <a:lnTo>
                    <a:pt x="18" y="443"/>
                  </a:lnTo>
                  <a:lnTo>
                    <a:pt x="18" y="443"/>
                  </a:lnTo>
                  <a:lnTo>
                    <a:pt x="23" y="411"/>
                  </a:lnTo>
                  <a:lnTo>
                    <a:pt x="23" y="410"/>
                  </a:lnTo>
                  <a:lnTo>
                    <a:pt x="20" y="410"/>
                  </a:lnTo>
                  <a:lnTo>
                    <a:pt x="20" y="410"/>
                  </a:lnTo>
                  <a:lnTo>
                    <a:pt x="21" y="407"/>
                  </a:lnTo>
                  <a:lnTo>
                    <a:pt x="23" y="405"/>
                  </a:lnTo>
                  <a:lnTo>
                    <a:pt x="21" y="401"/>
                  </a:lnTo>
                  <a:lnTo>
                    <a:pt x="20" y="398"/>
                  </a:lnTo>
                  <a:lnTo>
                    <a:pt x="15" y="396"/>
                  </a:lnTo>
                  <a:lnTo>
                    <a:pt x="18" y="379"/>
                  </a:lnTo>
                  <a:lnTo>
                    <a:pt x="24" y="379"/>
                  </a:lnTo>
                  <a:lnTo>
                    <a:pt x="26" y="376"/>
                  </a:lnTo>
                  <a:lnTo>
                    <a:pt x="27" y="376"/>
                  </a:lnTo>
                  <a:lnTo>
                    <a:pt x="27" y="376"/>
                  </a:lnTo>
                  <a:lnTo>
                    <a:pt x="32" y="344"/>
                  </a:lnTo>
                  <a:lnTo>
                    <a:pt x="32" y="343"/>
                  </a:lnTo>
                  <a:lnTo>
                    <a:pt x="29" y="343"/>
                  </a:lnTo>
                  <a:lnTo>
                    <a:pt x="29" y="341"/>
                  </a:lnTo>
                  <a:lnTo>
                    <a:pt x="30" y="338"/>
                  </a:lnTo>
                  <a:lnTo>
                    <a:pt x="32" y="338"/>
                  </a:lnTo>
                  <a:lnTo>
                    <a:pt x="30" y="334"/>
                  </a:lnTo>
                  <a:lnTo>
                    <a:pt x="27" y="331"/>
                  </a:lnTo>
                  <a:lnTo>
                    <a:pt x="24" y="329"/>
                  </a:lnTo>
                  <a:lnTo>
                    <a:pt x="27" y="311"/>
                  </a:lnTo>
                  <a:lnTo>
                    <a:pt x="32" y="312"/>
                  </a:lnTo>
                  <a:lnTo>
                    <a:pt x="33" y="309"/>
                  </a:lnTo>
                  <a:lnTo>
                    <a:pt x="36" y="308"/>
                  </a:lnTo>
                  <a:lnTo>
                    <a:pt x="36" y="308"/>
                  </a:lnTo>
                  <a:lnTo>
                    <a:pt x="41" y="276"/>
                  </a:lnTo>
                  <a:lnTo>
                    <a:pt x="40" y="274"/>
                  </a:lnTo>
                  <a:lnTo>
                    <a:pt x="38" y="274"/>
                  </a:lnTo>
                  <a:lnTo>
                    <a:pt x="38" y="274"/>
                  </a:lnTo>
                  <a:lnTo>
                    <a:pt x="38" y="271"/>
                  </a:lnTo>
                  <a:lnTo>
                    <a:pt x="41" y="270"/>
                  </a:lnTo>
                  <a:lnTo>
                    <a:pt x="40" y="267"/>
                  </a:lnTo>
                  <a:lnTo>
                    <a:pt x="36" y="264"/>
                  </a:lnTo>
                  <a:lnTo>
                    <a:pt x="33" y="260"/>
                  </a:lnTo>
                  <a:lnTo>
                    <a:pt x="35" y="244"/>
                  </a:lnTo>
                  <a:lnTo>
                    <a:pt x="41" y="244"/>
                  </a:lnTo>
                  <a:lnTo>
                    <a:pt x="43" y="242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50" y="209"/>
                  </a:lnTo>
                  <a:lnTo>
                    <a:pt x="49" y="207"/>
                  </a:lnTo>
                  <a:lnTo>
                    <a:pt x="46" y="207"/>
                  </a:lnTo>
                  <a:lnTo>
                    <a:pt x="47" y="206"/>
                  </a:lnTo>
                  <a:lnTo>
                    <a:pt x="47" y="204"/>
                  </a:lnTo>
                  <a:lnTo>
                    <a:pt x="50" y="203"/>
                  </a:lnTo>
                  <a:lnTo>
                    <a:pt x="49" y="198"/>
                  </a:lnTo>
                  <a:lnTo>
                    <a:pt x="46" y="195"/>
                  </a:lnTo>
                  <a:lnTo>
                    <a:pt x="43" y="193"/>
                  </a:lnTo>
                  <a:lnTo>
                    <a:pt x="44" y="175"/>
                  </a:lnTo>
                  <a:lnTo>
                    <a:pt x="50" y="177"/>
                  </a:lnTo>
                  <a:lnTo>
                    <a:pt x="52" y="174"/>
                  </a:lnTo>
                  <a:lnTo>
                    <a:pt x="53" y="174"/>
                  </a:lnTo>
                  <a:lnTo>
                    <a:pt x="55" y="174"/>
                  </a:lnTo>
                  <a:lnTo>
                    <a:pt x="58" y="142"/>
                  </a:lnTo>
                  <a:lnTo>
                    <a:pt x="58" y="140"/>
                  </a:lnTo>
                  <a:lnTo>
                    <a:pt x="55" y="140"/>
                  </a:lnTo>
                  <a:lnTo>
                    <a:pt x="55" y="139"/>
                  </a:lnTo>
                  <a:lnTo>
                    <a:pt x="56" y="137"/>
                  </a:lnTo>
                  <a:lnTo>
                    <a:pt x="58" y="135"/>
                  </a:lnTo>
                  <a:lnTo>
                    <a:pt x="59" y="135"/>
                  </a:lnTo>
                  <a:lnTo>
                    <a:pt x="59" y="135"/>
                  </a:lnTo>
                  <a:lnTo>
                    <a:pt x="58" y="131"/>
                  </a:lnTo>
                  <a:lnTo>
                    <a:pt x="55" y="128"/>
                  </a:lnTo>
                  <a:lnTo>
                    <a:pt x="50" y="12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Freeform 75"/>
            <p:cNvSpPr>
              <a:spLocks/>
            </p:cNvSpPr>
            <p:nvPr/>
          </p:nvSpPr>
          <p:spPr bwMode="auto">
            <a:xfrm>
              <a:off x="3027363" y="4953000"/>
              <a:ext cx="168275" cy="141288"/>
            </a:xfrm>
            <a:custGeom>
              <a:avLst/>
              <a:gdLst>
                <a:gd name="T0" fmla="*/ 15 w 106"/>
                <a:gd name="T1" fmla="*/ 2 h 89"/>
                <a:gd name="T2" fmla="*/ 23 w 106"/>
                <a:gd name="T3" fmla="*/ 8 h 89"/>
                <a:gd name="T4" fmla="*/ 24 w 106"/>
                <a:gd name="T5" fmla="*/ 19 h 89"/>
                <a:gd name="T6" fmla="*/ 29 w 106"/>
                <a:gd name="T7" fmla="*/ 23 h 89"/>
                <a:gd name="T8" fmla="*/ 30 w 106"/>
                <a:gd name="T9" fmla="*/ 14 h 89"/>
                <a:gd name="T10" fmla="*/ 36 w 106"/>
                <a:gd name="T11" fmla="*/ 6 h 89"/>
                <a:gd name="T12" fmla="*/ 47 w 106"/>
                <a:gd name="T13" fmla="*/ 5 h 89"/>
                <a:gd name="T14" fmla="*/ 56 w 106"/>
                <a:gd name="T15" fmla="*/ 9 h 89"/>
                <a:gd name="T16" fmla="*/ 61 w 106"/>
                <a:gd name="T17" fmla="*/ 19 h 89"/>
                <a:gd name="T18" fmla="*/ 59 w 106"/>
                <a:gd name="T19" fmla="*/ 28 h 89"/>
                <a:gd name="T20" fmla="*/ 65 w 106"/>
                <a:gd name="T21" fmla="*/ 25 h 89"/>
                <a:gd name="T22" fmla="*/ 70 w 106"/>
                <a:gd name="T23" fmla="*/ 15 h 89"/>
                <a:gd name="T24" fmla="*/ 76 w 106"/>
                <a:gd name="T25" fmla="*/ 11 h 89"/>
                <a:gd name="T26" fmla="*/ 85 w 106"/>
                <a:gd name="T27" fmla="*/ 12 h 89"/>
                <a:gd name="T28" fmla="*/ 91 w 106"/>
                <a:gd name="T29" fmla="*/ 20 h 89"/>
                <a:gd name="T30" fmla="*/ 93 w 106"/>
                <a:gd name="T31" fmla="*/ 29 h 89"/>
                <a:gd name="T32" fmla="*/ 97 w 106"/>
                <a:gd name="T33" fmla="*/ 34 h 89"/>
                <a:gd name="T34" fmla="*/ 99 w 106"/>
                <a:gd name="T35" fmla="*/ 25 h 89"/>
                <a:gd name="T36" fmla="*/ 106 w 106"/>
                <a:gd name="T37" fmla="*/ 17 h 89"/>
                <a:gd name="T38" fmla="*/ 103 w 106"/>
                <a:gd name="T39" fmla="*/ 43 h 89"/>
                <a:gd name="T40" fmla="*/ 99 w 106"/>
                <a:gd name="T41" fmla="*/ 73 h 89"/>
                <a:gd name="T42" fmla="*/ 97 w 106"/>
                <a:gd name="T43" fmla="*/ 89 h 89"/>
                <a:gd name="T44" fmla="*/ 96 w 106"/>
                <a:gd name="T45" fmla="*/ 47 h 89"/>
                <a:gd name="T46" fmla="*/ 90 w 106"/>
                <a:gd name="T47" fmla="*/ 46 h 89"/>
                <a:gd name="T48" fmla="*/ 84 w 106"/>
                <a:gd name="T49" fmla="*/ 89 h 89"/>
                <a:gd name="T50" fmla="*/ 64 w 106"/>
                <a:gd name="T51" fmla="*/ 41 h 89"/>
                <a:gd name="T52" fmla="*/ 58 w 106"/>
                <a:gd name="T53" fmla="*/ 41 h 89"/>
                <a:gd name="T54" fmla="*/ 52 w 106"/>
                <a:gd name="T55" fmla="*/ 89 h 89"/>
                <a:gd name="T56" fmla="*/ 27 w 106"/>
                <a:gd name="T57" fmla="*/ 35 h 89"/>
                <a:gd name="T58" fmla="*/ 21 w 106"/>
                <a:gd name="T59" fmla="*/ 35 h 89"/>
                <a:gd name="T60" fmla="*/ 13 w 106"/>
                <a:gd name="T61" fmla="*/ 89 h 89"/>
                <a:gd name="T62" fmla="*/ 10 w 106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89">
                  <a:moveTo>
                    <a:pt x="10" y="0"/>
                  </a:moveTo>
                  <a:lnTo>
                    <a:pt x="15" y="2"/>
                  </a:lnTo>
                  <a:lnTo>
                    <a:pt x="20" y="5"/>
                  </a:lnTo>
                  <a:lnTo>
                    <a:pt x="23" y="8"/>
                  </a:lnTo>
                  <a:lnTo>
                    <a:pt x="24" y="12"/>
                  </a:lnTo>
                  <a:lnTo>
                    <a:pt x="24" y="19"/>
                  </a:lnTo>
                  <a:lnTo>
                    <a:pt x="23" y="22"/>
                  </a:lnTo>
                  <a:lnTo>
                    <a:pt x="29" y="23"/>
                  </a:lnTo>
                  <a:lnTo>
                    <a:pt x="29" y="19"/>
                  </a:lnTo>
                  <a:lnTo>
                    <a:pt x="30" y="14"/>
                  </a:lnTo>
                  <a:lnTo>
                    <a:pt x="33" y="9"/>
                  </a:lnTo>
                  <a:lnTo>
                    <a:pt x="36" y="6"/>
                  </a:lnTo>
                  <a:lnTo>
                    <a:pt x="41" y="5"/>
                  </a:lnTo>
                  <a:lnTo>
                    <a:pt x="47" y="5"/>
                  </a:lnTo>
                  <a:lnTo>
                    <a:pt x="52" y="6"/>
                  </a:lnTo>
                  <a:lnTo>
                    <a:pt x="56" y="9"/>
                  </a:lnTo>
                  <a:lnTo>
                    <a:pt x="59" y="14"/>
                  </a:lnTo>
                  <a:lnTo>
                    <a:pt x="61" y="19"/>
                  </a:lnTo>
                  <a:lnTo>
                    <a:pt x="61" y="25"/>
                  </a:lnTo>
                  <a:lnTo>
                    <a:pt x="59" y="28"/>
                  </a:lnTo>
                  <a:lnTo>
                    <a:pt x="65" y="29"/>
                  </a:lnTo>
                  <a:lnTo>
                    <a:pt x="65" y="25"/>
                  </a:lnTo>
                  <a:lnTo>
                    <a:pt x="67" y="20"/>
                  </a:lnTo>
                  <a:lnTo>
                    <a:pt x="70" y="15"/>
                  </a:lnTo>
                  <a:lnTo>
                    <a:pt x="73" y="12"/>
                  </a:lnTo>
                  <a:lnTo>
                    <a:pt x="76" y="11"/>
                  </a:lnTo>
                  <a:lnTo>
                    <a:pt x="80" y="11"/>
                  </a:lnTo>
                  <a:lnTo>
                    <a:pt x="85" y="12"/>
                  </a:lnTo>
                  <a:lnTo>
                    <a:pt x="90" y="15"/>
                  </a:lnTo>
                  <a:lnTo>
                    <a:pt x="91" y="20"/>
                  </a:lnTo>
                  <a:lnTo>
                    <a:pt x="93" y="25"/>
                  </a:lnTo>
                  <a:lnTo>
                    <a:pt x="93" y="29"/>
                  </a:lnTo>
                  <a:lnTo>
                    <a:pt x="93" y="34"/>
                  </a:lnTo>
                  <a:lnTo>
                    <a:pt x="97" y="34"/>
                  </a:lnTo>
                  <a:lnTo>
                    <a:pt x="97" y="31"/>
                  </a:lnTo>
                  <a:lnTo>
                    <a:pt x="99" y="25"/>
                  </a:lnTo>
                  <a:lnTo>
                    <a:pt x="102" y="20"/>
                  </a:lnTo>
                  <a:lnTo>
                    <a:pt x="106" y="17"/>
                  </a:lnTo>
                  <a:lnTo>
                    <a:pt x="105" y="28"/>
                  </a:lnTo>
                  <a:lnTo>
                    <a:pt x="103" y="43"/>
                  </a:lnTo>
                  <a:lnTo>
                    <a:pt x="100" y="58"/>
                  </a:lnTo>
                  <a:lnTo>
                    <a:pt x="99" y="73"/>
                  </a:lnTo>
                  <a:lnTo>
                    <a:pt x="97" y="84"/>
                  </a:lnTo>
                  <a:lnTo>
                    <a:pt x="97" y="89"/>
                  </a:lnTo>
                  <a:lnTo>
                    <a:pt x="91" y="89"/>
                  </a:lnTo>
                  <a:lnTo>
                    <a:pt x="96" y="47"/>
                  </a:lnTo>
                  <a:lnTo>
                    <a:pt x="96" y="4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89"/>
                  </a:lnTo>
                  <a:lnTo>
                    <a:pt x="58" y="89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2" y="89"/>
                  </a:lnTo>
                  <a:lnTo>
                    <a:pt x="21" y="89"/>
                  </a:lnTo>
                  <a:lnTo>
                    <a:pt x="27" y="35"/>
                  </a:lnTo>
                  <a:lnTo>
                    <a:pt x="26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13" y="89"/>
                  </a:lnTo>
                  <a:lnTo>
                    <a:pt x="0" y="8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2867026" y="4929188"/>
              <a:ext cx="176213" cy="165100"/>
            </a:xfrm>
            <a:custGeom>
              <a:avLst/>
              <a:gdLst>
                <a:gd name="T0" fmla="*/ 17 w 111"/>
                <a:gd name="T1" fmla="*/ 3 h 104"/>
                <a:gd name="T2" fmla="*/ 20 w 111"/>
                <a:gd name="T3" fmla="*/ 11 h 104"/>
                <a:gd name="T4" fmla="*/ 20 w 111"/>
                <a:gd name="T5" fmla="*/ 20 h 104"/>
                <a:gd name="T6" fmla="*/ 25 w 111"/>
                <a:gd name="T7" fmla="*/ 17 h 104"/>
                <a:gd name="T8" fmla="*/ 28 w 111"/>
                <a:gd name="T9" fmla="*/ 9 h 104"/>
                <a:gd name="T10" fmla="*/ 34 w 111"/>
                <a:gd name="T11" fmla="*/ 5 h 104"/>
                <a:gd name="T12" fmla="*/ 40 w 111"/>
                <a:gd name="T13" fmla="*/ 3 h 104"/>
                <a:gd name="T14" fmla="*/ 47 w 111"/>
                <a:gd name="T15" fmla="*/ 6 h 104"/>
                <a:gd name="T16" fmla="*/ 50 w 111"/>
                <a:gd name="T17" fmla="*/ 12 h 104"/>
                <a:gd name="T18" fmla="*/ 52 w 111"/>
                <a:gd name="T19" fmla="*/ 21 h 104"/>
                <a:gd name="T20" fmla="*/ 57 w 111"/>
                <a:gd name="T21" fmla="*/ 26 h 104"/>
                <a:gd name="T22" fmla="*/ 58 w 111"/>
                <a:gd name="T23" fmla="*/ 17 h 104"/>
                <a:gd name="T24" fmla="*/ 66 w 111"/>
                <a:gd name="T25" fmla="*/ 11 h 104"/>
                <a:gd name="T26" fmla="*/ 75 w 111"/>
                <a:gd name="T27" fmla="*/ 9 h 104"/>
                <a:gd name="T28" fmla="*/ 82 w 111"/>
                <a:gd name="T29" fmla="*/ 12 h 104"/>
                <a:gd name="T30" fmla="*/ 89 w 111"/>
                <a:gd name="T31" fmla="*/ 21 h 104"/>
                <a:gd name="T32" fmla="*/ 89 w 111"/>
                <a:gd name="T33" fmla="*/ 30 h 104"/>
                <a:gd name="T34" fmla="*/ 93 w 111"/>
                <a:gd name="T35" fmla="*/ 27 h 104"/>
                <a:gd name="T36" fmla="*/ 96 w 111"/>
                <a:gd name="T37" fmla="*/ 21 h 104"/>
                <a:gd name="T38" fmla="*/ 102 w 111"/>
                <a:gd name="T39" fmla="*/ 15 h 104"/>
                <a:gd name="T40" fmla="*/ 111 w 111"/>
                <a:gd name="T41" fmla="*/ 15 h 104"/>
                <a:gd name="T42" fmla="*/ 101 w 111"/>
                <a:gd name="T43" fmla="*/ 104 h 104"/>
                <a:gd name="T44" fmla="*/ 92 w 111"/>
                <a:gd name="T45" fmla="*/ 46 h 104"/>
                <a:gd name="T46" fmla="*/ 85 w 111"/>
                <a:gd name="T47" fmla="*/ 44 h 104"/>
                <a:gd name="T48" fmla="*/ 78 w 111"/>
                <a:gd name="T49" fmla="*/ 104 h 104"/>
                <a:gd name="T50" fmla="*/ 55 w 111"/>
                <a:gd name="T51" fmla="*/ 40 h 104"/>
                <a:gd name="T52" fmla="*/ 49 w 111"/>
                <a:gd name="T53" fmla="*/ 38 h 104"/>
                <a:gd name="T54" fmla="*/ 40 w 111"/>
                <a:gd name="T55" fmla="*/ 104 h 104"/>
                <a:gd name="T56" fmla="*/ 18 w 111"/>
                <a:gd name="T57" fmla="*/ 101 h 104"/>
                <a:gd name="T58" fmla="*/ 15 w 111"/>
                <a:gd name="T59" fmla="*/ 99 h 104"/>
                <a:gd name="T60" fmla="*/ 23 w 111"/>
                <a:gd name="T61" fmla="*/ 34 h 104"/>
                <a:gd name="T62" fmla="*/ 17 w 111"/>
                <a:gd name="T63" fmla="*/ 34 h 104"/>
                <a:gd name="T64" fmla="*/ 8 w 111"/>
                <a:gd name="T65" fmla="*/ 98 h 104"/>
                <a:gd name="T66" fmla="*/ 3 w 111"/>
                <a:gd name="T67" fmla="*/ 99 h 104"/>
                <a:gd name="T68" fmla="*/ 0 w 111"/>
                <a:gd name="T69" fmla="*/ 104 h 104"/>
                <a:gd name="T70" fmla="*/ 3 w 111"/>
                <a:gd name="T71" fmla="*/ 85 h 104"/>
                <a:gd name="T72" fmla="*/ 8 w 111"/>
                <a:gd name="T73" fmla="*/ 49 h 104"/>
                <a:gd name="T74" fmla="*/ 12 w 111"/>
                <a:gd name="T75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04">
                  <a:moveTo>
                    <a:pt x="14" y="0"/>
                  </a:moveTo>
                  <a:lnTo>
                    <a:pt x="17" y="3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25" y="21"/>
                  </a:lnTo>
                  <a:lnTo>
                    <a:pt x="25" y="17"/>
                  </a:lnTo>
                  <a:lnTo>
                    <a:pt x="26" y="12"/>
                  </a:lnTo>
                  <a:lnTo>
                    <a:pt x="28" y="9"/>
                  </a:lnTo>
                  <a:lnTo>
                    <a:pt x="31" y="6"/>
                  </a:lnTo>
                  <a:lnTo>
                    <a:pt x="34" y="5"/>
                  </a:lnTo>
                  <a:lnTo>
                    <a:pt x="37" y="3"/>
                  </a:lnTo>
                  <a:lnTo>
                    <a:pt x="40" y="3"/>
                  </a:lnTo>
                  <a:lnTo>
                    <a:pt x="44" y="5"/>
                  </a:lnTo>
                  <a:lnTo>
                    <a:pt x="47" y="6"/>
                  </a:lnTo>
                  <a:lnTo>
                    <a:pt x="49" y="9"/>
                  </a:lnTo>
                  <a:lnTo>
                    <a:pt x="50" y="12"/>
                  </a:lnTo>
                  <a:lnTo>
                    <a:pt x="52" y="17"/>
                  </a:lnTo>
                  <a:lnTo>
                    <a:pt x="52" y="21"/>
                  </a:lnTo>
                  <a:lnTo>
                    <a:pt x="52" y="26"/>
                  </a:lnTo>
                  <a:lnTo>
                    <a:pt x="57" y="26"/>
                  </a:lnTo>
                  <a:lnTo>
                    <a:pt x="57" y="23"/>
                  </a:lnTo>
                  <a:lnTo>
                    <a:pt x="58" y="17"/>
                  </a:lnTo>
                  <a:lnTo>
                    <a:pt x="61" y="14"/>
                  </a:lnTo>
                  <a:lnTo>
                    <a:pt x="66" y="11"/>
                  </a:lnTo>
                  <a:lnTo>
                    <a:pt x="70" y="9"/>
                  </a:lnTo>
                  <a:lnTo>
                    <a:pt x="75" y="9"/>
                  </a:lnTo>
                  <a:lnTo>
                    <a:pt x="79" y="11"/>
                  </a:lnTo>
                  <a:lnTo>
                    <a:pt x="82" y="12"/>
                  </a:lnTo>
                  <a:lnTo>
                    <a:pt x="85" y="15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89" y="30"/>
                  </a:lnTo>
                  <a:lnTo>
                    <a:pt x="93" y="32"/>
                  </a:lnTo>
                  <a:lnTo>
                    <a:pt x="93" y="27"/>
                  </a:lnTo>
                  <a:lnTo>
                    <a:pt x="95" y="24"/>
                  </a:lnTo>
                  <a:lnTo>
                    <a:pt x="96" y="21"/>
                  </a:lnTo>
                  <a:lnTo>
                    <a:pt x="99" y="18"/>
                  </a:lnTo>
                  <a:lnTo>
                    <a:pt x="102" y="15"/>
                  </a:lnTo>
                  <a:lnTo>
                    <a:pt x="107" y="14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01" y="104"/>
                  </a:lnTo>
                  <a:lnTo>
                    <a:pt x="84" y="10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78" y="104"/>
                  </a:lnTo>
                  <a:lnTo>
                    <a:pt x="47" y="104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49" y="38"/>
                  </a:lnTo>
                  <a:lnTo>
                    <a:pt x="49" y="38"/>
                  </a:lnTo>
                  <a:lnTo>
                    <a:pt x="40" y="104"/>
                  </a:lnTo>
                  <a:lnTo>
                    <a:pt x="20" y="104"/>
                  </a:lnTo>
                  <a:lnTo>
                    <a:pt x="18" y="101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8" y="34"/>
                  </a:lnTo>
                  <a:lnTo>
                    <a:pt x="17" y="34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5" y="98"/>
                  </a:lnTo>
                  <a:lnTo>
                    <a:pt x="3" y="99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2" y="98"/>
                  </a:lnTo>
                  <a:lnTo>
                    <a:pt x="3" y="85"/>
                  </a:lnTo>
                  <a:lnTo>
                    <a:pt x="5" y="69"/>
                  </a:lnTo>
                  <a:lnTo>
                    <a:pt x="8" y="49"/>
                  </a:lnTo>
                  <a:lnTo>
                    <a:pt x="11" y="29"/>
                  </a:lnTo>
                  <a:lnTo>
                    <a:pt x="12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163905" y="1931222"/>
            <a:ext cx="1153498" cy="703287"/>
            <a:chOff x="3319463" y="4699000"/>
            <a:chExt cx="687388" cy="419100"/>
          </a:xfrm>
          <a:solidFill>
            <a:srgbClr val="B5B5B7"/>
          </a:solidFill>
        </p:grpSpPr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3319463" y="4699000"/>
              <a:ext cx="341313" cy="419100"/>
            </a:xfrm>
            <a:custGeom>
              <a:avLst/>
              <a:gdLst>
                <a:gd name="T0" fmla="*/ 128 w 215"/>
                <a:gd name="T1" fmla="*/ 195 h 264"/>
                <a:gd name="T2" fmla="*/ 127 w 215"/>
                <a:gd name="T3" fmla="*/ 201 h 264"/>
                <a:gd name="T4" fmla="*/ 151 w 215"/>
                <a:gd name="T5" fmla="*/ 204 h 264"/>
                <a:gd name="T6" fmla="*/ 148 w 215"/>
                <a:gd name="T7" fmla="*/ 197 h 264"/>
                <a:gd name="T8" fmla="*/ 79 w 215"/>
                <a:gd name="T9" fmla="*/ 185 h 264"/>
                <a:gd name="T10" fmla="*/ 72 w 215"/>
                <a:gd name="T11" fmla="*/ 191 h 264"/>
                <a:gd name="T12" fmla="*/ 70 w 215"/>
                <a:gd name="T13" fmla="*/ 233 h 264"/>
                <a:gd name="T14" fmla="*/ 90 w 215"/>
                <a:gd name="T15" fmla="*/ 236 h 264"/>
                <a:gd name="T16" fmla="*/ 88 w 215"/>
                <a:gd name="T17" fmla="*/ 192 h 264"/>
                <a:gd name="T18" fmla="*/ 24 w 215"/>
                <a:gd name="T19" fmla="*/ 172 h 264"/>
                <a:gd name="T20" fmla="*/ 18 w 215"/>
                <a:gd name="T21" fmla="*/ 180 h 264"/>
                <a:gd name="T22" fmla="*/ 23 w 215"/>
                <a:gd name="T23" fmla="*/ 221 h 264"/>
                <a:gd name="T24" fmla="*/ 38 w 215"/>
                <a:gd name="T25" fmla="*/ 188 h 264"/>
                <a:gd name="T26" fmla="*/ 34 w 215"/>
                <a:gd name="T27" fmla="*/ 179 h 264"/>
                <a:gd name="T28" fmla="*/ 137 w 215"/>
                <a:gd name="T29" fmla="*/ 124 h 264"/>
                <a:gd name="T30" fmla="*/ 128 w 215"/>
                <a:gd name="T31" fmla="*/ 130 h 264"/>
                <a:gd name="T32" fmla="*/ 127 w 215"/>
                <a:gd name="T33" fmla="*/ 172 h 264"/>
                <a:gd name="T34" fmla="*/ 151 w 215"/>
                <a:gd name="T35" fmla="*/ 134 h 264"/>
                <a:gd name="T36" fmla="*/ 145 w 215"/>
                <a:gd name="T37" fmla="*/ 127 h 264"/>
                <a:gd name="T38" fmla="*/ 76 w 215"/>
                <a:gd name="T39" fmla="*/ 116 h 264"/>
                <a:gd name="T40" fmla="*/ 70 w 215"/>
                <a:gd name="T41" fmla="*/ 124 h 264"/>
                <a:gd name="T42" fmla="*/ 76 w 215"/>
                <a:gd name="T43" fmla="*/ 166 h 264"/>
                <a:gd name="T44" fmla="*/ 90 w 215"/>
                <a:gd name="T45" fmla="*/ 130 h 264"/>
                <a:gd name="T46" fmla="*/ 87 w 215"/>
                <a:gd name="T47" fmla="*/ 121 h 264"/>
                <a:gd name="T48" fmla="*/ 21 w 215"/>
                <a:gd name="T49" fmla="*/ 105 h 264"/>
                <a:gd name="T50" fmla="*/ 18 w 215"/>
                <a:gd name="T51" fmla="*/ 113 h 264"/>
                <a:gd name="T52" fmla="*/ 28 w 215"/>
                <a:gd name="T53" fmla="*/ 156 h 264"/>
                <a:gd name="T54" fmla="*/ 38 w 215"/>
                <a:gd name="T55" fmla="*/ 118 h 264"/>
                <a:gd name="T56" fmla="*/ 32 w 215"/>
                <a:gd name="T57" fmla="*/ 107 h 264"/>
                <a:gd name="T58" fmla="*/ 133 w 215"/>
                <a:gd name="T59" fmla="*/ 110 h 264"/>
                <a:gd name="T60" fmla="*/ 143 w 215"/>
                <a:gd name="T61" fmla="*/ 98 h 264"/>
                <a:gd name="T62" fmla="*/ 75 w 215"/>
                <a:gd name="T63" fmla="*/ 90 h 264"/>
                <a:gd name="T64" fmla="*/ 85 w 215"/>
                <a:gd name="T65" fmla="*/ 104 h 264"/>
                <a:gd name="T66" fmla="*/ 75 w 215"/>
                <a:gd name="T67" fmla="*/ 90 h 264"/>
                <a:gd name="T68" fmla="*/ 29 w 215"/>
                <a:gd name="T69" fmla="*/ 93 h 264"/>
                <a:gd name="T70" fmla="*/ 26 w 215"/>
                <a:gd name="T71" fmla="*/ 79 h 264"/>
                <a:gd name="T72" fmla="*/ 174 w 215"/>
                <a:gd name="T73" fmla="*/ 8 h 264"/>
                <a:gd name="T74" fmla="*/ 55 w 215"/>
                <a:gd name="T75" fmla="*/ 26 h 264"/>
                <a:gd name="T76" fmla="*/ 55 w 215"/>
                <a:gd name="T77" fmla="*/ 57 h 264"/>
                <a:gd name="T78" fmla="*/ 174 w 215"/>
                <a:gd name="T79" fmla="*/ 76 h 264"/>
                <a:gd name="T80" fmla="*/ 207 w 215"/>
                <a:gd name="T81" fmla="*/ 113 h 264"/>
                <a:gd name="T82" fmla="*/ 215 w 215"/>
                <a:gd name="T83" fmla="*/ 127 h 264"/>
                <a:gd name="T84" fmla="*/ 201 w 215"/>
                <a:gd name="T85" fmla="*/ 133 h 264"/>
                <a:gd name="T86" fmla="*/ 200 w 215"/>
                <a:gd name="T87" fmla="*/ 175 h 264"/>
                <a:gd name="T88" fmla="*/ 215 w 215"/>
                <a:gd name="T89" fmla="*/ 194 h 264"/>
                <a:gd name="T90" fmla="*/ 201 w 215"/>
                <a:gd name="T91" fmla="*/ 201 h 264"/>
                <a:gd name="T92" fmla="*/ 200 w 215"/>
                <a:gd name="T93" fmla="*/ 244 h 264"/>
                <a:gd name="T94" fmla="*/ 172 w 215"/>
                <a:gd name="T95" fmla="*/ 262 h 264"/>
                <a:gd name="T96" fmla="*/ 37 w 215"/>
                <a:gd name="T97" fmla="*/ 246 h 264"/>
                <a:gd name="T98" fmla="*/ 0 w 215"/>
                <a:gd name="T99" fmla="*/ 203 h 264"/>
                <a:gd name="T100" fmla="*/ 0 w 215"/>
                <a:gd name="T101" fmla="*/ 81 h 264"/>
                <a:gd name="T102" fmla="*/ 17 w 215"/>
                <a:gd name="T103" fmla="*/ 26 h 264"/>
                <a:gd name="T104" fmla="*/ 131 w 215"/>
                <a:gd name="T105" fmla="*/ 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264">
                  <a:moveTo>
                    <a:pt x="137" y="192"/>
                  </a:moveTo>
                  <a:lnTo>
                    <a:pt x="134" y="192"/>
                  </a:lnTo>
                  <a:lnTo>
                    <a:pt x="131" y="194"/>
                  </a:lnTo>
                  <a:lnTo>
                    <a:pt x="128" y="195"/>
                  </a:lnTo>
                  <a:lnTo>
                    <a:pt x="128" y="198"/>
                  </a:lnTo>
                  <a:lnTo>
                    <a:pt x="127" y="200"/>
                  </a:lnTo>
                  <a:lnTo>
                    <a:pt x="127" y="201"/>
                  </a:lnTo>
                  <a:lnTo>
                    <a:pt x="127" y="201"/>
                  </a:lnTo>
                  <a:lnTo>
                    <a:pt x="127" y="241"/>
                  </a:lnTo>
                  <a:lnTo>
                    <a:pt x="137" y="241"/>
                  </a:lnTo>
                  <a:lnTo>
                    <a:pt x="151" y="243"/>
                  </a:lnTo>
                  <a:lnTo>
                    <a:pt x="151" y="204"/>
                  </a:lnTo>
                  <a:lnTo>
                    <a:pt x="151" y="203"/>
                  </a:lnTo>
                  <a:lnTo>
                    <a:pt x="149" y="201"/>
                  </a:lnTo>
                  <a:lnTo>
                    <a:pt x="149" y="200"/>
                  </a:lnTo>
                  <a:lnTo>
                    <a:pt x="148" y="197"/>
                  </a:lnTo>
                  <a:lnTo>
                    <a:pt x="145" y="194"/>
                  </a:lnTo>
                  <a:lnTo>
                    <a:pt x="142" y="192"/>
                  </a:lnTo>
                  <a:lnTo>
                    <a:pt x="137" y="192"/>
                  </a:lnTo>
                  <a:close/>
                  <a:moveTo>
                    <a:pt x="79" y="185"/>
                  </a:moveTo>
                  <a:lnTo>
                    <a:pt x="76" y="185"/>
                  </a:lnTo>
                  <a:lnTo>
                    <a:pt x="75" y="186"/>
                  </a:lnTo>
                  <a:lnTo>
                    <a:pt x="73" y="188"/>
                  </a:lnTo>
                  <a:lnTo>
                    <a:pt x="72" y="191"/>
                  </a:lnTo>
                  <a:lnTo>
                    <a:pt x="70" y="192"/>
                  </a:lnTo>
                  <a:lnTo>
                    <a:pt x="70" y="194"/>
                  </a:lnTo>
                  <a:lnTo>
                    <a:pt x="70" y="194"/>
                  </a:lnTo>
                  <a:lnTo>
                    <a:pt x="70" y="233"/>
                  </a:lnTo>
                  <a:lnTo>
                    <a:pt x="76" y="233"/>
                  </a:lnTo>
                  <a:lnTo>
                    <a:pt x="79" y="235"/>
                  </a:lnTo>
                  <a:lnTo>
                    <a:pt x="84" y="235"/>
                  </a:lnTo>
                  <a:lnTo>
                    <a:pt x="90" y="236"/>
                  </a:lnTo>
                  <a:lnTo>
                    <a:pt x="90" y="198"/>
                  </a:lnTo>
                  <a:lnTo>
                    <a:pt x="90" y="197"/>
                  </a:lnTo>
                  <a:lnTo>
                    <a:pt x="88" y="195"/>
                  </a:lnTo>
                  <a:lnTo>
                    <a:pt x="88" y="192"/>
                  </a:lnTo>
                  <a:lnTo>
                    <a:pt x="87" y="189"/>
                  </a:lnTo>
                  <a:lnTo>
                    <a:pt x="84" y="186"/>
                  </a:lnTo>
                  <a:lnTo>
                    <a:pt x="79" y="185"/>
                  </a:lnTo>
                  <a:close/>
                  <a:moveTo>
                    <a:pt x="24" y="172"/>
                  </a:moveTo>
                  <a:lnTo>
                    <a:pt x="21" y="174"/>
                  </a:lnTo>
                  <a:lnTo>
                    <a:pt x="20" y="175"/>
                  </a:lnTo>
                  <a:lnTo>
                    <a:pt x="20" y="179"/>
                  </a:lnTo>
                  <a:lnTo>
                    <a:pt x="18" y="180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18" y="221"/>
                  </a:lnTo>
                  <a:lnTo>
                    <a:pt x="23" y="221"/>
                  </a:lnTo>
                  <a:lnTo>
                    <a:pt x="28" y="223"/>
                  </a:lnTo>
                  <a:lnTo>
                    <a:pt x="32" y="224"/>
                  </a:lnTo>
                  <a:lnTo>
                    <a:pt x="38" y="226"/>
                  </a:lnTo>
                  <a:lnTo>
                    <a:pt x="38" y="188"/>
                  </a:lnTo>
                  <a:lnTo>
                    <a:pt x="38" y="186"/>
                  </a:lnTo>
                  <a:lnTo>
                    <a:pt x="37" y="185"/>
                  </a:lnTo>
                  <a:lnTo>
                    <a:pt x="37" y="182"/>
                  </a:lnTo>
                  <a:lnTo>
                    <a:pt x="34" y="179"/>
                  </a:lnTo>
                  <a:lnTo>
                    <a:pt x="32" y="175"/>
                  </a:lnTo>
                  <a:lnTo>
                    <a:pt x="28" y="174"/>
                  </a:lnTo>
                  <a:lnTo>
                    <a:pt x="24" y="172"/>
                  </a:lnTo>
                  <a:close/>
                  <a:moveTo>
                    <a:pt x="137" y="124"/>
                  </a:moveTo>
                  <a:lnTo>
                    <a:pt x="134" y="124"/>
                  </a:lnTo>
                  <a:lnTo>
                    <a:pt x="131" y="125"/>
                  </a:lnTo>
                  <a:lnTo>
                    <a:pt x="128" y="127"/>
                  </a:lnTo>
                  <a:lnTo>
                    <a:pt x="128" y="130"/>
                  </a:lnTo>
                  <a:lnTo>
                    <a:pt x="127" y="131"/>
                  </a:lnTo>
                  <a:lnTo>
                    <a:pt x="127" y="133"/>
                  </a:lnTo>
                  <a:lnTo>
                    <a:pt x="127" y="134"/>
                  </a:lnTo>
                  <a:lnTo>
                    <a:pt x="127" y="172"/>
                  </a:lnTo>
                  <a:lnTo>
                    <a:pt x="137" y="174"/>
                  </a:lnTo>
                  <a:lnTo>
                    <a:pt x="151" y="174"/>
                  </a:lnTo>
                  <a:lnTo>
                    <a:pt x="151" y="136"/>
                  </a:lnTo>
                  <a:lnTo>
                    <a:pt x="151" y="134"/>
                  </a:lnTo>
                  <a:lnTo>
                    <a:pt x="149" y="133"/>
                  </a:lnTo>
                  <a:lnTo>
                    <a:pt x="149" y="131"/>
                  </a:lnTo>
                  <a:lnTo>
                    <a:pt x="148" y="128"/>
                  </a:lnTo>
                  <a:lnTo>
                    <a:pt x="145" y="127"/>
                  </a:lnTo>
                  <a:lnTo>
                    <a:pt x="142" y="125"/>
                  </a:lnTo>
                  <a:lnTo>
                    <a:pt x="137" y="124"/>
                  </a:lnTo>
                  <a:close/>
                  <a:moveTo>
                    <a:pt x="79" y="116"/>
                  </a:moveTo>
                  <a:lnTo>
                    <a:pt x="76" y="116"/>
                  </a:lnTo>
                  <a:lnTo>
                    <a:pt x="75" y="118"/>
                  </a:lnTo>
                  <a:lnTo>
                    <a:pt x="73" y="119"/>
                  </a:lnTo>
                  <a:lnTo>
                    <a:pt x="72" y="122"/>
                  </a:lnTo>
                  <a:lnTo>
                    <a:pt x="70" y="124"/>
                  </a:lnTo>
                  <a:lnTo>
                    <a:pt x="70" y="125"/>
                  </a:lnTo>
                  <a:lnTo>
                    <a:pt x="70" y="127"/>
                  </a:lnTo>
                  <a:lnTo>
                    <a:pt x="70" y="165"/>
                  </a:lnTo>
                  <a:lnTo>
                    <a:pt x="76" y="166"/>
                  </a:lnTo>
                  <a:lnTo>
                    <a:pt x="79" y="166"/>
                  </a:lnTo>
                  <a:lnTo>
                    <a:pt x="84" y="168"/>
                  </a:lnTo>
                  <a:lnTo>
                    <a:pt x="90" y="168"/>
                  </a:lnTo>
                  <a:lnTo>
                    <a:pt x="90" y="130"/>
                  </a:lnTo>
                  <a:lnTo>
                    <a:pt x="90" y="128"/>
                  </a:lnTo>
                  <a:lnTo>
                    <a:pt x="88" y="127"/>
                  </a:lnTo>
                  <a:lnTo>
                    <a:pt x="88" y="124"/>
                  </a:lnTo>
                  <a:lnTo>
                    <a:pt x="87" y="121"/>
                  </a:lnTo>
                  <a:lnTo>
                    <a:pt x="84" y="118"/>
                  </a:lnTo>
                  <a:lnTo>
                    <a:pt x="79" y="116"/>
                  </a:lnTo>
                  <a:close/>
                  <a:moveTo>
                    <a:pt x="24" y="105"/>
                  </a:moveTo>
                  <a:lnTo>
                    <a:pt x="21" y="105"/>
                  </a:lnTo>
                  <a:lnTo>
                    <a:pt x="20" y="108"/>
                  </a:lnTo>
                  <a:lnTo>
                    <a:pt x="20" y="110"/>
                  </a:lnTo>
                  <a:lnTo>
                    <a:pt x="18" y="111"/>
                  </a:lnTo>
                  <a:lnTo>
                    <a:pt x="18" y="113"/>
                  </a:lnTo>
                  <a:lnTo>
                    <a:pt x="18" y="114"/>
                  </a:lnTo>
                  <a:lnTo>
                    <a:pt x="18" y="153"/>
                  </a:lnTo>
                  <a:lnTo>
                    <a:pt x="23" y="154"/>
                  </a:lnTo>
                  <a:lnTo>
                    <a:pt x="28" y="156"/>
                  </a:lnTo>
                  <a:lnTo>
                    <a:pt x="32" y="156"/>
                  </a:lnTo>
                  <a:lnTo>
                    <a:pt x="38" y="157"/>
                  </a:lnTo>
                  <a:lnTo>
                    <a:pt x="38" y="119"/>
                  </a:lnTo>
                  <a:lnTo>
                    <a:pt x="38" y="118"/>
                  </a:lnTo>
                  <a:lnTo>
                    <a:pt x="37" y="116"/>
                  </a:lnTo>
                  <a:lnTo>
                    <a:pt x="37" y="113"/>
                  </a:lnTo>
                  <a:lnTo>
                    <a:pt x="34" y="110"/>
                  </a:lnTo>
                  <a:lnTo>
                    <a:pt x="32" y="107"/>
                  </a:lnTo>
                  <a:lnTo>
                    <a:pt x="28" y="105"/>
                  </a:lnTo>
                  <a:lnTo>
                    <a:pt x="24" y="105"/>
                  </a:lnTo>
                  <a:close/>
                  <a:moveTo>
                    <a:pt x="133" y="98"/>
                  </a:moveTo>
                  <a:lnTo>
                    <a:pt x="133" y="110"/>
                  </a:lnTo>
                  <a:lnTo>
                    <a:pt x="136" y="110"/>
                  </a:lnTo>
                  <a:lnTo>
                    <a:pt x="140" y="110"/>
                  </a:lnTo>
                  <a:lnTo>
                    <a:pt x="143" y="111"/>
                  </a:lnTo>
                  <a:lnTo>
                    <a:pt x="143" y="98"/>
                  </a:lnTo>
                  <a:lnTo>
                    <a:pt x="140" y="98"/>
                  </a:lnTo>
                  <a:lnTo>
                    <a:pt x="136" y="98"/>
                  </a:lnTo>
                  <a:lnTo>
                    <a:pt x="133" y="98"/>
                  </a:lnTo>
                  <a:close/>
                  <a:moveTo>
                    <a:pt x="75" y="90"/>
                  </a:moveTo>
                  <a:lnTo>
                    <a:pt x="75" y="102"/>
                  </a:lnTo>
                  <a:lnTo>
                    <a:pt x="79" y="104"/>
                  </a:lnTo>
                  <a:lnTo>
                    <a:pt x="81" y="104"/>
                  </a:lnTo>
                  <a:lnTo>
                    <a:pt x="85" y="104"/>
                  </a:lnTo>
                  <a:lnTo>
                    <a:pt x="85" y="92"/>
                  </a:lnTo>
                  <a:lnTo>
                    <a:pt x="81" y="90"/>
                  </a:lnTo>
                  <a:lnTo>
                    <a:pt x="79" y="90"/>
                  </a:lnTo>
                  <a:lnTo>
                    <a:pt x="75" y="90"/>
                  </a:lnTo>
                  <a:close/>
                  <a:moveTo>
                    <a:pt x="23" y="78"/>
                  </a:moveTo>
                  <a:lnTo>
                    <a:pt x="23" y="90"/>
                  </a:lnTo>
                  <a:lnTo>
                    <a:pt x="26" y="92"/>
                  </a:lnTo>
                  <a:lnTo>
                    <a:pt x="29" y="93"/>
                  </a:lnTo>
                  <a:lnTo>
                    <a:pt x="32" y="93"/>
                  </a:lnTo>
                  <a:lnTo>
                    <a:pt x="32" y="81"/>
                  </a:lnTo>
                  <a:lnTo>
                    <a:pt x="29" y="79"/>
                  </a:lnTo>
                  <a:lnTo>
                    <a:pt x="26" y="79"/>
                  </a:lnTo>
                  <a:lnTo>
                    <a:pt x="23" y="78"/>
                  </a:lnTo>
                  <a:close/>
                  <a:moveTo>
                    <a:pt x="215" y="0"/>
                  </a:moveTo>
                  <a:lnTo>
                    <a:pt x="215" y="6"/>
                  </a:lnTo>
                  <a:lnTo>
                    <a:pt x="174" y="8"/>
                  </a:lnTo>
                  <a:lnTo>
                    <a:pt x="137" y="11"/>
                  </a:lnTo>
                  <a:lnTo>
                    <a:pt x="104" y="15"/>
                  </a:lnTo>
                  <a:lnTo>
                    <a:pt x="76" y="20"/>
                  </a:lnTo>
                  <a:lnTo>
                    <a:pt x="55" y="26"/>
                  </a:lnTo>
                  <a:lnTo>
                    <a:pt x="41" y="34"/>
                  </a:lnTo>
                  <a:lnTo>
                    <a:pt x="37" y="41"/>
                  </a:lnTo>
                  <a:lnTo>
                    <a:pt x="41" y="50"/>
                  </a:lnTo>
                  <a:lnTo>
                    <a:pt x="55" y="57"/>
                  </a:lnTo>
                  <a:lnTo>
                    <a:pt x="76" y="64"/>
                  </a:lnTo>
                  <a:lnTo>
                    <a:pt x="104" y="69"/>
                  </a:lnTo>
                  <a:lnTo>
                    <a:pt x="137" y="73"/>
                  </a:lnTo>
                  <a:lnTo>
                    <a:pt x="174" y="76"/>
                  </a:lnTo>
                  <a:lnTo>
                    <a:pt x="215" y="76"/>
                  </a:lnTo>
                  <a:lnTo>
                    <a:pt x="215" y="99"/>
                  </a:lnTo>
                  <a:lnTo>
                    <a:pt x="207" y="99"/>
                  </a:lnTo>
                  <a:lnTo>
                    <a:pt x="207" y="113"/>
                  </a:lnTo>
                  <a:lnTo>
                    <a:pt x="212" y="113"/>
                  </a:lnTo>
                  <a:lnTo>
                    <a:pt x="215" y="113"/>
                  </a:lnTo>
                  <a:lnTo>
                    <a:pt x="215" y="127"/>
                  </a:lnTo>
                  <a:lnTo>
                    <a:pt x="215" y="127"/>
                  </a:lnTo>
                  <a:lnTo>
                    <a:pt x="210" y="127"/>
                  </a:lnTo>
                  <a:lnTo>
                    <a:pt x="206" y="128"/>
                  </a:lnTo>
                  <a:lnTo>
                    <a:pt x="204" y="130"/>
                  </a:lnTo>
                  <a:lnTo>
                    <a:pt x="201" y="133"/>
                  </a:lnTo>
                  <a:lnTo>
                    <a:pt x="201" y="134"/>
                  </a:lnTo>
                  <a:lnTo>
                    <a:pt x="200" y="136"/>
                  </a:lnTo>
                  <a:lnTo>
                    <a:pt x="200" y="137"/>
                  </a:lnTo>
                  <a:lnTo>
                    <a:pt x="200" y="175"/>
                  </a:lnTo>
                  <a:lnTo>
                    <a:pt x="209" y="175"/>
                  </a:lnTo>
                  <a:lnTo>
                    <a:pt x="215" y="175"/>
                  </a:lnTo>
                  <a:lnTo>
                    <a:pt x="215" y="194"/>
                  </a:lnTo>
                  <a:lnTo>
                    <a:pt x="215" y="194"/>
                  </a:lnTo>
                  <a:lnTo>
                    <a:pt x="210" y="195"/>
                  </a:lnTo>
                  <a:lnTo>
                    <a:pt x="206" y="197"/>
                  </a:lnTo>
                  <a:lnTo>
                    <a:pt x="204" y="198"/>
                  </a:lnTo>
                  <a:lnTo>
                    <a:pt x="201" y="201"/>
                  </a:lnTo>
                  <a:lnTo>
                    <a:pt x="201" y="203"/>
                  </a:lnTo>
                  <a:lnTo>
                    <a:pt x="200" y="204"/>
                  </a:lnTo>
                  <a:lnTo>
                    <a:pt x="200" y="206"/>
                  </a:lnTo>
                  <a:lnTo>
                    <a:pt x="200" y="244"/>
                  </a:lnTo>
                  <a:lnTo>
                    <a:pt x="209" y="244"/>
                  </a:lnTo>
                  <a:lnTo>
                    <a:pt x="215" y="244"/>
                  </a:lnTo>
                  <a:lnTo>
                    <a:pt x="215" y="264"/>
                  </a:lnTo>
                  <a:lnTo>
                    <a:pt x="172" y="262"/>
                  </a:lnTo>
                  <a:lnTo>
                    <a:pt x="131" y="261"/>
                  </a:lnTo>
                  <a:lnTo>
                    <a:pt x="95" y="256"/>
                  </a:lnTo>
                  <a:lnTo>
                    <a:pt x="63" y="252"/>
                  </a:lnTo>
                  <a:lnTo>
                    <a:pt x="37" y="246"/>
                  </a:lnTo>
                  <a:lnTo>
                    <a:pt x="17" y="238"/>
                  </a:lnTo>
                  <a:lnTo>
                    <a:pt x="5" y="230"/>
                  </a:lnTo>
                  <a:lnTo>
                    <a:pt x="0" y="221"/>
                  </a:lnTo>
                  <a:lnTo>
                    <a:pt x="0" y="203"/>
                  </a:lnTo>
                  <a:lnTo>
                    <a:pt x="0" y="183"/>
                  </a:lnTo>
                  <a:lnTo>
                    <a:pt x="0" y="159"/>
                  </a:lnTo>
                  <a:lnTo>
                    <a:pt x="0" y="105"/>
                  </a:lnTo>
                  <a:lnTo>
                    <a:pt x="0" y="81"/>
                  </a:lnTo>
                  <a:lnTo>
                    <a:pt x="0" y="61"/>
                  </a:lnTo>
                  <a:lnTo>
                    <a:pt x="0" y="41"/>
                  </a:lnTo>
                  <a:lnTo>
                    <a:pt x="5" y="34"/>
                  </a:lnTo>
                  <a:lnTo>
                    <a:pt x="17" y="26"/>
                  </a:lnTo>
                  <a:lnTo>
                    <a:pt x="37" y="18"/>
                  </a:lnTo>
                  <a:lnTo>
                    <a:pt x="63" y="12"/>
                  </a:lnTo>
                  <a:lnTo>
                    <a:pt x="95" y="6"/>
                  </a:lnTo>
                  <a:lnTo>
                    <a:pt x="131" y="3"/>
                  </a:lnTo>
                  <a:lnTo>
                    <a:pt x="172" y="0"/>
                  </a:lnTo>
                  <a:lnTo>
                    <a:pt x="2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72"/>
            <p:cNvSpPr>
              <a:spLocks noEditPoints="1"/>
            </p:cNvSpPr>
            <p:nvPr/>
          </p:nvSpPr>
          <p:spPr bwMode="auto">
            <a:xfrm>
              <a:off x="3660776" y="4699000"/>
              <a:ext cx="346075" cy="419100"/>
            </a:xfrm>
            <a:custGeom>
              <a:avLst/>
              <a:gdLst>
                <a:gd name="T0" fmla="*/ 68 w 218"/>
                <a:gd name="T1" fmla="*/ 197 h 264"/>
                <a:gd name="T2" fmla="*/ 65 w 218"/>
                <a:gd name="T3" fmla="*/ 204 h 264"/>
                <a:gd name="T4" fmla="*/ 90 w 218"/>
                <a:gd name="T5" fmla="*/ 241 h 264"/>
                <a:gd name="T6" fmla="*/ 88 w 218"/>
                <a:gd name="T7" fmla="*/ 198 h 264"/>
                <a:gd name="T8" fmla="*/ 78 w 218"/>
                <a:gd name="T9" fmla="*/ 192 h 264"/>
                <a:gd name="T10" fmla="*/ 128 w 218"/>
                <a:gd name="T11" fmla="*/ 192 h 264"/>
                <a:gd name="T12" fmla="*/ 126 w 218"/>
                <a:gd name="T13" fmla="*/ 236 h 264"/>
                <a:gd name="T14" fmla="*/ 146 w 218"/>
                <a:gd name="T15" fmla="*/ 233 h 264"/>
                <a:gd name="T16" fmla="*/ 145 w 218"/>
                <a:gd name="T17" fmla="*/ 191 h 264"/>
                <a:gd name="T18" fmla="*/ 137 w 218"/>
                <a:gd name="T19" fmla="*/ 185 h 264"/>
                <a:gd name="T20" fmla="*/ 183 w 218"/>
                <a:gd name="T21" fmla="*/ 179 h 264"/>
                <a:gd name="T22" fmla="*/ 180 w 218"/>
                <a:gd name="T23" fmla="*/ 188 h 264"/>
                <a:gd name="T24" fmla="*/ 193 w 218"/>
                <a:gd name="T25" fmla="*/ 223 h 264"/>
                <a:gd name="T26" fmla="*/ 198 w 218"/>
                <a:gd name="T27" fmla="*/ 180 h 264"/>
                <a:gd name="T28" fmla="*/ 192 w 218"/>
                <a:gd name="T29" fmla="*/ 174 h 264"/>
                <a:gd name="T30" fmla="*/ 68 w 218"/>
                <a:gd name="T31" fmla="*/ 128 h 264"/>
                <a:gd name="T32" fmla="*/ 65 w 218"/>
                <a:gd name="T33" fmla="*/ 136 h 264"/>
                <a:gd name="T34" fmla="*/ 90 w 218"/>
                <a:gd name="T35" fmla="*/ 172 h 264"/>
                <a:gd name="T36" fmla="*/ 88 w 218"/>
                <a:gd name="T37" fmla="*/ 130 h 264"/>
                <a:gd name="T38" fmla="*/ 78 w 218"/>
                <a:gd name="T39" fmla="*/ 124 h 264"/>
                <a:gd name="T40" fmla="*/ 128 w 218"/>
                <a:gd name="T41" fmla="*/ 124 h 264"/>
                <a:gd name="T42" fmla="*/ 126 w 218"/>
                <a:gd name="T43" fmla="*/ 168 h 264"/>
                <a:gd name="T44" fmla="*/ 146 w 218"/>
                <a:gd name="T45" fmla="*/ 165 h 264"/>
                <a:gd name="T46" fmla="*/ 146 w 218"/>
                <a:gd name="T47" fmla="*/ 125 h 264"/>
                <a:gd name="T48" fmla="*/ 140 w 218"/>
                <a:gd name="T49" fmla="*/ 118 h 264"/>
                <a:gd name="T50" fmla="*/ 184 w 218"/>
                <a:gd name="T51" fmla="*/ 108 h 264"/>
                <a:gd name="T52" fmla="*/ 180 w 218"/>
                <a:gd name="T53" fmla="*/ 119 h 264"/>
                <a:gd name="T54" fmla="*/ 189 w 218"/>
                <a:gd name="T55" fmla="*/ 156 h 264"/>
                <a:gd name="T56" fmla="*/ 198 w 218"/>
                <a:gd name="T57" fmla="*/ 114 h 264"/>
                <a:gd name="T58" fmla="*/ 195 w 218"/>
                <a:gd name="T59" fmla="*/ 107 h 264"/>
                <a:gd name="T60" fmla="*/ 76 w 218"/>
                <a:gd name="T61" fmla="*/ 98 h 264"/>
                <a:gd name="T62" fmla="*/ 79 w 218"/>
                <a:gd name="T63" fmla="*/ 110 h 264"/>
                <a:gd name="T64" fmla="*/ 139 w 218"/>
                <a:gd name="T65" fmla="*/ 90 h 264"/>
                <a:gd name="T66" fmla="*/ 136 w 218"/>
                <a:gd name="T67" fmla="*/ 104 h 264"/>
                <a:gd name="T68" fmla="*/ 193 w 218"/>
                <a:gd name="T69" fmla="*/ 79 h 264"/>
                <a:gd name="T70" fmla="*/ 184 w 218"/>
                <a:gd name="T71" fmla="*/ 95 h 264"/>
                <a:gd name="T72" fmla="*/ 193 w 218"/>
                <a:gd name="T73" fmla="*/ 79 h 264"/>
                <a:gd name="T74" fmla="*/ 87 w 218"/>
                <a:gd name="T75" fmla="*/ 3 h 264"/>
                <a:gd name="T76" fmla="*/ 201 w 218"/>
                <a:gd name="T77" fmla="*/ 26 h 264"/>
                <a:gd name="T78" fmla="*/ 218 w 218"/>
                <a:gd name="T79" fmla="*/ 61 h 264"/>
                <a:gd name="T80" fmla="*/ 218 w 218"/>
                <a:gd name="T81" fmla="*/ 217 h 264"/>
                <a:gd name="T82" fmla="*/ 181 w 218"/>
                <a:gd name="T83" fmla="*/ 246 h 264"/>
                <a:gd name="T84" fmla="*/ 47 w 218"/>
                <a:gd name="T85" fmla="*/ 262 h 264"/>
                <a:gd name="T86" fmla="*/ 0 w 218"/>
                <a:gd name="T87" fmla="*/ 244 h 264"/>
                <a:gd name="T88" fmla="*/ 15 w 218"/>
                <a:gd name="T89" fmla="*/ 206 h 264"/>
                <a:gd name="T90" fmla="*/ 11 w 218"/>
                <a:gd name="T91" fmla="*/ 198 h 264"/>
                <a:gd name="T92" fmla="*/ 0 w 218"/>
                <a:gd name="T93" fmla="*/ 175 h 264"/>
                <a:gd name="T94" fmla="*/ 15 w 218"/>
                <a:gd name="T95" fmla="*/ 137 h 264"/>
                <a:gd name="T96" fmla="*/ 11 w 218"/>
                <a:gd name="T97" fmla="*/ 130 h 264"/>
                <a:gd name="T98" fmla="*/ 0 w 218"/>
                <a:gd name="T99" fmla="*/ 113 h 264"/>
                <a:gd name="T100" fmla="*/ 0 w 218"/>
                <a:gd name="T101" fmla="*/ 99 h 264"/>
                <a:gd name="T102" fmla="*/ 44 w 218"/>
                <a:gd name="T103" fmla="*/ 76 h 264"/>
                <a:gd name="T104" fmla="*/ 163 w 218"/>
                <a:gd name="T105" fmla="*/ 57 h 264"/>
                <a:gd name="T106" fmla="*/ 163 w 218"/>
                <a:gd name="T107" fmla="*/ 26 h 264"/>
                <a:gd name="T108" fmla="*/ 44 w 218"/>
                <a:gd name="T109" fmla="*/ 8 h 264"/>
                <a:gd name="T110" fmla="*/ 0 w 218"/>
                <a:gd name="T1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" h="264">
                  <a:moveTo>
                    <a:pt x="78" y="192"/>
                  </a:moveTo>
                  <a:lnTo>
                    <a:pt x="73" y="192"/>
                  </a:lnTo>
                  <a:lnTo>
                    <a:pt x="70" y="195"/>
                  </a:lnTo>
                  <a:lnTo>
                    <a:pt x="68" y="197"/>
                  </a:lnTo>
                  <a:lnTo>
                    <a:pt x="67" y="200"/>
                  </a:lnTo>
                  <a:lnTo>
                    <a:pt x="65" y="201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43"/>
                  </a:lnTo>
                  <a:lnTo>
                    <a:pt x="78" y="241"/>
                  </a:lnTo>
                  <a:lnTo>
                    <a:pt x="90" y="241"/>
                  </a:lnTo>
                  <a:lnTo>
                    <a:pt x="90" y="241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0"/>
                  </a:lnTo>
                  <a:lnTo>
                    <a:pt x="88" y="198"/>
                  </a:lnTo>
                  <a:lnTo>
                    <a:pt x="87" y="195"/>
                  </a:lnTo>
                  <a:lnTo>
                    <a:pt x="85" y="194"/>
                  </a:lnTo>
                  <a:lnTo>
                    <a:pt x="82" y="192"/>
                  </a:lnTo>
                  <a:lnTo>
                    <a:pt x="78" y="192"/>
                  </a:lnTo>
                  <a:close/>
                  <a:moveTo>
                    <a:pt x="137" y="185"/>
                  </a:moveTo>
                  <a:lnTo>
                    <a:pt x="132" y="186"/>
                  </a:lnTo>
                  <a:lnTo>
                    <a:pt x="129" y="189"/>
                  </a:lnTo>
                  <a:lnTo>
                    <a:pt x="128" y="192"/>
                  </a:lnTo>
                  <a:lnTo>
                    <a:pt x="128" y="195"/>
                  </a:lnTo>
                  <a:lnTo>
                    <a:pt x="126" y="197"/>
                  </a:lnTo>
                  <a:lnTo>
                    <a:pt x="126" y="198"/>
                  </a:lnTo>
                  <a:lnTo>
                    <a:pt x="126" y="236"/>
                  </a:lnTo>
                  <a:lnTo>
                    <a:pt x="134" y="235"/>
                  </a:lnTo>
                  <a:lnTo>
                    <a:pt x="140" y="235"/>
                  </a:lnTo>
                  <a:lnTo>
                    <a:pt x="146" y="233"/>
                  </a:lnTo>
                  <a:lnTo>
                    <a:pt x="146" y="233"/>
                  </a:lnTo>
                  <a:lnTo>
                    <a:pt x="146" y="195"/>
                  </a:lnTo>
                  <a:lnTo>
                    <a:pt x="146" y="194"/>
                  </a:lnTo>
                  <a:lnTo>
                    <a:pt x="146" y="192"/>
                  </a:lnTo>
                  <a:lnTo>
                    <a:pt x="145" y="191"/>
                  </a:lnTo>
                  <a:lnTo>
                    <a:pt x="143" y="188"/>
                  </a:lnTo>
                  <a:lnTo>
                    <a:pt x="142" y="186"/>
                  </a:lnTo>
                  <a:lnTo>
                    <a:pt x="140" y="185"/>
                  </a:lnTo>
                  <a:lnTo>
                    <a:pt x="137" y="185"/>
                  </a:lnTo>
                  <a:close/>
                  <a:moveTo>
                    <a:pt x="192" y="174"/>
                  </a:moveTo>
                  <a:lnTo>
                    <a:pt x="189" y="174"/>
                  </a:lnTo>
                  <a:lnTo>
                    <a:pt x="184" y="175"/>
                  </a:lnTo>
                  <a:lnTo>
                    <a:pt x="183" y="179"/>
                  </a:lnTo>
                  <a:lnTo>
                    <a:pt x="181" y="182"/>
                  </a:lnTo>
                  <a:lnTo>
                    <a:pt x="180" y="185"/>
                  </a:lnTo>
                  <a:lnTo>
                    <a:pt x="180" y="188"/>
                  </a:lnTo>
                  <a:lnTo>
                    <a:pt x="180" y="188"/>
                  </a:lnTo>
                  <a:lnTo>
                    <a:pt x="180" y="226"/>
                  </a:lnTo>
                  <a:lnTo>
                    <a:pt x="184" y="224"/>
                  </a:lnTo>
                  <a:lnTo>
                    <a:pt x="189" y="224"/>
                  </a:lnTo>
                  <a:lnTo>
                    <a:pt x="193" y="223"/>
                  </a:lnTo>
                  <a:lnTo>
                    <a:pt x="198" y="221"/>
                  </a:lnTo>
                  <a:lnTo>
                    <a:pt x="198" y="183"/>
                  </a:lnTo>
                  <a:lnTo>
                    <a:pt x="198" y="182"/>
                  </a:lnTo>
                  <a:lnTo>
                    <a:pt x="198" y="180"/>
                  </a:lnTo>
                  <a:lnTo>
                    <a:pt x="198" y="179"/>
                  </a:lnTo>
                  <a:lnTo>
                    <a:pt x="196" y="177"/>
                  </a:lnTo>
                  <a:lnTo>
                    <a:pt x="195" y="175"/>
                  </a:lnTo>
                  <a:lnTo>
                    <a:pt x="192" y="174"/>
                  </a:lnTo>
                  <a:close/>
                  <a:moveTo>
                    <a:pt x="78" y="124"/>
                  </a:moveTo>
                  <a:lnTo>
                    <a:pt x="73" y="125"/>
                  </a:lnTo>
                  <a:lnTo>
                    <a:pt x="70" y="127"/>
                  </a:lnTo>
                  <a:lnTo>
                    <a:pt x="68" y="128"/>
                  </a:lnTo>
                  <a:lnTo>
                    <a:pt x="67" y="131"/>
                  </a:lnTo>
                  <a:lnTo>
                    <a:pt x="65" y="134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65" y="174"/>
                  </a:lnTo>
                  <a:lnTo>
                    <a:pt x="78" y="174"/>
                  </a:lnTo>
                  <a:lnTo>
                    <a:pt x="90" y="172"/>
                  </a:lnTo>
                  <a:lnTo>
                    <a:pt x="90" y="172"/>
                  </a:lnTo>
                  <a:lnTo>
                    <a:pt x="90" y="134"/>
                  </a:lnTo>
                  <a:lnTo>
                    <a:pt x="90" y="134"/>
                  </a:lnTo>
                  <a:lnTo>
                    <a:pt x="90" y="133"/>
                  </a:lnTo>
                  <a:lnTo>
                    <a:pt x="88" y="130"/>
                  </a:lnTo>
                  <a:lnTo>
                    <a:pt x="87" y="128"/>
                  </a:lnTo>
                  <a:lnTo>
                    <a:pt x="85" y="125"/>
                  </a:lnTo>
                  <a:lnTo>
                    <a:pt x="82" y="124"/>
                  </a:lnTo>
                  <a:lnTo>
                    <a:pt x="78" y="124"/>
                  </a:lnTo>
                  <a:close/>
                  <a:moveTo>
                    <a:pt x="137" y="118"/>
                  </a:moveTo>
                  <a:lnTo>
                    <a:pt x="132" y="119"/>
                  </a:lnTo>
                  <a:lnTo>
                    <a:pt x="129" y="121"/>
                  </a:lnTo>
                  <a:lnTo>
                    <a:pt x="128" y="124"/>
                  </a:lnTo>
                  <a:lnTo>
                    <a:pt x="128" y="127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6" y="168"/>
                  </a:lnTo>
                  <a:lnTo>
                    <a:pt x="132" y="168"/>
                  </a:lnTo>
                  <a:lnTo>
                    <a:pt x="137" y="166"/>
                  </a:lnTo>
                  <a:lnTo>
                    <a:pt x="142" y="166"/>
                  </a:lnTo>
                  <a:lnTo>
                    <a:pt x="146" y="165"/>
                  </a:lnTo>
                  <a:lnTo>
                    <a:pt x="146" y="165"/>
                  </a:lnTo>
                  <a:lnTo>
                    <a:pt x="146" y="127"/>
                  </a:lnTo>
                  <a:lnTo>
                    <a:pt x="146" y="127"/>
                  </a:lnTo>
                  <a:lnTo>
                    <a:pt x="146" y="125"/>
                  </a:lnTo>
                  <a:lnTo>
                    <a:pt x="145" y="122"/>
                  </a:lnTo>
                  <a:lnTo>
                    <a:pt x="143" y="121"/>
                  </a:lnTo>
                  <a:lnTo>
                    <a:pt x="142" y="119"/>
                  </a:lnTo>
                  <a:lnTo>
                    <a:pt x="140" y="118"/>
                  </a:lnTo>
                  <a:lnTo>
                    <a:pt x="137" y="118"/>
                  </a:lnTo>
                  <a:close/>
                  <a:moveTo>
                    <a:pt x="192" y="105"/>
                  </a:moveTo>
                  <a:lnTo>
                    <a:pt x="189" y="105"/>
                  </a:lnTo>
                  <a:lnTo>
                    <a:pt x="184" y="108"/>
                  </a:lnTo>
                  <a:lnTo>
                    <a:pt x="183" y="110"/>
                  </a:lnTo>
                  <a:lnTo>
                    <a:pt x="181" y="113"/>
                  </a:lnTo>
                  <a:lnTo>
                    <a:pt x="180" y="116"/>
                  </a:lnTo>
                  <a:lnTo>
                    <a:pt x="180" y="119"/>
                  </a:lnTo>
                  <a:lnTo>
                    <a:pt x="180" y="119"/>
                  </a:lnTo>
                  <a:lnTo>
                    <a:pt x="180" y="159"/>
                  </a:lnTo>
                  <a:lnTo>
                    <a:pt x="184" y="157"/>
                  </a:lnTo>
                  <a:lnTo>
                    <a:pt x="189" y="156"/>
                  </a:lnTo>
                  <a:lnTo>
                    <a:pt x="193" y="154"/>
                  </a:lnTo>
                  <a:lnTo>
                    <a:pt x="198" y="153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8" y="113"/>
                  </a:lnTo>
                  <a:lnTo>
                    <a:pt x="198" y="111"/>
                  </a:lnTo>
                  <a:lnTo>
                    <a:pt x="196" y="108"/>
                  </a:lnTo>
                  <a:lnTo>
                    <a:pt x="195" y="107"/>
                  </a:lnTo>
                  <a:lnTo>
                    <a:pt x="192" y="105"/>
                  </a:lnTo>
                  <a:close/>
                  <a:moveTo>
                    <a:pt x="84" y="98"/>
                  </a:moveTo>
                  <a:lnTo>
                    <a:pt x="79" y="98"/>
                  </a:lnTo>
                  <a:lnTo>
                    <a:pt x="76" y="98"/>
                  </a:lnTo>
                  <a:lnTo>
                    <a:pt x="72" y="98"/>
                  </a:lnTo>
                  <a:lnTo>
                    <a:pt x="72" y="111"/>
                  </a:lnTo>
                  <a:lnTo>
                    <a:pt x="76" y="111"/>
                  </a:lnTo>
                  <a:lnTo>
                    <a:pt x="79" y="110"/>
                  </a:lnTo>
                  <a:lnTo>
                    <a:pt x="84" y="110"/>
                  </a:lnTo>
                  <a:lnTo>
                    <a:pt x="84" y="98"/>
                  </a:lnTo>
                  <a:close/>
                  <a:moveTo>
                    <a:pt x="142" y="90"/>
                  </a:moveTo>
                  <a:lnTo>
                    <a:pt x="139" y="90"/>
                  </a:lnTo>
                  <a:lnTo>
                    <a:pt x="136" y="92"/>
                  </a:lnTo>
                  <a:lnTo>
                    <a:pt x="132" y="92"/>
                  </a:lnTo>
                  <a:lnTo>
                    <a:pt x="132" y="105"/>
                  </a:lnTo>
                  <a:lnTo>
                    <a:pt x="136" y="104"/>
                  </a:lnTo>
                  <a:lnTo>
                    <a:pt x="139" y="104"/>
                  </a:lnTo>
                  <a:lnTo>
                    <a:pt x="142" y="104"/>
                  </a:lnTo>
                  <a:lnTo>
                    <a:pt x="142" y="90"/>
                  </a:lnTo>
                  <a:close/>
                  <a:moveTo>
                    <a:pt x="193" y="79"/>
                  </a:moveTo>
                  <a:lnTo>
                    <a:pt x="190" y="79"/>
                  </a:lnTo>
                  <a:lnTo>
                    <a:pt x="187" y="81"/>
                  </a:lnTo>
                  <a:lnTo>
                    <a:pt x="184" y="81"/>
                  </a:lnTo>
                  <a:lnTo>
                    <a:pt x="184" y="95"/>
                  </a:lnTo>
                  <a:lnTo>
                    <a:pt x="187" y="93"/>
                  </a:lnTo>
                  <a:lnTo>
                    <a:pt x="190" y="93"/>
                  </a:lnTo>
                  <a:lnTo>
                    <a:pt x="193" y="92"/>
                  </a:lnTo>
                  <a:lnTo>
                    <a:pt x="193" y="79"/>
                  </a:lnTo>
                  <a:close/>
                  <a:moveTo>
                    <a:pt x="1" y="0"/>
                  </a:moveTo>
                  <a:lnTo>
                    <a:pt x="4" y="0"/>
                  </a:lnTo>
                  <a:lnTo>
                    <a:pt x="47" y="0"/>
                  </a:lnTo>
                  <a:lnTo>
                    <a:pt x="87" y="3"/>
                  </a:lnTo>
                  <a:lnTo>
                    <a:pt x="123" y="8"/>
                  </a:lnTo>
                  <a:lnTo>
                    <a:pt x="155" y="12"/>
                  </a:lnTo>
                  <a:lnTo>
                    <a:pt x="181" y="18"/>
                  </a:lnTo>
                  <a:lnTo>
                    <a:pt x="201" y="26"/>
                  </a:lnTo>
                  <a:lnTo>
                    <a:pt x="213" y="34"/>
                  </a:lnTo>
                  <a:lnTo>
                    <a:pt x="218" y="41"/>
                  </a:lnTo>
                  <a:lnTo>
                    <a:pt x="218" y="47"/>
                  </a:lnTo>
                  <a:lnTo>
                    <a:pt x="218" y="61"/>
                  </a:lnTo>
                  <a:lnTo>
                    <a:pt x="218" y="81"/>
                  </a:lnTo>
                  <a:lnTo>
                    <a:pt x="218" y="183"/>
                  </a:lnTo>
                  <a:lnTo>
                    <a:pt x="218" y="203"/>
                  </a:lnTo>
                  <a:lnTo>
                    <a:pt x="218" y="217"/>
                  </a:lnTo>
                  <a:lnTo>
                    <a:pt x="218" y="221"/>
                  </a:lnTo>
                  <a:lnTo>
                    <a:pt x="213" y="230"/>
                  </a:lnTo>
                  <a:lnTo>
                    <a:pt x="201" y="238"/>
                  </a:lnTo>
                  <a:lnTo>
                    <a:pt x="181" y="246"/>
                  </a:lnTo>
                  <a:lnTo>
                    <a:pt x="155" y="252"/>
                  </a:lnTo>
                  <a:lnTo>
                    <a:pt x="123" y="256"/>
                  </a:lnTo>
                  <a:lnTo>
                    <a:pt x="87" y="261"/>
                  </a:lnTo>
                  <a:lnTo>
                    <a:pt x="47" y="262"/>
                  </a:lnTo>
                  <a:lnTo>
                    <a:pt x="4" y="264"/>
                  </a:lnTo>
                  <a:lnTo>
                    <a:pt x="1" y="264"/>
                  </a:lnTo>
                  <a:lnTo>
                    <a:pt x="0" y="264"/>
                  </a:lnTo>
                  <a:lnTo>
                    <a:pt x="0" y="244"/>
                  </a:lnTo>
                  <a:lnTo>
                    <a:pt x="4" y="244"/>
                  </a:lnTo>
                  <a:lnTo>
                    <a:pt x="9" y="244"/>
                  </a:lnTo>
                  <a:lnTo>
                    <a:pt x="15" y="244"/>
                  </a:lnTo>
                  <a:lnTo>
                    <a:pt x="15" y="206"/>
                  </a:lnTo>
                  <a:lnTo>
                    <a:pt x="15" y="204"/>
                  </a:lnTo>
                  <a:lnTo>
                    <a:pt x="14" y="203"/>
                  </a:lnTo>
                  <a:lnTo>
                    <a:pt x="14" y="201"/>
                  </a:lnTo>
                  <a:lnTo>
                    <a:pt x="11" y="198"/>
                  </a:lnTo>
                  <a:lnTo>
                    <a:pt x="8" y="195"/>
                  </a:lnTo>
                  <a:lnTo>
                    <a:pt x="4" y="194"/>
                  </a:lnTo>
                  <a:lnTo>
                    <a:pt x="0" y="194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9" y="175"/>
                  </a:lnTo>
                  <a:lnTo>
                    <a:pt x="15" y="175"/>
                  </a:lnTo>
                  <a:lnTo>
                    <a:pt x="15" y="137"/>
                  </a:lnTo>
                  <a:lnTo>
                    <a:pt x="15" y="136"/>
                  </a:lnTo>
                  <a:lnTo>
                    <a:pt x="14" y="134"/>
                  </a:lnTo>
                  <a:lnTo>
                    <a:pt x="14" y="133"/>
                  </a:lnTo>
                  <a:lnTo>
                    <a:pt x="11" y="130"/>
                  </a:lnTo>
                  <a:lnTo>
                    <a:pt x="8" y="128"/>
                  </a:lnTo>
                  <a:lnTo>
                    <a:pt x="4" y="127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4" y="113"/>
                  </a:lnTo>
                  <a:lnTo>
                    <a:pt x="8" y="113"/>
                  </a:lnTo>
                  <a:lnTo>
                    <a:pt x="8" y="99"/>
                  </a:lnTo>
                  <a:lnTo>
                    <a:pt x="0" y="99"/>
                  </a:lnTo>
                  <a:lnTo>
                    <a:pt x="0" y="76"/>
                  </a:lnTo>
                  <a:lnTo>
                    <a:pt x="1" y="76"/>
                  </a:lnTo>
                  <a:lnTo>
                    <a:pt x="4" y="76"/>
                  </a:lnTo>
                  <a:lnTo>
                    <a:pt x="44" y="76"/>
                  </a:lnTo>
                  <a:lnTo>
                    <a:pt x="82" y="73"/>
                  </a:lnTo>
                  <a:lnTo>
                    <a:pt x="114" y="69"/>
                  </a:lnTo>
                  <a:lnTo>
                    <a:pt x="142" y="64"/>
                  </a:lnTo>
                  <a:lnTo>
                    <a:pt x="163" y="57"/>
                  </a:lnTo>
                  <a:lnTo>
                    <a:pt x="177" y="50"/>
                  </a:lnTo>
                  <a:lnTo>
                    <a:pt x="181" y="41"/>
                  </a:lnTo>
                  <a:lnTo>
                    <a:pt x="177" y="34"/>
                  </a:lnTo>
                  <a:lnTo>
                    <a:pt x="163" y="26"/>
                  </a:lnTo>
                  <a:lnTo>
                    <a:pt x="142" y="20"/>
                  </a:lnTo>
                  <a:lnTo>
                    <a:pt x="114" y="15"/>
                  </a:lnTo>
                  <a:lnTo>
                    <a:pt x="82" y="11"/>
                  </a:lnTo>
                  <a:lnTo>
                    <a:pt x="44" y="8"/>
                  </a:lnTo>
                  <a:lnTo>
                    <a:pt x="4" y="6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469521" y="1536307"/>
            <a:ext cx="1568266" cy="1035648"/>
            <a:chOff x="5286376" y="4743450"/>
            <a:chExt cx="504825" cy="333375"/>
          </a:xfrm>
          <a:solidFill>
            <a:srgbClr val="B5B5B7"/>
          </a:solidFill>
        </p:grpSpPr>
        <p:sp>
          <p:nvSpPr>
            <p:cNvPr id="40" name="Freeform 104"/>
            <p:cNvSpPr>
              <a:spLocks/>
            </p:cNvSpPr>
            <p:nvPr/>
          </p:nvSpPr>
          <p:spPr bwMode="auto">
            <a:xfrm>
              <a:off x="5286376" y="4791075"/>
              <a:ext cx="250825" cy="285750"/>
            </a:xfrm>
            <a:custGeom>
              <a:avLst/>
              <a:gdLst>
                <a:gd name="T0" fmla="*/ 17 w 158"/>
                <a:gd name="T1" fmla="*/ 0 h 180"/>
                <a:gd name="T2" fmla="*/ 20 w 158"/>
                <a:gd name="T3" fmla="*/ 0 h 180"/>
                <a:gd name="T4" fmla="*/ 20 w 158"/>
                <a:gd name="T5" fmla="*/ 5 h 180"/>
                <a:gd name="T6" fmla="*/ 23 w 158"/>
                <a:gd name="T7" fmla="*/ 5 h 180"/>
                <a:gd name="T8" fmla="*/ 23 w 158"/>
                <a:gd name="T9" fmla="*/ 8 h 180"/>
                <a:gd name="T10" fmla="*/ 20 w 158"/>
                <a:gd name="T11" fmla="*/ 8 h 180"/>
                <a:gd name="T12" fmla="*/ 20 w 158"/>
                <a:gd name="T13" fmla="*/ 12 h 180"/>
                <a:gd name="T14" fmla="*/ 21 w 158"/>
                <a:gd name="T15" fmla="*/ 15 h 180"/>
                <a:gd name="T16" fmla="*/ 21 w 158"/>
                <a:gd name="T17" fmla="*/ 20 h 180"/>
                <a:gd name="T18" fmla="*/ 21 w 158"/>
                <a:gd name="T19" fmla="*/ 24 h 180"/>
                <a:gd name="T20" fmla="*/ 27 w 158"/>
                <a:gd name="T21" fmla="*/ 29 h 180"/>
                <a:gd name="T22" fmla="*/ 33 w 158"/>
                <a:gd name="T23" fmla="*/ 34 h 180"/>
                <a:gd name="T24" fmla="*/ 38 w 158"/>
                <a:gd name="T25" fmla="*/ 34 h 180"/>
                <a:gd name="T26" fmla="*/ 38 w 158"/>
                <a:gd name="T27" fmla="*/ 41 h 180"/>
                <a:gd name="T28" fmla="*/ 36 w 158"/>
                <a:gd name="T29" fmla="*/ 41 h 180"/>
                <a:gd name="T30" fmla="*/ 36 w 158"/>
                <a:gd name="T31" fmla="*/ 110 h 180"/>
                <a:gd name="T32" fmla="*/ 116 w 158"/>
                <a:gd name="T33" fmla="*/ 110 h 180"/>
                <a:gd name="T34" fmla="*/ 116 w 158"/>
                <a:gd name="T35" fmla="*/ 102 h 180"/>
                <a:gd name="T36" fmla="*/ 117 w 158"/>
                <a:gd name="T37" fmla="*/ 102 h 180"/>
                <a:gd name="T38" fmla="*/ 122 w 158"/>
                <a:gd name="T39" fmla="*/ 90 h 180"/>
                <a:gd name="T40" fmla="*/ 125 w 158"/>
                <a:gd name="T41" fmla="*/ 81 h 180"/>
                <a:gd name="T42" fmla="*/ 123 w 158"/>
                <a:gd name="T43" fmla="*/ 79 h 180"/>
                <a:gd name="T44" fmla="*/ 123 w 158"/>
                <a:gd name="T45" fmla="*/ 76 h 180"/>
                <a:gd name="T46" fmla="*/ 123 w 158"/>
                <a:gd name="T47" fmla="*/ 73 h 180"/>
                <a:gd name="T48" fmla="*/ 125 w 158"/>
                <a:gd name="T49" fmla="*/ 72 h 180"/>
                <a:gd name="T50" fmla="*/ 125 w 158"/>
                <a:gd name="T51" fmla="*/ 69 h 180"/>
                <a:gd name="T52" fmla="*/ 122 w 158"/>
                <a:gd name="T53" fmla="*/ 69 h 180"/>
                <a:gd name="T54" fmla="*/ 122 w 158"/>
                <a:gd name="T55" fmla="*/ 66 h 180"/>
                <a:gd name="T56" fmla="*/ 125 w 158"/>
                <a:gd name="T57" fmla="*/ 66 h 180"/>
                <a:gd name="T58" fmla="*/ 125 w 158"/>
                <a:gd name="T59" fmla="*/ 64 h 180"/>
                <a:gd name="T60" fmla="*/ 128 w 158"/>
                <a:gd name="T61" fmla="*/ 64 h 180"/>
                <a:gd name="T62" fmla="*/ 128 w 158"/>
                <a:gd name="T63" fmla="*/ 66 h 180"/>
                <a:gd name="T64" fmla="*/ 129 w 158"/>
                <a:gd name="T65" fmla="*/ 66 h 180"/>
                <a:gd name="T66" fmla="*/ 129 w 158"/>
                <a:gd name="T67" fmla="*/ 69 h 180"/>
                <a:gd name="T68" fmla="*/ 128 w 158"/>
                <a:gd name="T69" fmla="*/ 69 h 180"/>
                <a:gd name="T70" fmla="*/ 128 w 158"/>
                <a:gd name="T71" fmla="*/ 72 h 180"/>
                <a:gd name="T72" fmla="*/ 128 w 158"/>
                <a:gd name="T73" fmla="*/ 73 h 180"/>
                <a:gd name="T74" fmla="*/ 129 w 158"/>
                <a:gd name="T75" fmla="*/ 76 h 180"/>
                <a:gd name="T76" fmla="*/ 128 w 158"/>
                <a:gd name="T77" fmla="*/ 79 h 180"/>
                <a:gd name="T78" fmla="*/ 128 w 158"/>
                <a:gd name="T79" fmla="*/ 81 h 180"/>
                <a:gd name="T80" fmla="*/ 131 w 158"/>
                <a:gd name="T81" fmla="*/ 90 h 180"/>
                <a:gd name="T82" fmla="*/ 134 w 158"/>
                <a:gd name="T83" fmla="*/ 102 h 180"/>
                <a:gd name="T84" fmla="*/ 135 w 158"/>
                <a:gd name="T85" fmla="*/ 102 h 180"/>
                <a:gd name="T86" fmla="*/ 135 w 158"/>
                <a:gd name="T87" fmla="*/ 110 h 180"/>
                <a:gd name="T88" fmla="*/ 158 w 158"/>
                <a:gd name="T89" fmla="*/ 110 h 180"/>
                <a:gd name="T90" fmla="*/ 158 w 158"/>
                <a:gd name="T91" fmla="*/ 180 h 180"/>
                <a:gd name="T92" fmla="*/ 1 w 158"/>
                <a:gd name="T93" fmla="*/ 180 h 180"/>
                <a:gd name="T94" fmla="*/ 1 w 158"/>
                <a:gd name="T95" fmla="*/ 41 h 180"/>
                <a:gd name="T96" fmla="*/ 0 w 158"/>
                <a:gd name="T97" fmla="*/ 41 h 180"/>
                <a:gd name="T98" fmla="*/ 0 w 158"/>
                <a:gd name="T99" fmla="*/ 34 h 180"/>
                <a:gd name="T100" fmla="*/ 4 w 158"/>
                <a:gd name="T101" fmla="*/ 34 h 180"/>
                <a:gd name="T102" fmla="*/ 10 w 158"/>
                <a:gd name="T103" fmla="*/ 29 h 180"/>
                <a:gd name="T104" fmla="*/ 17 w 158"/>
                <a:gd name="T105" fmla="*/ 24 h 180"/>
                <a:gd name="T106" fmla="*/ 17 w 158"/>
                <a:gd name="T107" fmla="*/ 20 h 180"/>
                <a:gd name="T108" fmla="*/ 17 w 158"/>
                <a:gd name="T109" fmla="*/ 15 h 180"/>
                <a:gd name="T110" fmla="*/ 17 w 158"/>
                <a:gd name="T111" fmla="*/ 12 h 180"/>
                <a:gd name="T112" fmla="*/ 17 w 158"/>
                <a:gd name="T113" fmla="*/ 8 h 180"/>
                <a:gd name="T114" fmla="*/ 15 w 158"/>
                <a:gd name="T115" fmla="*/ 8 h 180"/>
                <a:gd name="T116" fmla="*/ 15 w 158"/>
                <a:gd name="T117" fmla="*/ 5 h 180"/>
                <a:gd name="T118" fmla="*/ 17 w 158"/>
                <a:gd name="T119" fmla="*/ 5 h 180"/>
                <a:gd name="T120" fmla="*/ 17 w 158"/>
                <a:gd name="T12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80">
                  <a:moveTo>
                    <a:pt x="17" y="0"/>
                  </a:moveTo>
                  <a:lnTo>
                    <a:pt x="20" y="0"/>
                  </a:lnTo>
                  <a:lnTo>
                    <a:pt x="20" y="5"/>
                  </a:lnTo>
                  <a:lnTo>
                    <a:pt x="23" y="5"/>
                  </a:lnTo>
                  <a:lnTo>
                    <a:pt x="23" y="8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1" y="15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27" y="29"/>
                  </a:lnTo>
                  <a:lnTo>
                    <a:pt x="33" y="34"/>
                  </a:lnTo>
                  <a:lnTo>
                    <a:pt x="38" y="34"/>
                  </a:lnTo>
                  <a:lnTo>
                    <a:pt x="38" y="41"/>
                  </a:lnTo>
                  <a:lnTo>
                    <a:pt x="36" y="41"/>
                  </a:lnTo>
                  <a:lnTo>
                    <a:pt x="36" y="110"/>
                  </a:lnTo>
                  <a:lnTo>
                    <a:pt x="116" y="110"/>
                  </a:lnTo>
                  <a:lnTo>
                    <a:pt x="116" y="102"/>
                  </a:lnTo>
                  <a:lnTo>
                    <a:pt x="117" y="102"/>
                  </a:lnTo>
                  <a:lnTo>
                    <a:pt x="122" y="90"/>
                  </a:lnTo>
                  <a:lnTo>
                    <a:pt x="125" y="81"/>
                  </a:lnTo>
                  <a:lnTo>
                    <a:pt x="123" y="79"/>
                  </a:lnTo>
                  <a:lnTo>
                    <a:pt x="123" y="76"/>
                  </a:lnTo>
                  <a:lnTo>
                    <a:pt x="123" y="73"/>
                  </a:lnTo>
                  <a:lnTo>
                    <a:pt x="125" y="72"/>
                  </a:lnTo>
                  <a:lnTo>
                    <a:pt x="125" y="69"/>
                  </a:lnTo>
                  <a:lnTo>
                    <a:pt x="122" y="69"/>
                  </a:lnTo>
                  <a:lnTo>
                    <a:pt x="122" y="66"/>
                  </a:lnTo>
                  <a:lnTo>
                    <a:pt x="125" y="66"/>
                  </a:lnTo>
                  <a:lnTo>
                    <a:pt x="125" y="64"/>
                  </a:lnTo>
                  <a:lnTo>
                    <a:pt x="128" y="64"/>
                  </a:lnTo>
                  <a:lnTo>
                    <a:pt x="128" y="66"/>
                  </a:lnTo>
                  <a:lnTo>
                    <a:pt x="129" y="66"/>
                  </a:lnTo>
                  <a:lnTo>
                    <a:pt x="129" y="69"/>
                  </a:lnTo>
                  <a:lnTo>
                    <a:pt x="128" y="69"/>
                  </a:lnTo>
                  <a:lnTo>
                    <a:pt x="128" y="72"/>
                  </a:lnTo>
                  <a:lnTo>
                    <a:pt x="128" y="73"/>
                  </a:lnTo>
                  <a:lnTo>
                    <a:pt x="129" y="76"/>
                  </a:lnTo>
                  <a:lnTo>
                    <a:pt x="128" y="79"/>
                  </a:lnTo>
                  <a:lnTo>
                    <a:pt x="128" y="81"/>
                  </a:lnTo>
                  <a:lnTo>
                    <a:pt x="131" y="90"/>
                  </a:lnTo>
                  <a:lnTo>
                    <a:pt x="134" y="102"/>
                  </a:lnTo>
                  <a:lnTo>
                    <a:pt x="135" y="102"/>
                  </a:lnTo>
                  <a:lnTo>
                    <a:pt x="135" y="110"/>
                  </a:lnTo>
                  <a:lnTo>
                    <a:pt x="158" y="110"/>
                  </a:lnTo>
                  <a:lnTo>
                    <a:pt x="158" y="180"/>
                  </a:lnTo>
                  <a:lnTo>
                    <a:pt x="1" y="180"/>
                  </a:lnTo>
                  <a:lnTo>
                    <a:pt x="1" y="41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10" y="29"/>
                  </a:lnTo>
                  <a:lnTo>
                    <a:pt x="17" y="24"/>
                  </a:lnTo>
                  <a:lnTo>
                    <a:pt x="17" y="20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7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105"/>
            <p:cNvSpPr>
              <a:spLocks/>
            </p:cNvSpPr>
            <p:nvPr/>
          </p:nvSpPr>
          <p:spPr bwMode="auto">
            <a:xfrm>
              <a:off x="5537201" y="4743450"/>
              <a:ext cx="254000" cy="333375"/>
            </a:xfrm>
            <a:custGeom>
              <a:avLst/>
              <a:gdLst>
                <a:gd name="T0" fmla="*/ 78 w 160"/>
                <a:gd name="T1" fmla="*/ 0 h 210"/>
                <a:gd name="T2" fmla="*/ 81 w 160"/>
                <a:gd name="T3" fmla="*/ 0 h 210"/>
                <a:gd name="T4" fmla="*/ 81 w 160"/>
                <a:gd name="T5" fmla="*/ 3 h 210"/>
                <a:gd name="T6" fmla="*/ 83 w 160"/>
                <a:gd name="T7" fmla="*/ 3 h 210"/>
                <a:gd name="T8" fmla="*/ 83 w 160"/>
                <a:gd name="T9" fmla="*/ 4 h 210"/>
                <a:gd name="T10" fmla="*/ 81 w 160"/>
                <a:gd name="T11" fmla="*/ 4 h 210"/>
                <a:gd name="T12" fmla="*/ 81 w 160"/>
                <a:gd name="T13" fmla="*/ 9 h 210"/>
                <a:gd name="T14" fmla="*/ 81 w 160"/>
                <a:gd name="T15" fmla="*/ 10 h 210"/>
                <a:gd name="T16" fmla="*/ 81 w 160"/>
                <a:gd name="T17" fmla="*/ 13 h 210"/>
                <a:gd name="T18" fmla="*/ 81 w 160"/>
                <a:gd name="T19" fmla="*/ 15 h 210"/>
                <a:gd name="T20" fmla="*/ 81 w 160"/>
                <a:gd name="T21" fmla="*/ 18 h 210"/>
                <a:gd name="T22" fmla="*/ 84 w 160"/>
                <a:gd name="T23" fmla="*/ 27 h 210"/>
                <a:gd name="T24" fmla="*/ 87 w 160"/>
                <a:gd name="T25" fmla="*/ 39 h 210"/>
                <a:gd name="T26" fmla="*/ 89 w 160"/>
                <a:gd name="T27" fmla="*/ 39 h 210"/>
                <a:gd name="T28" fmla="*/ 89 w 160"/>
                <a:gd name="T29" fmla="*/ 54 h 210"/>
                <a:gd name="T30" fmla="*/ 105 w 160"/>
                <a:gd name="T31" fmla="*/ 61 h 210"/>
                <a:gd name="T32" fmla="*/ 119 w 160"/>
                <a:gd name="T33" fmla="*/ 73 h 210"/>
                <a:gd name="T34" fmla="*/ 130 w 160"/>
                <a:gd name="T35" fmla="*/ 90 h 210"/>
                <a:gd name="T36" fmla="*/ 136 w 160"/>
                <a:gd name="T37" fmla="*/ 111 h 210"/>
                <a:gd name="T38" fmla="*/ 139 w 160"/>
                <a:gd name="T39" fmla="*/ 134 h 210"/>
                <a:gd name="T40" fmla="*/ 139 w 160"/>
                <a:gd name="T41" fmla="*/ 141 h 210"/>
                <a:gd name="T42" fmla="*/ 137 w 160"/>
                <a:gd name="T43" fmla="*/ 149 h 210"/>
                <a:gd name="T44" fmla="*/ 139 w 160"/>
                <a:gd name="T45" fmla="*/ 149 h 210"/>
                <a:gd name="T46" fmla="*/ 147 w 160"/>
                <a:gd name="T47" fmla="*/ 151 h 210"/>
                <a:gd name="T48" fmla="*/ 153 w 160"/>
                <a:gd name="T49" fmla="*/ 154 h 210"/>
                <a:gd name="T50" fmla="*/ 157 w 160"/>
                <a:gd name="T51" fmla="*/ 157 h 210"/>
                <a:gd name="T52" fmla="*/ 159 w 160"/>
                <a:gd name="T53" fmla="*/ 163 h 210"/>
                <a:gd name="T54" fmla="*/ 160 w 160"/>
                <a:gd name="T55" fmla="*/ 169 h 210"/>
                <a:gd name="T56" fmla="*/ 159 w 160"/>
                <a:gd name="T57" fmla="*/ 175 h 210"/>
                <a:gd name="T58" fmla="*/ 159 w 160"/>
                <a:gd name="T59" fmla="*/ 210 h 210"/>
                <a:gd name="T60" fmla="*/ 0 w 160"/>
                <a:gd name="T61" fmla="*/ 210 h 210"/>
                <a:gd name="T62" fmla="*/ 0 w 160"/>
                <a:gd name="T63" fmla="*/ 140 h 210"/>
                <a:gd name="T64" fmla="*/ 20 w 160"/>
                <a:gd name="T65" fmla="*/ 140 h 210"/>
                <a:gd name="T66" fmla="*/ 19 w 160"/>
                <a:gd name="T67" fmla="*/ 134 h 210"/>
                <a:gd name="T68" fmla="*/ 22 w 160"/>
                <a:gd name="T69" fmla="*/ 111 h 210"/>
                <a:gd name="T70" fmla="*/ 29 w 160"/>
                <a:gd name="T71" fmla="*/ 90 h 210"/>
                <a:gd name="T72" fmla="*/ 40 w 160"/>
                <a:gd name="T73" fmla="*/ 73 h 210"/>
                <a:gd name="T74" fmla="*/ 54 w 160"/>
                <a:gd name="T75" fmla="*/ 61 h 210"/>
                <a:gd name="T76" fmla="*/ 69 w 160"/>
                <a:gd name="T77" fmla="*/ 54 h 210"/>
                <a:gd name="T78" fmla="*/ 69 w 160"/>
                <a:gd name="T79" fmla="*/ 39 h 210"/>
                <a:gd name="T80" fmla="*/ 70 w 160"/>
                <a:gd name="T81" fmla="*/ 39 h 210"/>
                <a:gd name="T82" fmla="*/ 75 w 160"/>
                <a:gd name="T83" fmla="*/ 27 h 210"/>
                <a:gd name="T84" fmla="*/ 78 w 160"/>
                <a:gd name="T85" fmla="*/ 18 h 210"/>
                <a:gd name="T86" fmla="*/ 76 w 160"/>
                <a:gd name="T87" fmla="*/ 15 h 210"/>
                <a:gd name="T88" fmla="*/ 76 w 160"/>
                <a:gd name="T89" fmla="*/ 13 h 210"/>
                <a:gd name="T90" fmla="*/ 76 w 160"/>
                <a:gd name="T91" fmla="*/ 10 h 210"/>
                <a:gd name="T92" fmla="*/ 78 w 160"/>
                <a:gd name="T93" fmla="*/ 9 h 210"/>
                <a:gd name="T94" fmla="*/ 78 w 160"/>
                <a:gd name="T95" fmla="*/ 4 h 210"/>
                <a:gd name="T96" fmla="*/ 75 w 160"/>
                <a:gd name="T97" fmla="*/ 4 h 210"/>
                <a:gd name="T98" fmla="*/ 75 w 160"/>
                <a:gd name="T99" fmla="*/ 3 h 210"/>
                <a:gd name="T100" fmla="*/ 78 w 160"/>
                <a:gd name="T101" fmla="*/ 3 h 210"/>
                <a:gd name="T102" fmla="*/ 78 w 160"/>
                <a:gd name="T10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0" h="210">
                  <a:moveTo>
                    <a:pt x="78" y="0"/>
                  </a:moveTo>
                  <a:lnTo>
                    <a:pt x="81" y="0"/>
                  </a:lnTo>
                  <a:lnTo>
                    <a:pt x="81" y="3"/>
                  </a:lnTo>
                  <a:lnTo>
                    <a:pt x="83" y="3"/>
                  </a:lnTo>
                  <a:lnTo>
                    <a:pt x="83" y="4"/>
                  </a:lnTo>
                  <a:lnTo>
                    <a:pt x="81" y="4"/>
                  </a:lnTo>
                  <a:lnTo>
                    <a:pt x="81" y="9"/>
                  </a:lnTo>
                  <a:lnTo>
                    <a:pt x="81" y="10"/>
                  </a:lnTo>
                  <a:lnTo>
                    <a:pt x="81" y="13"/>
                  </a:lnTo>
                  <a:lnTo>
                    <a:pt x="81" y="15"/>
                  </a:lnTo>
                  <a:lnTo>
                    <a:pt x="81" y="18"/>
                  </a:lnTo>
                  <a:lnTo>
                    <a:pt x="84" y="27"/>
                  </a:lnTo>
                  <a:lnTo>
                    <a:pt x="87" y="39"/>
                  </a:lnTo>
                  <a:lnTo>
                    <a:pt x="89" y="39"/>
                  </a:lnTo>
                  <a:lnTo>
                    <a:pt x="89" y="54"/>
                  </a:lnTo>
                  <a:lnTo>
                    <a:pt x="105" y="61"/>
                  </a:lnTo>
                  <a:lnTo>
                    <a:pt x="119" y="73"/>
                  </a:lnTo>
                  <a:lnTo>
                    <a:pt x="130" y="90"/>
                  </a:lnTo>
                  <a:lnTo>
                    <a:pt x="136" y="111"/>
                  </a:lnTo>
                  <a:lnTo>
                    <a:pt x="139" y="134"/>
                  </a:lnTo>
                  <a:lnTo>
                    <a:pt x="139" y="141"/>
                  </a:lnTo>
                  <a:lnTo>
                    <a:pt x="137" y="149"/>
                  </a:lnTo>
                  <a:lnTo>
                    <a:pt x="139" y="149"/>
                  </a:lnTo>
                  <a:lnTo>
                    <a:pt x="147" y="151"/>
                  </a:lnTo>
                  <a:lnTo>
                    <a:pt x="153" y="154"/>
                  </a:lnTo>
                  <a:lnTo>
                    <a:pt x="157" y="157"/>
                  </a:lnTo>
                  <a:lnTo>
                    <a:pt x="159" y="163"/>
                  </a:lnTo>
                  <a:lnTo>
                    <a:pt x="160" y="169"/>
                  </a:lnTo>
                  <a:lnTo>
                    <a:pt x="159" y="175"/>
                  </a:lnTo>
                  <a:lnTo>
                    <a:pt x="159" y="210"/>
                  </a:lnTo>
                  <a:lnTo>
                    <a:pt x="0" y="210"/>
                  </a:lnTo>
                  <a:lnTo>
                    <a:pt x="0" y="140"/>
                  </a:lnTo>
                  <a:lnTo>
                    <a:pt x="20" y="140"/>
                  </a:lnTo>
                  <a:lnTo>
                    <a:pt x="19" y="134"/>
                  </a:lnTo>
                  <a:lnTo>
                    <a:pt x="22" y="111"/>
                  </a:lnTo>
                  <a:lnTo>
                    <a:pt x="29" y="90"/>
                  </a:lnTo>
                  <a:lnTo>
                    <a:pt x="40" y="73"/>
                  </a:lnTo>
                  <a:lnTo>
                    <a:pt x="54" y="61"/>
                  </a:lnTo>
                  <a:lnTo>
                    <a:pt x="69" y="54"/>
                  </a:lnTo>
                  <a:lnTo>
                    <a:pt x="69" y="39"/>
                  </a:lnTo>
                  <a:lnTo>
                    <a:pt x="70" y="39"/>
                  </a:lnTo>
                  <a:lnTo>
                    <a:pt x="75" y="27"/>
                  </a:lnTo>
                  <a:lnTo>
                    <a:pt x="78" y="18"/>
                  </a:lnTo>
                  <a:lnTo>
                    <a:pt x="76" y="15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8" y="9"/>
                  </a:lnTo>
                  <a:lnTo>
                    <a:pt x="78" y="4"/>
                  </a:lnTo>
                  <a:lnTo>
                    <a:pt x="75" y="4"/>
                  </a:lnTo>
                  <a:lnTo>
                    <a:pt x="75" y="3"/>
                  </a:lnTo>
                  <a:lnTo>
                    <a:pt x="78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2" name="KSO_Shape"/>
          <p:cNvSpPr>
            <a:spLocks/>
          </p:cNvSpPr>
          <p:nvPr/>
        </p:nvSpPr>
        <p:spPr bwMode="auto">
          <a:xfrm>
            <a:off x="5982942" y="1131220"/>
            <a:ext cx="679200" cy="1422084"/>
          </a:xfrm>
          <a:custGeom>
            <a:avLst/>
            <a:gdLst>
              <a:gd name="T0" fmla="*/ 1494821 w 2444749"/>
              <a:gd name="T1" fmla="*/ 1685786 h 2938463"/>
              <a:gd name="T2" fmla="*/ 290116 w 2444749"/>
              <a:gd name="T3" fmla="*/ 1623006 h 2938463"/>
              <a:gd name="T4" fmla="*/ 330239 w 2444749"/>
              <a:gd name="T5" fmla="*/ 1623006 h 2938463"/>
              <a:gd name="T6" fmla="*/ 150202 w 2444749"/>
              <a:gd name="T7" fmla="*/ 1482009 h 2938463"/>
              <a:gd name="T8" fmla="*/ 150202 w 2444749"/>
              <a:gd name="T9" fmla="*/ 1442901 h 2938463"/>
              <a:gd name="T10" fmla="*/ 1424863 w 2444749"/>
              <a:gd name="T11" fmla="*/ 1407909 h 2938463"/>
              <a:gd name="T12" fmla="*/ 309663 w 2444749"/>
              <a:gd name="T13" fmla="*/ 1348217 h 2938463"/>
              <a:gd name="T14" fmla="*/ 349786 w 2444749"/>
              <a:gd name="T15" fmla="*/ 1348217 h 2938463"/>
              <a:gd name="T16" fmla="*/ 1197502 w 2444749"/>
              <a:gd name="T17" fmla="*/ 1294700 h 2938463"/>
              <a:gd name="T18" fmla="*/ 1197502 w 2444749"/>
              <a:gd name="T19" fmla="*/ 1254562 h 2938463"/>
              <a:gd name="T20" fmla="*/ 248965 w 2444749"/>
              <a:gd name="T21" fmla="*/ 1294700 h 2938463"/>
              <a:gd name="T22" fmla="*/ 270570 w 2444749"/>
              <a:gd name="T23" fmla="*/ 1125916 h 2938463"/>
              <a:gd name="T24" fmla="*/ 349786 w 2444749"/>
              <a:gd name="T25" fmla="*/ 1125916 h 2938463"/>
              <a:gd name="T26" fmla="*/ 1110056 w 2444749"/>
              <a:gd name="T27" fmla="*/ 1125916 h 2938463"/>
              <a:gd name="T28" fmla="*/ 1110056 w 2444749"/>
              <a:gd name="T29" fmla="*/ 1085777 h 2938463"/>
              <a:gd name="T30" fmla="*/ 1354906 w 2444749"/>
              <a:gd name="T31" fmla="*/ 998298 h 2938463"/>
              <a:gd name="T32" fmla="*/ 368304 w 2444749"/>
              <a:gd name="T33" fmla="*/ 886118 h 2938463"/>
              <a:gd name="T34" fmla="*/ 447520 w 2444749"/>
              <a:gd name="T35" fmla="*/ 886118 h 2938463"/>
              <a:gd name="T36" fmla="*/ 1197502 w 2444749"/>
              <a:gd name="T37" fmla="*/ 889206 h 2938463"/>
              <a:gd name="T38" fmla="*/ 1197502 w 2444749"/>
              <a:gd name="T39" fmla="*/ 850097 h 2938463"/>
              <a:gd name="T40" fmla="*/ 330239 w 2444749"/>
              <a:gd name="T41" fmla="*/ 869651 h 2938463"/>
              <a:gd name="T42" fmla="*/ 1079193 w 2444749"/>
              <a:gd name="T43" fmla="*/ 719392 h 2938463"/>
              <a:gd name="T44" fmla="*/ 1158410 w 2444749"/>
              <a:gd name="T45" fmla="*/ 719392 h 2938463"/>
              <a:gd name="T46" fmla="*/ 1267459 w 2444749"/>
              <a:gd name="T47" fmla="*/ 654554 h 2938463"/>
              <a:gd name="T48" fmla="*/ 1267459 w 2444749"/>
              <a:gd name="T49" fmla="*/ 615446 h 2938463"/>
              <a:gd name="T50" fmla="*/ 1126111 w 2444749"/>
              <a:gd name="T51" fmla="*/ 1905000 h 2938463"/>
              <a:gd name="T52" fmla="*/ 502394 w 2444749"/>
              <a:gd name="T53" fmla="*/ 738756 h 2938463"/>
              <a:gd name="T54" fmla="*/ 841544 w 2444749"/>
              <a:gd name="T55" fmla="*/ 1694277 h 2938463"/>
              <a:gd name="T56" fmla="*/ 856743 w 2444749"/>
              <a:gd name="T57" fmla="*/ 1694076 h 2938463"/>
              <a:gd name="T58" fmla="*/ 847339 w 2444749"/>
              <a:gd name="T59" fmla="*/ 683238 h 2938463"/>
              <a:gd name="T60" fmla="*/ 950410 w 2444749"/>
              <a:gd name="T61" fmla="*/ 572373 h 2938463"/>
              <a:gd name="T62" fmla="*/ 555466 w 2444749"/>
              <a:gd name="T63" fmla="*/ 659265 h 2938463"/>
              <a:gd name="T64" fmla="*/ 201508 w 2444749"/>
              <a:gd name="T65" fmla="*/ 699664 h 2938463"/>
              <a:gd name="T66" fmla="*/ 1079192 w 2444749"/>
              <a:gd name="T67" fmla="*/ 457982 h 2938463"/>
              <a:gd name="T68" fmla="*/ 1079192 w 2444749"/>
              <a:gd name="T69" fmla="*/ 417844 h 2938463"/>
              <a:gd name="T70" fmla="*/ 526737 w 2444749"/>
              <a:gd name="T71" fmla="*/ 438428 h 2938463"/>
              <a:gd name="T72" fmla="*/ 771587 w 2444749"/>
              <a:gd name="T73" fmla="*/ 296402 h 2938463"/>
              <a:gd name="T74" fmla="*/ 811709 w 2444749"/>
              <a:gd name="T75" fmla="*/ 296402 h 2938463"/>
              <a:gd name="T76" fmla="*/ 600809 w 2444749"/>
              <a:gd name="T77" fmla="*/ 336540 h 2938463"/>
              <a:gd name="T78" fmla="*/ 600809 w 2444749"/>
              <a:gd name="T79" fmla="*/ 296402 h 2938463"/>
              <a:gd name="T80" fmla="*/ 527765 w 2444749"/>
              <a:gd name="T81" fmla="*/ 203776 h 2938463"/>
              <a:gd name="T82" fmla="*/ 330221 w 2444749"/>
              <a:gd name="T83" fmla="*/ 4055 h 2938463"/>
              <a:gd name="T84" fmla="*/ 1150945 w 2444749"/>
              <a:gd name="T85" fmla="*/ 1905000 h 2938463"/>
              <a:gd name="T86" fmla="*/ 969206 w 2444749"/>
              <a:gd name="T87" fmla="*/ 557796 h 2938463"/>
              <a:gd name="T88" fmla="*/ 316196 w 2444749"/>
              <a:gd name="T89" fmla="*/ 0 h 2938463"/>
              <a:gd name="T90" fmla="*/ 182853 w 2444749"/>
              <a:gd name="T91" fmla="*/ 703250 h 2938463"/>
              <a:gd name="T92" fmla="*/ 182668 w 2444749"/>
              <a:gd name="T93" fmla="*/ 259024 h 293846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444749" h="2938463">
                <a:moveTo>
                  <a:pt x="2030411" y="2538412"/>
                </a:moveTo>
                <a:lnTo>
                  <a:pt x="2030411" y="2600325"/>
                </a:lnTo>
                <a:lnTo>
                  <a:pt x="2306636" y="2600325"/>
                </a:lnTo>
                <a:lnTo>
                  <a:pt x="2306636" y="2538412"/>
                </a:lnTo>
                <a:lnTo>
                  <a:pt x="2030411" y="2538412"/>
                </a:lnTo>
                <a:close/>
                <a:moveTo>
                  <a:pt x="447674" y="2503487"/>
                </a:moveTo>
                <a:lnTo>
                  <a:pt x="447674" y="2565400"/>
                </a:lnTo>
                <a:lnTo>
                  <a:pt x="509587" y="2565400"/>
                </a:lnTo>
                <a:lnTo>
                  <a:pt x="509587" y="2503487"/>
                </a:lnTo>
                <a:lnTo>
                  <a:pt x="447674" y="2503487"/>
                </a:lnTo>
                <a:close/>
                <a:moveTo>
                  <a:pt x="231774" y="2225675"/>
                </a:moveTo>
                <a:lnTo>
                  <a:pt x="231774" y="2286000"/>
                </a:lnTo>
                <a:lnTo>
                  <a:pt x="354012" y="2286000"/>
                </a:lnTo>
                <a:lnTo>
                  <a:pt x="354012" y="2225675"/>
                </a:lnTo>
                <a:lnTo>
                  <a:pt x="231774" y="2225675"/>
                </a:lnTo>
                <a:close/>
                <a:moveTo>
                  <a:pt x="2136773" y="2109787"/>
                </a:moveTo>
                <a:lnTo>
                  <a:pt x="2136773" y="2171700"/>
                </a:lnTo>
                <a:lnTo>
                  <a:pt x="2198686" y="2171700"/>
                </a:lnTo>
                <a:lnTo>
                  <a:pt x="2198686" y="2109787"/>
                </a:lnTo>
                <a:lnTo>
                  <a:pt x="2136773" y="2109787"/>
                </a:lnTo>
                <a:close/>
                <a:moveTo>
                  <a:pt x="477837" y="2079625"/>
                </a:moveTo>
                <a:lnTo>
                  <a:pt x="477837" y="2141538"/>
                </a:lnTo>
                <a:lnTo>
                  <a:pt x="539750" y="2141538"/>
                </a:lnTo>
                <a:lnTo>
                  <a:pt x="539750" y="2079625"/>
                </a:lnTo>
                <a:lnTo>
                  <a:pt x="477837" y="2079625"/>
                </a:lnTo>
                <a:close/>
                <a:moveTo>
                  <a:pt x="1847848" y="1935162"/>
                </a:moveTo>
                <a:lnTo>
                  <a:pt x="1847848" y="1997075"/>
                </a:lnTo>
                <a:lnTo>
                  <a:pt x="2124073" y="1997075"/>
                </a:lnTo>
                <a:lnTo>
                  <a:pt x="2124073" y="1935162"/>
                </a:lnTo>
                <a:lnTo>
                  <a:pt x="1847848" y="1935162"/>
                </a:lnTo>
                <a:close/>
                <a:moveTo>
                  <a:pt x="323849" y="1935162"/>
                </a:moveTo>
                <a:lnTo>
                  <a:pt x="323849" y="1997075"/>
                </a:lnTo>
                <a:lnTo>
                  <a:pt x="384174" y="1997075"/>
                </a:lnTo>
                <a:lnTo>
                  <a:pt x="384174" y="1935162"/>
                </a:lnTo>
                <a:lnTo>
                  <a:pt x="323849" y="1935162"/>
                </a:lnTo>
                <a:close/>
                <a:moveTo>
                  <a:pt x="417512" y="1736725"/>
                </a:moveTo>
                <a:lnTo>
                  <a:pt x="417512" y="1797050"/>
                </a:lnTo>
                <a:lnTo>
                  <a:pt x="539750" y="1797050"/>
                </a:lnTo>
                <a:lnTo>
                  <a:pt x="539750" y="1736725"/>
                </a:lnTo>
                <a:lnTo>
                  <a:pt x="417512" y="1736725"/>
                </a:lnTo>
                <a:close/>
                <a:moveTo>
                  <a:pt x="1712911" y="1674812"/>
                </a:moveTo>
                <a:lnTo>
                  <a:pt x="1712911" y="1736725"/>
                </a:lnTo>
                <a:lnTo>
                  <a:pt x="2043111" y="1736725"/>
                </a:lnTo>
                <a:lnTo>
                  <a:pt x="2043111" y="1674812"/>
                </a:lnTo>
                <a:lnTo>
                  <a:pt x="1712911" y="1674812"/>
                </a:lnTo>
                <a:close/>
                <a:moveTo>
                  <a:pt x="2030411" y="1477962"/>
                </a:moveTo>
                <a:lnTo>
                  <a:pt x="2030411" y="1539875"/>
                </a:lnTo>
                <a:lnTo>
                  <a:pt x="2090736" y="1539875"/>
                </a:lnTo>
                <a:lnTo>
                  <a:pt x="2090736" y="1477962"/>
                </a:lnTo>
                <a:lnTo>
                  <a:pt x="2030411" y="1477962"/>
                </a:lnTo>
                <a:close/>
                <a:moveTo>
                  <a:pt x="568325" y="1366837"/>
                </a:moveTo>
                <a:lnTo>
                  <a:pt x="568325" y="1427162"/>
                </a:lnTo>
                <a:lnTo>
                  <a:pt x="690562" y="1427162"/>
                </a:lnTo>
                <a:lnTo>
                  <a:pt x="690562" y="1366837"/>
                </a:lnTo>
                <a:lnTo>
                  <a:pt x="568325" y="1366837"/>
                </a:lnTo>
                <a:close/>
                <a:moveTo>
                  <a:pt x="1847848" y="1311275"/>
                </a:moveTo>
                <a:lnTo>
                  <a:pt x="1847848" y="1371600"/>
                </a:lnTo>
                <a:lnTo>
                  <a:pt x="1909761" y="1371600"/>
                </a:lnTo>
                <a:lnTo>
                  <a:pt x="1909761" y="1311275"/>
                </a:lnTo>
                <a:lnTo>
                  <a:pt x="1847848" y="1311275"/>
                </a:lnTo>
                <a:close/>
                <a:moveTo>
                  <a:pt x="447674" y="1281112"/>
                </a:moveTo>
                <a:lnTo>
                  <a:pt x="447674" y="1341437"/>
                </a:lnTo>
                <a:lnTo>
                  <a:pt x="509587" y="1341437"/>
                </a:lnTo>
                <a:lnTo>
                  <a:pt x="509587" y="1281112"/>
                </a:lnTo>
                <a:lnTo>
                  <a:pt x="447674" y="1281112"/>
                </a:lnTo>
                <a:close/>
                <a:moveTo>
                  <a:pt x="1665287" y="1109662"/>
                </a:moveTo>
                <a:lnTo>
                  <a:pt x="1665287" y="1169987"/>
                </a:lnTo>
                <a:lnTo>
                  <a:pt x="1787525" y="1169987"/>
                </a:lnTo>
                <a:lnTo>
                  <a:pt x="1787525" y="1109662"/>
                </a:lnTo>
                <a:lnTo>
                  <a:pt x="1665287" y="1109662"/>
                </a:lnTo>
                <a:close/>
                <a:moveTo>
                  <a:pt x="1955798" y="949325"/>
                </a:moveTo>
                <a:lnTo>
                  <a:pt x="1955798" y="1009650"/>
                </a:lnTo>
                <a:lnTo>
                  <a:pt x="2017711" y="1009650"/>
                </a:lnTo>
                <a:lnTo>
                  <a:pt x="2017711" y="949325"/>
                </a:lnTo>
                <a:lnTo>
                  <a:pt x="1955798" y="949325"/>
                </a:lnTo>
                <a:close/>
                <a:moveTo>
                  <a:pt x="1478240" y="904257"/>
                </a:moveTo>
                <a:lnTo>
                  <a:pt x="1764263" y="2938463"/>
                </a:lnTo>
                <a:lnTo>
                  <a:pt x="1737685" y="2938463"/>
                </a:lnTo>
                <a:lnTo>
                  <a:pt x="99658" y="2938463"/>
                </a:lnTo>
                <a:lnTo>
                  <a:pt x="303327" y="1103379"/>
                </a:lnTo>
                <a:lnTo>
                  <a:pt x="775237" y="1139531"/>
                </a:lnTo>
                <a:lnTo>
                  <a:pt x="590346" y="2613113"/>
                </a:lnTo>
                <a:lnTo>
                  <a:pt x="1316816" y="2613113"/>
                </a:lnTo>
                <a:lnTo>
                  <a:pt x="1298574" y="2613422"/>
                </a:lnTo>
                <a:lnTo>
                  <a:pt x="1323583" y="2936875"/>
                </a:lnTo>
                <a:lnTo>
                  <a:pt x="1349374" y="2936875"/>
                </a:lnTo>
                <a:lnTo>
                  <a:pt x="1322028" y="2613113"/>
                </a:lnTo>
                <a:lnTo>
                  <a:pt x="1322816" y="2613113"/>
                </a:lnTo>
                <a:lnTo>
                  <a:pt x="1507423" y="2566692"/>
                </a:lnTo>
                <a:lnTo>
                  <a:pt x="1307516" y="1053895"/>
                </a:lnTo>
                <a:lnTo>
                  <a:pt x="1478240" y="904257"/>
                </a:lnTo>
                <a:close/>
                <a:moveTo>
                  <a:pt x="429252" y="820450"/>
                </a:moveTo>
                <a:lnTo>
                  <a:pt x="1466564" y="882885"/>
                </a:lnTo>
                <a:lnTo>
                  <a:pt x="1295399" y="1041797"/>
                </a:lnTo>
                <a:lnTo>
                  <a:pt x="1296492" y="1042928"/>
                </a:lnTo>
                <a:lnTo>
                  <a:pt x="857132" y="1016916"/>
                </a:lnTo>
                <a:lnTo>
                  <a:pt x="778526" y="1113331"/>
                </a:lnTo>
                <a:lnTo>
                  <a:pt x="778217" y="1115791"/>
                </a:lnTo>
                <a:lnTo>
                  <a:pt x="310944" y="1079232"/>
                </a:lnTo>
                <a:lnTo>
                  <a:pt x="429252" y="820450"/>
                </a:lnTo>
                <a:close/>
                <a:moveTo>
                  <a:pt x="1665286" y="644525"/>
                </a:moveTo>
                <a:lnTo>
                  <a:pt x="1665286" y="706438"/>
                </a:lnTo>
                <a:lnTo>
                  <a:pt x="1941511" y="706438"/>
                </a:lnTo>
                <a:lnTo>
                  <a:pt x="1941511" y="644525"/>
                </a:lnTo>
                <a:lnTo>
                  <a:pt x="1665286" y="644525"/>
                </a:lnTo>
                <a:close/>
                <a:moveTo>
                  <a:pt x="750888" y="614362"/>
                </a:moveTo>
                <a:lnTo>
                  <a:pt x="750888" y="676275"/>
                </a:lnTo>
                <a:lnTo>
                  <a:pt x="812801" y="676275"/>
                </a:lnTo>
                <a:lnTo>
                  <a:pt x="812801" y="614362"/>
                </a:lnTo>
                <a:lnTo>
                  <a:pt x="750888" y="614362"/>
                </a:lnTo>
                <a:close/>
                <a:moveTo>
                  <a:pt x="1190624" y="457200"/>
                </a:moveTo>
                <a:lnTo>
                  <a:pt x="1190624" y="519113"/>
                </a:lnTo>
                <a:lnTo>
                  <a:pt x="1252537" y="519113"/>
                </a:lnTo>
                <a:lnTo>
                  <a:pt x="1252537" y="457200"/>
                </a:lnTo>
                <a:lnTo>
                  <a:pt x="1190624" y="457200"/>
                </a:lnTo>
                <a:close/>
                <a:moveTo>
                  <a:pt x="927099" y="457200"/>
                </a:moveTo>
                <a:lnTo>
                  <a:pt x="927099" y="519113"/>
                </a:lnTo>
                <a:lnTo>
                  <a:pt x="987424" y="519113"/>
                </a:lnTo>
                <a:lnTo>
                  <a:pt x="987424" y="457200"/>
                </a:lnTo>
                <a:lnTo>
                  <a:pt x="927099" y="457200"/>
                </a:lnTo>
                <a:close/>
                <a:moveTo>
                  <a:pt x="690562" y="252412"/>
                </a:moveTo>
                <a:lnTo>
                  <a:pt x="690562" y="314325"/>
                </a:lnTo>
                <a:lnTo>
                  <a:pt x="814387" y="314325"/>
                </a:lnTo>
                <a:lnTo>
                  <a:pt x="814387" y="252412"/>
                </a:lnTo>
                <a:lnTo>
                  <a:pt x="690562" y="252412"/>
                </a:lnTo>
                <a:close/>
                <a:moveTo>
                  <a:pt x="509559" y="6255"/>
                </a:moveTo>
                <a:lnTo>
                  <a:pt x="2095386" y="464615"/>
                </a:lnTo>
                <a:lnTo>
                  <a:pt x="2444749" y="2938463"/>
                </a:lnTo>
                <a:lnTo>
                  <a:pt x="1776006" y="2938463"/>
                </a:lnTo>
                <a:lnTo>
                  <a:pt x="1787525" y="2936876"/>
                </a:lnTo>
                <a:lnTo>
                  <a:pt x="1497156" y="869922"/>
                </a:lnTo>
                <a:lnTo>
                  <a:pt x="1495568" y="860401"/>
                </a:lnTo>
                <a:lnTo>
                  <a:pt x="434418" y="796097"/>
                </a:lnTo>
                <a:lnTo>
                  <a:pt x="509559" y="6255"/>
                </a:lnTo>
                <a:close/>
                <a:moveTo>
                  <a:pt x="487917" y="0"/>
                </a:moveTo>
                <a:lnTo>
                  <a:pt x="488112" y="56"/>
                </a:lnTo>
                <a:lnTo>
                  <a:pt x="410584" y="804249"/>
                </a:lnTo>
                <a:lnTo>
                  <a:pt x="282158" y="1084764"/>
                </a:lnTo>
                <a:lnTo>
                  <a:pt x="76200" y="2938463"/>
                </a:lnTo>
                <a:lnTo>
                  <a:pt x="0" y="2938463"/>
                </a:lnTo>
                <a:lnTo>
                  <a:pt x="281872" y="399545"/>
                </a:lnTo>
                <a:lnTo>
                  <a:pt x="487917" y="0"/>
                </a:lnTo>
                <a:close/>
              </a:path>
            </a:pathLst>
          </a:custGeom>
          <a:solidFill>
            <a:srgbClr val="B5B5B7"/>
          </a:solidFill>
          <a:ln>
            <a:noFill/>
          </a:ln>
          <a:extLst/>
        </p:spPr>
        <p:txBody>
          <a:bodyPr lIns="121917" tIns="60958" rIns="121917" bIns="6095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3" name="KSO_Shape"/>
          <p:cNvSpPr>
            <a:spLocks noChangeArrowheads="1"/>
          </p:cNvSpPr>
          <p:nvPr/>
        </p:nvSpPr>
        <p:spPr bwMode="auto">
          <a:xfrm>
            <a:off x="4492045" y="1872222"/>
            <a:ext cx="1418892" cy="679701"/>
          </a:xfrm>
          <a:custGeom>
            <a:avLst/>
            <a:gdLst>
              <a:gd name="T0" fmla="*/ 1384420 w 2017713"/>
              <a:gd name="T1" fmla="*/ 766403 h 833437"/>
              <a:gd name="T2" fmla="*/ 1211046 w 2017713"/>
              <a:gd name="T3" fmla="*/ 640721 h 833437"/>
              <a:gd name="T4" fmla="*/ 747255 w 2017713"/>
              <a:gd name="T5" fmla="*/ 607423 h 833437"/>
              <a:gd name="T6" fmla="*/ 242309 w 2017713"/>
              <a:gd name="T7" fmla="*/ 766403 h 833437"/>
              <a:gd name="T8" fmla="*/ 983227 w 2017713"/>
              <a:gd name="T9" fmla="*/ 343456 h 833437"/>
              <a:gd name="T10" fmla="*/ 1290923 w 2017713"/>
              <a:gd name="T11" fmla="*/ 57992 h 833437"/>
              <a:gd name="T12" fmla="*/ 1311787 w 2017713"/>
              <a:gd name="T13" fmla="*/ 23247 h 833437"/>
              <a:gd name="T14" fmla="*/ 1351795 w 2017713"/>
              <a:gd name="T15" fmla="*/ 36246 h 833437"/>
              <a:gd name="T16" fmla="*/ 1657356 w 2017713"/>
              <a:gd name="T17" fmla="*/ 288462 h 833437"/>
              <a:gd name="T18" fmla="*/ 1679602 w 2017713"/>
              <a:gd name="T19" fmla="*/ 272465 h 833437"/>
              <a:gd name="T20" fmla="*/ 1682852 w 2017713"/>
              <a:gd name="T21" fmla="*/ 289213 h 833437"/>
              <a:gd name="T22" fmla="*/ 1699848 w 2017713"/>
              <a:gd name="T23" fmla="*/ 287463 h 833437"/>
              <a:gd name="T24" fmla="*/ 1710846 w 2017713"/>
              <a:gd name="T25" fmla="*/ 298461 h 833437"/>
              <a:gd name="T26" fmla="*/ 1727842 w 2017713"/>
              <a:gd name="T27" fmla="*/ 291711 h 833437"/>
              <a:gd name="T28" fmla="*/ 1741589 w 2017713"/>
              <a:gd name="T29" fmla="*/ 296211 h 833437"/>
              <a:gd name="T30" fmla="*/ 1756586 w 2017713"/>
              <a:gd name="T31" fmla="*/ 303710 h 833437"/>
              <a:gd name="T32" fmla="*/ 1775333 w 2017713"/>
              <a:gd name="T33" fmla="*/ 297961 h 833437"/>
              <a:gd name="T34" fmla="*/ 1790079 w 2017713"/>
              <a:gd name="T35" fmla="*/ 298211 h 833437"/>
              <a:gd name="T36" fmla="*/ 1798327 w 2017713"/>
              <a:gd name="T37" fmla="*/ 302710 h 833437"/>
              <a:gd name="T38" fmla="*/ 1806827 w 2017713"/>
              <a:gd name="T39" fmla="*/ 305461 h 833437"/>
              <a:gd name="T40" fmla="*/ 1806326 w 2017713"/>
              <a:gd name="T41" fmla="*/ 335206 h 833437"/>
              <a:gd name="T42" fmla="*/ 1758615 w 2017713"/>
              <a:gd name="T43" fmla="*/ 442693 h 833437"/>
              <a:gd name="T44" fmla="*/ 1776851 w 2017713"/>
              <a:gd name="T45" fmla="*/ 442193 h 833437"/>
              <a:gd name="T46" fmla="*/ 1780848 w 2017713"/>
              <a:gd name="T47" fmla="*/ 451442 h 833437"/>
              <a:gd name="T48" fmla="*/ 1793588 w 2017713"/>
              <a:gd name="T49" fmla="*/ 459190 h 833437"/>
              <a:gd name="T50" fmla="*/ 1811824 w 2017713"/>
              <a:gd name="T51" fmla="*/ 459941 h 833437"/>
              <a:gd name="T52" fmla="*/ 1827061 w 2017713"/>
              <a:gd name="T53" fmla="*/ 460191 h 833437"/>
              <a:gd name="T54" fmla="*/ 1837303 w 2017713"/>
              <a:gd name="T55" fmla="*/ 466440 h 833437"/>
              <a:gd name="T56" fmla="*/ 1856788 w 2017713"/>
              <a:gd name="T57" fmla="*/ 465940 h 833437"/>
              <a:gd name="T58" fmla="*/ 1874524 w 2017713"/>
              <a:gd name="T59" fmla="*/ 465440 h 833437"/>
              <a:gd name="T60" fmla="*/ 1886515 w 2017713"/>
              <a:gd name="T61" fmla="*/ 467190 h 833437"/>
              <a:gd name="T62" fmla="*/ 1895757 w 2017713"/>
              <a:gd name="T63" fmla="*/ 468939 h 833437"/>
              <a:gd name="T64" fmla="*/ 1901503 w 2017713"/>
              <a:gd name="T65" fmla="*/ 478938 h 833437"/>
              <a:gd name="T66" fmla="*/ 1901003 w 2017713"/>
              <a:gd name="T67" fmla="*/ 506685 h 833437"/>
              <a:gd name="T68" fmla="*/ 84933 w 2017713"/>
              <a:gd name="T69" fmla="*/ 547429 h 833437"/>
              <a:gd name="T70" fmla="*/ 8743 w 2017713"/>
              <a:gd name="T71" fmla="*/ 498685 h 833437"/>
              <a:gd name="T72" fmla="*/ 1998 w 2017713"/>
              <a:gd name="T73" fmla="*/ 468440 h 833437"/>
              <a:gd name="T74" fmla="*/ 16487 w 2017713"/>
              <a:gd name="T75" fmla="*/ 468189 h 833437"/>
              <a:gd name="T76" fmla="*/ 23731 w 2017713"/>
              <a:gd name="T77" fmla="*/ 467190 h 833437"/>
              <a:gd name="T78" fmla="*/ 39469 w 2017713"/>
              <a:gd name="T79" fmla="*/ 471689 h 833437"/>
              <a:gd name="T80" fmla="*/ 56456 w 2017713"/>
              <a:gd name="T81" fmla="*/ 464441 h 833437"/>
              <a:gd name="T82" fmla="*/ 69195 w 2017713"/>
              <a:gd name="T83" fmla="*/ 459690 h 833437"/>
              <a:gd name="T84" fmla="*/ 86932 w 2017713"/>
              <a:gd name="T85" fmla="*/ 465190 h 833437"/>
              <a:gd name="T86" fmla="*/ 100171 w 2017713"/>
              <a:gd name="T87" fmla="*/ 458191 h 833437"/>
              <a:gd name="T88" fmla="*/ 114660 w 2017713"/>
              <a:gd name="T89" fmla="*/ 456441 h 833437"/>
              <a:gd name="T90" fmla="*/ 134394 w 2017713"/>
              <a:gd name="T91" fmla="*/ 456691 h 833437"/>
              <a:gd name="T92" fmla="*/ 131647 w 2017713"/>
              <a:gd name="T93" fmla="*/ 438443 h 833437"/>
              <a:gd name="T94" fmla="*/ 188906 w 2017713"/>
              <a:gd name="T95" fmla="*/ 400948 h 833437"/>
              <a:gd name="T96" fmla="*/ 103174 w 2017713"/>
              <a:gd name="T97" fmla="*/ 327207 h 833437"/>
              <a:gd name="T98" fmla="*/ 100424 w 2017713"/>
              <a:gd name="T99" fmla="*/ 303710 h 833437"/>
              <a:gd name="T100" fmla="*/ 111672 w 2017713"/>
              <a:gd name="T101" fmla="*/ 306210 h 833437"/>
              <a:gd name="T102" fmla="*/ 122919 w 2017713"/>
              <a:gd name="T103" fmla="*/ 304960 h 833437"/>
              <a:gd name="T104" fmla="*/ 140915 w 2017713"/>
              <a:gd name="T105" fmla="*/ 304211 h 833437"/>
              <a:gd name="T106" fmla="*/ 149664 w 2017713"/>
              <a:gd name="T107" fmla="*/ 295712 h 833437"/>
              <a:gd name="T108" fmla="*/ 169660 w 2017713"/>
              <a:gd name="T109" fmla="*/ 298961 h 833437"/>
              <a:gd name="T110" fmla="*/ 186157 w 2017713"/>
              <a:gd name="T111" fmla="*/ 296962 h 833437"/>
              <a:gd name="T112" fmla="*/ 194405 w 2017713"/>
              <a:gd name="T113" fmla="*/ 290462 h 833437"/>
              <a:gd name="T114" fmla="*/ 219150 w 2017713"/>
              <a:gd name="T115" fmla="*/ 293462 h 833437"/>
              <a:gd name="T116" fmla="*/ 222899 w 2017713"/>
              <a:gd name="T117" fmla="*/ 282463 h 833437"/>
              <a:gd name="T118" fmla="*/ 232897 w 2017713"/>
              <a:gd name="T119" fmla="*/ 278713 h 833437"/>
              <a:gd name="T120" fmla="*/ 436856 w 2017713"/>
              <a:gd name="T121" fmla="*/ 198474 h 833437"/>
              <a:gd name="T122" fmla="*/ 572879 w 2017713"/>
              <a:gd name="T123" fmla="*/ 3999 h 833437"/>
              <a:gd name="T124" fmla="*/ 600202 w 2017713"/>
              <a:gd name="T125" fmla="*/ 1250 h 83343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017713" h="833437">
                <a:moveTo>
                  <a:pt x="1816994" y="642937"/>
                </a:moveTo>
                <a:lnTo>
                  <a:pt x="1816994" y="643997"/>
                </a:lnTo>
                <a:lnTo>
                  <a:pt x="1807968" y="644792"/>
                </a:lnTo>
                <a:lnTo>
                  <a:pt x="1807968" y="652212"/>
                </a:lnTo>
                <a:lnTo>
                  <a:pt x="1787525" y="678182"/>
                </a:lnTo>
                <a:lnTo>
                  <a:pt x="1790446" y="811212"/>
                </a:lnTo>
                <a:lnTo>
                  <a:pt x="1799472" y="811212"/>
                </a:lnTo>
                <a:lnTo>
                  <a:pt x="1825225" y="811212"/>
                </a:lnTo>
                <a:lnTo>
                  <a:pt x="1827614" y="811212"/>
                </a:lnTo>
                <a:lnTo>
                  <a:pt x="1853101" y="811212"/>
                </a:lnTo>
                <a:lnTo>
                  <a:pt x="1862127" y="811212"/>
                </a:lnTo>
                <a:lnTo>
                  <a:pt x="1865313" y="678182"/>
                </a:lnTo>
                <a:lnTo>
                  <a:pt x="1845136" y="652212"/>
                </a:lnTo>
                <a:lnTo>
                  <a:pt x="1845136" y="644792"/>
                </a:lnTo>
                <a:lnTo>
                  <a:pt x="1835844" y="643997"/>
                </a:lnTo>
                <a:lnTo>
                  <a:pt x="1836110" y="642937"/>
                </a:lnTo>
                <a:lnTo>
                  <a:pt x="1826552" y="643467"/>
                </a:lnTo>
                <a:lnTo>
                  <a:pt x="1816994" y="642937"/>
                </a:lnTo>
                <a:close/>
                <a:moveTo>
                  <a:pt x="1682222" y="642937"/>
                </a:moveTo>
                <a:lnTo>
                  <a:pt x="1682486" y="643997"/>
                </a:lnTo>
                <a:lnTo>
                  <a:pt x="1665553" y="644792"/>
                </a:lnTo>
                <a:lnTo>
                  <a:pt x="1665553" y="652212"/>
                </a:lnTo>
                <a:lnTo>
                  <a:pt x="1627188" y="678182"/>
                </a:lnTo>
                <a:lnTo>
                  <a:pt x="1633009" y="811212"/>
                </a:lnTo>
                <a:lnTo>
                  <a:pt x="1650207" y="811212"/>
                </a:lnTo>
                <a:lnTo>
                  <a:pt x="1697832" y="811212"/>
                </a:lnTo>
                <a:lnTo>
                  <a:pt x="1702594" y="811212"/>
                </a:lnTo>
                <a:lnTo>
                  <a:pt x="1750484" y="811212"/>
                </a:lnTo>
                <a:lnTo>
                  <a:pt x="1767417" y="811212"/>
                </a:lnTo>
                <a:lnTo>
                  <a:pt x="1773238" y="678182"/>
                </a:lnTo>
                <a:lnTo>
                  <a:pt x="1734874" y="652212"/>
                </a:lnTo>
                <a:lnTo>
                  <a:pt x="1734874" y="644792"/>
                </a:lnTo>
                <a:lnTo>
                  <a:pt x="1717940" y="643997"/>
                </a:lnTo>
                <a:lnTo>
                  <a:pt x="1718205" y="642937"/>
                </a:lnTo>
                <a:lnTo>
                  <a:pt x="1700478" y="643467"/>
                </a:lnTo>
                <a:lnTo>
                  <a:pt x="1682222" y="642937"/>
                </a:lnTo>
                <a:close/>
                <a:moveTo>
                  <a:pt x="1515368" y="642937"/>
                </a:moveTo>
                <a:lnTo>
                  <a:pt x="1515633" y="643997"/>
                </a:lnTo>
                <a:lnTo>
                  <a:pt x="1498669" y="644792"/>
                </a:lnTo>
                <a:lnTo>
                  <a:pt x="1498669" y="652212"/>
                </a:lnTo>
                <a:lnTo>
                  <a:pt x="1460500" y="678182"/>
                </a:lnTo>
                <a:lnTo>
                  <a:pt x="1466332" y="811212"/>
                </a:lnTo>
                <a:lnTo>
                  <a:pt x="1483296" y="811212"/>
                </a:lnTo>
                <a:lnTo>
                  <a:pt x="1531272" y="811212"/>
                </a:lnTo>
                <a:lnTo>
                  <a:pt x="1535778" y="811212"/>
                </a:lnTo>
                <a:lnTo>
                  <a:pt x="1583755" y="811212"/>
                </a:lnTo>
                <a:lnTo>
                  <a:pt x="1600719" y="811212"/>
                </a:lnTo>
                <a:lnTo>
                  <a:pt x="1606550" y="678182"/>
                </a:lnTo>
                <a:lnTo>
                  <a:pt x="1568381" y="652212"/>
                </a:lnTo>
                <a:lnTo>
                  <a:pt x="1568381" y="644792"/>
                </a:lnTo>
                <a:lnTo>
                  <a:pt x="1551417" y="643997"/>
                </a:lnTo>
                <a:lnTo>
                  <a:pt x="1551682" y="642937"/>
                </a:lnTo>
                <a:lnTo>
                  <a:pt x="1533658" y="643467"/>
                </a:lnTo>
                <a:lnTo>
                  <a:pt x="1515368" y="642937"/>
                </a:lnTo>
                <a:close/>
                <a:moveTo>
                  <a:pt x="1361547" y="642937"/>
                </a:moveTo>
                <a:lnTo>
                  <a:pt x="1361811" y="643997"/>
                </a:lnTo>
                <a:lnTo>
                  <a:pt x="1344878" y="644792"/>
                </a:lnTo>
                <a:lnTo>
                  <a:pt x="1344878" y="652212"/>
                </a:lnTo>
                <a:lnTo>
                  <a:pt x="1306513" y="678182"/>
                </a:lnTo>
                <a:lnTo>
                  <a:pt x="1312334" y="811212"/>
                </a:lnTo>
                <a:lnTo>
                  <a:pt x="1329267" y="811212"/>
                </a:lnTo>
                <a:lnTo>
                  <a:pt x="1377157" y="811212"/>
                </a:lnTo>
                <a:lnTo>
                  <a:pt x="1381919" y="811212"/>
                </a:lnTo>
                <a:lnTo>
                  <a:pt x="1429544" y="811212"/>
                </a:lnTo>
                <a:lnTo>
                  <a:pt x="1446742" y="811212"/>
                </a:lnTo>
                <a:lnTo>
                  <a:pt x="1452563" y="678182"/>
                </a:lnTo>
                <a:lnTo>
                  <a:pt x="1414199" y="652212"/>
                </a:lnTo>
                <a:lnTo>
                  <a:pt x="1414199" y="644792"/>
                </a:lnTo>
                <a:lnTo>
                  <a:pt x="1397265" y="643997"/>
                </a:lnTo>
                <a:lnTo>
                  <a:pt x="1397530" y="642937"/>
                </a:lnTo>
                <a:lnTo>
                  <a:pt x="1379803" y="643467"/>
                </a:lnTo>
                <a:lnTo>
                  <a:pt x="1361547" y="642937"/>
                </a:lnTo>
                <a:close/>
                <a:moveTo>
                  <a:pt x="1191518" y="642937"/>
                </a:moveTo>
                <a:lnTo>
                  <a:pt x="1191783" y="643997"/>
                </a:lnTo>
                <a:lnTo>
                  <a:pt x="1174819" y="644792"/>
                </a:lnTo>
                <a:lnTo>
                  <a:pt x="1174819" y="652212"/>
                </a:lnTo>
                <a:lnTo>
                  <a:pt x="1136650" y="678182"/>
                </a:lnTo>
                <a:lnTo>
                  <a:pt x="1142747" y="811212"/>
                </a:lnTo>
                <a:lnTo>
                  <a:pt x="1159446" y="811212"/>
                </a:lnTo>
                <a:lnTo>
                  <a:pt x="1207422" y="811212"/>
                </a:lnTo>
                <a:lnTo>
                  <a:pt x="1211928" y="811212"/>
                </a:lnTo>
                <a:lnTo>
                  <a:pt x="1260170" y="811212"/>
                </a:lnTo>
                <a:lnTo>
                  <a:pt x="1276869" y="811212"/>
                </a:lnTo>
                <a:lnTo>
                  <a:pt x="1282700" y="678182"/>
                </a:lnTo>
                <a:lnTo>
                  <a:pt x="1244531" y="652212"/>
                </a:lnTo>
                <a:lnTo>
                  <a:pt x="1244531" y="644792"/>
                </a:lnTo>
                <a:lnTo>
                  <a:pt x="1227302" y="643997"/>
                </a:lnTo>
                <a:lnTo>
                  <a:pt x="1227832" y="642937"/>
                </a:lnTo>
                <a:lnTo>
                  <a:pt x="1209808" y="643467"/>
                </a:lnTo>
                <a:lnTo>
                  <a:pt x="1191518" y="642937"/>
                </a:lnTo>
                <a:close/>
                <a:moveTo>
                  <a:pt x="978694" y="642937"/>
                </a:moveTo>
                <a:lnTo>
                  <a:pt x="978959" y="643997"/>
                </a:lnTo>
                <a:lnTo>
                  <a:pt x="952765" y="644792"/>
                </a:lnTo>
                <a:lnTo>
                  <a:pt x="952765" y="652212"/>
                </a:lnTo>
                <a:lnTo>
                  <a:pt x="893763" y="678182"/>
                </a:lnTo>
                <a:lnTo>
                  <a:pt x="903024" y="811212"/>
                </a:lnTo>
                <a:lnTo>
                  <a:pt x="928688" y="811212"/>
                </a:lnTo>
                <a:lnTo>
                  <a:pt x="1002772" y="811212"/>
                </a:lnTo>
                <a:lnTo>
                  <a:pt x="1010180" y="811212"/>
                </a:lnTo>
                <a:lnTo>
                  <a:pt x="1084263" y="811212"/>
                </a:lnTo>
                <a:lnTo>
                  <a:pt x="1109928" y="811212"/>
                </a:lnTo>
                <a:lnTo>
                  <a:pt x="1119188" y="678182"/>
                </a:lnTo>
                <a:lnTo>
                  <a:pt x="1060186" y="652212"/>
                </a:lnTo>
                <a:lnTo>
                  <a:pt x="1060186" y="644792"/>
                </a:lnTo>
                <a:lnTo>
                  <a:pt x="1033992" y="643997"/>
                </a:lnTo>
                <a:lnTo>
                  <a:pt x="1034257" y="642937"/>
                </a:lnTo>
                <a:lnTo>
                  <a:pt x="1006476" y="643467"/>
                </a:lnTo>
                <a:lnTo>
                  <a:pt x="978694" y="642937"/>
                </a:lnTo>
                <a:close/>
                <a:moveTo>
                  <a:pt x="791468" y="642937"/>
                </a:moveTo>
                <a:lnTo>
                  <a:pt x="791999" y="643997"/>
                </a:lnTo>
                <a:lnTo>
                  <a:pt x="774769" y="644792"/>
                </a:lnTo>
                <a:lnTo>
                  <a:pt x="774769" y="652212"/>
                </a:lnTo>
                <a:lnTo>
                  <a:pt x="736600" y="678182"/>
                </a:lnTo>
                <a:lnTo>
                  <a:pt x="742432" y="811212"/>
                </a:lnTo>
                <a:lnTo>
                  <a:pt x="759131" y="811212"/>
                </a:lnTo>
                <a:lnTo>
                  <a:pt x="807107" y="811212"/>
                </a:lnTo>
                <a:lnTo>
                  <a:pt x="811878" y="811212"/>
                </a:lnTo>
                <a:lnTo>
                  <a:pt x="859855" y="811212"/>
                </a:lnTo>
                <a:lnTo>
                  <a:pt x="876554" y="811212"/>
                </a:lnTo>
                <a:lnTo>
                  <a:pt x="882650" y="678182"/>
                </a:lnTo>
                <a:lnTo>
                  <a:pt x="844481" y="652212"/>
                </a:lnTo>
                <a:lnTo>
                  <a:pt x="844481" y="644792"/>
                </a:lnTo>
                <a:lnTo>
                  <a:pt x="827517" y="643997"/>
                </a:lnTo>
                <a:lnTo>
                  <a:pt x="827517" y="642937"/>
                </a:lnTo>
                <a:lnTo>
                  <a:pt x="809493" y="643467"/>
                </a:lnTo>
                <a:lnTo>
                  <a:pt x="791468" y="642937"/>
                </a:lnTo>
                <a:close/>
                <a:moveTo>
                  <a:pt x="628122" y="642937"/>
                </a:moveTo>
                <a:lnTo>
                  <a:pt x="628386" y="643997"/>
                </a:lnTo>
                <a:lnTo>
                  <a:pt x="611453" y="644792"/>
                </a:lnTo>
                <a:lnTo>
                  <a:pt x="611453" y="652212"/>
                </a:lnTo>
                <a:lnTo>
                  <a:pt x="573088" y="678182"/>
                </a:lnTo>
                <a:lnTo>
                  <a:pt x="578909" y="811212"/>
                </a:lnTo>
                <a:lnTo>
                  <a:pt x="595578" y="811212"/>
                </a:lnTo>
                <a:lnTo>
                  <a:pt x="643732" y="811212"/>
                </a:lnTo>
                <a:lnTo>
                  <a:pt x="648494" y="811212"/>
                </a:lnTo>
                <a:lnTo>
                  <a:pt x="696384" y="811212"/>
                </a:lnTo>
                <a:lnTo>
                  <a:pt x="712788" y="811212"/>
                </a:lnTo>
                <a:lnTo>
                  <a:pt x="719138" y="678182"/>
                </a:lnTo>
                <a:lnTo>
                  <a:pt x="680774" y="652212"/>
                </a:lnTo>
                <a:lnTo>
                  <a:pt x="680774" y="644792"/>
                </a:lnTo>
                <a:lnTo>
                  <a:pt x="663840" y="643997"/>
                </a:lnTo>
                <a:lnTo>
                  <a:pt x="663840" y="642937"/>
                </a:lnTo>
                <a:lnTo>
                  <a:pt x="645849" y="643467"/>
                </a:lnTo>
                <a:lnTo>
                  <a:pt x="628122" y="642937"/>
                </a:lnTo>
                <a:close/>
                <a:moveTo>
                  <a:pt x="469206" y="642937"/>
                </a:moveTo>
                <a:lnTo>
                  <a:pt x="469471" y="643997"/>
                </a:lnTo>
                <a:lnTo>
                  <a:pt x="452507" y="644792"/>
                </a:lnTo>
                <a:lnTo>
                  <a:pt x="452507" y="652212"/>
                </a:lnTo>
                <a:lnTo>
                  <a:pt x="414338" y="678182"/>
                </a:lnTo>
                <a:lnTo>
                  <a:pt x="420170" y="811212"/>
                </a:lnTo>
                <a:lnTo>
                  <a:pt x="436869" y="811212"/>
                </a:lnTo>
                <a:lnTo>
                  <a:pt x="485110" y="811212"/>
                </a:lnTo>
                <a:lnTo>
                  <a:pt x="489616" y="811212"/>
                </a:lnTo>
                <a:lnTo>
                  <a:pt x="537593" y="811212"/>
                </a:lnTo>
                <a:lnTo>
                  <a:pt x="554292" y="811212"/>
                </a:lnTo>
                <a:lnTo>
                  <a:pt x="560388" y="678182"/>
                </a:lnTo>
                <a:lnTo>
                  <a:pt x="522219" y="652212"/>
                </a:lnTo>
                <a:lnTo>
                  <a:pt x="522219" y="644792"/>
                </a:lnTo>
                <a:lnTo>
                  <a:pt x="505255" y="643997"/>
                </a:lnTo>
                <a:lnTo>
                  <a:pt x="505255" y="642937"/>
                </a:lnTo>
                <a:lnTo>
                  <a:pt x="487231" y="643467"/>
                </a:lnTo>
                <a:lnTo>
                  <a:pt x="469206" y="642937"/>
                </a:lnTo>
                <a:close/>
                <a:moveTo>
                  <a:pt x="305859" y="642937"/>
                </a:moveTo>
                <a:lnTo>
                  <a:pt x="306123" y="643997"/>
                </a:lnTo>
                <a:lnTo>
                  <a:pt x="289190" y="644792"/>
                </a:lnTo>
                <a:lnTo>
                  <a:pt x="289190" y="652212"/>
                </a:lnTo>
                <a:lnTo>
                  <a:pt x="250825" y="678182"/>
                </a:lnTo>
                <a:lnTo>
                  <a:pt x="256646" y="811212"/>
                </a:lnTo>
                <a:lnTo>
                  <a:pt x="273315" y="811212"/>
                </a:lnTo>
                <a:lnTo>
                  <a:pt x="321469" y="811212"/>
                </a:lnTo>
                <a:lnTo>
                  <a:pt x="326231" y="811212"/>
                </a:lnTo>
                <a:lnTo>
                  <a:pt x="373856" y="811212"/>
                </a:lnTo>
                <a:lnTo>
                  <a:pt x="391054" y="811212"/>
                </a:lnTo>
                <a:lnTo>
                  <a:pt x="396875" y="678182"/>
                </a:lnTo>
                <a:lnTo>
                  <a:pt x="358511" y="652212"/>
                </a:lnTo>
                <a:lnTo>
                  <a:pt x="358511" y="644792"/>
                </a:lnTo>
                <a:lnTo>
                  <a:pt x="341577" y="643997"/>
                </a:lnTo>
                <a:lnTo>
                  <a:pt x="341577" y="642937"/>
                </a:lnTo>
                <a:lnTo>
                  <a:pt x="323586" y="643467"/>
                </a:lnTo>
                <a:lnTo>
                  <a:pt x="305859" y="642937"/>
                </a:lnTo>
                <a:close/>
                <a:moveTo>
                  <a:pt x="180182" y="642937"/>
                </a:moveTo>
                <a:lnTo>
                  <a:pt x="180447" y="643997"/>
                </a:lnTo>
                <a:lnTo>
                  <a:pt x="171186" y="644792"/>
                </a:lnTo>
                <a:lnTo>
                  <a:pt x="171186" y="652212"/>
                </a:lnTo>
                <a:lnTo>
                  <a:pt x="150813" y="678182"/>
                </a:lnTo>
                <a:lnTo>
                  <a:pt x="154253" y="811212"/>
                </a:lnTo>
                <a:lnTo>
                  <a:pt x="163249" y="811212"/>
                </a:lnTo>
                <a:lnTo>
                  <a:pt x="188649" y="811212"/>
                </a:lnTo>
                <a:lnTo>
                  <a:pt x="191030" y="811212"/>
                </a:lnTo>
                <a:lnTo>
                  <a:pt x="216695" y="811212"/>
                </a:lnTo>
                <a:lnTo>
                  <a:pt x="225426" y="811212"/>
                </a:lnTo>
                <a:lnTo>
                  <a:pt x="228601" y="678182"/>
                </a:lnTo>
                <a:lnTo>
                  <a:pt x="208228" y="652212"/>
                </a:lnTo>
                <a:lnTo>
                  <a:pt x="208228" y="644792"/>
                </a:lnTo>
                <a:lnTo>
                  <a:pt x="199232" y="643997"/>
                </a:lnTo>
                <a:lnTo>
                  <a:pt x="199232" y="642937"/>
                </a:lnTo>
                <a:lnTo>
                  <a:pt x="189707" y="643467"/>
                </a:lnTo>
                <a:lnTo>
                  <a:pt x="180182" y="642937"/>
                </a:lnTo>
                <a:close/>
                <a:moveTo>
                  <a:pt x="976313" y="363537"/>
                </a:moveTo>
                <a:lnTo>
                  <a:pt x="976313" y="395287"/>
                </a:lnTo>
                <a:lnTo>
                  <a:pt x="228600" y="395287"/>
                </a:lnTo>
                <a:lnTo>
                  <a:pt x="228600" y="431800"/>
                </a:lnTo>
                <a:lnTo>
                  <a:pt x="976313" y="431800"/>
                </a:lnTo>
                <a:lnTo>
                  <a:pt x="976313" y="455612"/>
                </a:lnTo>
                <a:lnTo>
                  <a:pt x="1041401" y="455612"/>
                </a:lnTo>
                <a:lnTo>
                  <a:pt x="1041401" y="431800"/>
                </a:lnTo>
                <a:lnTo>
                  <a:pt x="1789113" y="431800"/>
                </a:lnTo>
                <a:lnTo>
                  <a:pt x="1789113" y="395287"/>
                </a:lnTo>
                <a:lnTo>
                  <a:pt x="1041401" y="395287"/>
                </a:lnTo>
                <a:lnTo>
                  <a:pt x="1041401" y="363537"/>
                </a:lnTo>
                <a:lnTo>
                  <a:pt x="976313" y="363537"/>
                </a:lnTo>
                <a:close/>
                <a:moveTo>
                  <a:pt x="642352" y="0"/>
                </a:moveTo>
                <a:lnTo>
                  <a:pt x="644210" y="0"/>
                </a:lnTo>
                <a:lnTo>
                  <a:pt x="647397" y="0"/>
                </a:lnTo>
                <a:lnTo>
                  <a:pt x="648724" y="529"/>
                </a:lnTo>
                <a:lnTo>
                  <a:pt x="650317" y="1058"/>
                </a:lnTo>
                <a:lnTo>
                  <a:pt x="651910" y="2116"/>
                </a:lnTo>
                <a:lnTo>
                  <a:pt x="653238" y="3175"/>
                </a:lnTo>
                <a:lnTo>
                  <a:pt x="654300" y="5027"/>
                </a:lnTo>
                <a:lnTo>
                  <a:pt x="655627" y="7408"/>
                </a:lnTo>
                <a:lnTo>
                  <a:pt x="656158" y="10054"/>
                </a:lnTo>
                <a:lnTo>
                  <a:pt x="656689" y="13229"/>
                </a:lnTo>
                <a:lnTo>
                  <a:pt x="656158" y="17198"/>
                </a:lnTo>
                <a:lnTo>
                  <a:pt x="655627" y="21696"/>
                </a:lnTo>
                <a:lnTo>
                  <a:pt x="654831" y="23283"/>
                </a:lnTo>
                <a:lnTo>
                  <a:pt x="652441" y="28310"/>
                </a:lnTo>
                <a:lnTo>
                  <a:pt x="651379" y="31221"/>
                </a:lnTo>
                <a:lnTo>
                  <a:pt x="650052" y="34925"/>
                </a:lnTo>
                <a:lnTo>
                  <a:pt x="649255" y="39158"/>
                </a:lnTo>
                <a:lnTo>
                  <a:pt x="648724" y="43392"/>
                </a:lnTo>
                <a:lnTo>
                  <a:pt x="648724" y="60060"/>
                </a:lnTo>
                <a:lnTo>
                  <a:pt x="650052" y="59796"/>
                </a:lnTo>
                <a:lnTo>
                  <a:pt x="651645" y="59796"/>
                </a:lnTo>
                <a:lnTo>
                  <a:pt x="653238" y="60325"/>
                </a:lnTo>
                <a:lnTo>
                  <a:pt x="655096" y="61383"/>
                </a:lnTo>
                <a:lnTo>
                  <a:pt x="655893" y="61913"/>
                </a:lnTo>
                <a:lnTo>
                  <a:pt x="656689" y="63235"/>
                </a:lnTo>
                <a:lnTo>
                  <a:pt x="657486" y="64294"/>
                </a:lnTo>
                <a:lnTo>
                  <a:pt x="657751" y="65881"/>
                </a:lnTo>
                <a:lnTo>
                  <a:pt x="658548" y="67733"/>
                </a:lnTo>
                <a:lnTo>
                  <a:pt x="658813" y="69850"/>
                </a:lnTo>
                <a:lnTo>
                  <a:pt x="651648" y="74611"/>
                </a:lnTo>
                <a:lnTo>
                  <a:pt x="882312" y="74611"/>
                </a:lnTo>
                <a:lnTo>
                  <a:pt x="1137519" y="74611"/>
                </a:lnTo>
                <a:lnTo>
                  <a:pt x="1370560" y="74611"/>
                </a:lnTo>
                <a:lnTo>
                  <a:pt x="1363663" y="69850"/>
                </a:lnTo>
                <a:lnTo>
                  <a:pt x="1363923" y="67733"/>
                </a:lnTo>
                <a:lnTo>
                  <a:pt x="1364183" y="65881"/>
                </a:lnTo>
                <a:lnTo>
                  <a:pt x="1364963" y="64294"/>
                </a:lnTo>
                <a:lnTo>
                  <a:pt x="1365483" y="63235"/>
                </a:lnTo>
                <a:lnTo>
                  <a:pt x="1366263" y="61913"/>
                </a:lnTo>
                <a:lnTo>
                  <a:pt x="1367303" y="61383"/>
                </a:lnTo>
                <a:lnTo>
                  <a:pt x="1368863" y="60325"/>
                </a:lnTo>
                <a:lnTo>
                  <a:pt x="1370683" y="59796"/>
                </a:lnTo>
                <a:lnTo>
                  <a:pt x="1371722" y="59796"/>
                </a:lnTo>
                <a:lnTo>
                  <a:pt x="1373282" y="60060"/>
                </a:lnTo>
                <a:lnTo>
                  <a:pt x="1373282" y="43392"/>
                </a:lnTo>
                <a:lnTo>
                  <a:pt x="1372762" y="39158"/>
                </a:lnTo>
                <a:lnTo>
                  <a:pt x="1371722" y="34925"/>
                </a:lnTo>
                <a:lnTo>
                  <a:pt x="1370943" y="31221"/>
                </a:lnTo>
                <a:lnTo>
                  <a:pt x="1369643" y="28310"/>
                </a:lnTo>
                <a:lnTo>
                  <a:pt x="1367563" y="23283"/>
                </a:lnTo>
                <a:lnTo>
                  <a:pt x="1366783" y="21696"/>
                </a:lnTo>
                <a:lnTo>
                  <a:pt x="1366003" y="17198"/>
                </a:lnTo>
                <a:lnTo>
                  <a:pt x="1365743" y="13229"/>
                </a:lnTo>
                <a:lnTo>
                  <a:pt x="1366003" y="10054"/>
                </a:lnTo>
                <a:lnTo>
                  <a:pt x="1366783" y="7408"/>
                </a:lnTo>
                <a:lnTo>
                  <a:pt x="1367563" y="5027"/>
                </a:lnTo>
                <a:lnTo>
                  <a:pt x="1368863" y="3175"/>
                </a:lnTo>
                <a:lnTo>
                  <a:pt x="1370423" y="2116"/>
                </a:lnTo>
                <a:lnTo>
                  <a:pt x="1371722" y="1058"/>
                </a:lnTo>
                <a:lnTo>
                  <a:pt x="1373282" y="529"/>
                </a:lnTo>
                <a:lnTo>
                  <a:pt x="1374842" y="0"/>
                </a:lnTo>
                <a:lnTo>
                  <a:pt x="1377702" y="0"/>
                </a:lnTo>
                <a:lnTo>
                  <a:pt x="1379782" y="0"/>
                </a:lnTo>
                <a:lnTo>
                  <a:pt x="1380562" y="264"/>
                </a:lnTo>
                <a:lnTo>
                  <a:pt x="1382641" y="529"/>
                </a:lnTo>
                <a:lnTo>
                  <a:pt x="1384461" y="794"/>
                </a:lnTo>
                <a:lnTo>
                  <a:pt x="1386021" y="1323"/>
                </a:lnTo>
                <a:lnTo>
                  <a:pt x="1387321" y="2381"/>
                </a:lnTo>
                <a:lnTo>
                  <a:pt x="1387841" y="3704"/>
                </a:lnTo>
                <a:lnTo>
                  <a:pt x="1388361" y="4762"/>
                </a:lnTo>
                <a:lnTo>
                  <a:pt x="1388881" y="6085"/>
                </a:lnTo>
                <a:lnTo>
                  <a:pt x="1388881" y="7673"/>
                </a:lnTo>
                <a:lnTo>
                  <a:pt x="1388361" y="10319"/>
                </a:lnTo>
                <a:lnTo>
                  <a:pt x="1387841" y="12435"/>
                </a:lnTo>
                <a:lnTo>
                  <a:pt x="1387321" y="15081"/>
                </a:lnTo>
                <a:lnTo>
                  <a:pt x="1386801" y="16139"/>
                </a:lnTo>
                <a:lnTo>
                  <a:pt x="1386281" y="17198"/>
                </a:lnTo>
                <a:lnTo>
                  <a:pt x="1386281" y="18256"/>
                </a:lnTo>
                <a:lnTo>
                  <a:pt x="1386281" y="19314"/>
                </a:lnTo>
                <a:lnTo>
                  <a:pt x="1387061" y="21431"/>
                </a:lnTo>
                <a:lnTo>
                  <a:pt x="1388101" y="23019"/>
                </a:lnTo>
                <a:lnTo>
                  <a:pt x="1389401" y="24606"/>
                </a:lnTo>
                <a:lnTo>
                  <a:pt x="1390701" y="25664"/>
                </a:lnTo>
                <a:lnTo>
                  <a:pt x="1392001" y="26723"/>
                </a:lnTo>
                <a:lnTo>
                  <a:pt x="1393040" y="28310"/>
                </a:lnTo>
                <a:lnTo>
                  <a:pt x="1393820" y="29104"/>
                </a:lnTo>
                <a:lnTo>
                  <a:pt x="1395120" y="29898"/>
                </a:lnTo>
                <a:lnTo>
                  <a:pt x="1395640" y="30162"/>
                </a:lnTo>
                <a:lnTo>
                  <a:pt x="1396680" y="30162"/>
                </a:lnTo>
                <a:lnTo>
                  <a:pt x="1397200" y="29898"/>
                </a:lnTo>
                <a:lnTo>
                  <a:pt x="1398500" y="28839"/>
                </a:lnTo>
                <a:lnTo>
                  <a:pt x="1399280" y="27252"/>
                </a:lnTo>
                <a:lnTo>
                  <a:pt x="1400060" y="25664"/>
                </a:lnTo>
                <a:lnTo>
                  <a:pt x="1400320" y="24342"/>
                </a:lnTo>
                <a:lnTo>
                  <a:pt x="1400320" y="5027"/>
                </a:lnTo>
                <a:lnTo>
                  <a:pt x="1401880" y="3704"/>
                </a:lnTo>
                <a:lnTo>
                  <a:pt x="1402920" y="2381"/>
                </a:lnTo>
                <a:lnTo>
                  <a:pt x="1404219" y="1323"/>
                </a:lnTo>
                <a:lnTo>
                  <a:pt x="1405519" y="794"/>
                </a:lnTo>
                <a:lnTo>
                  <a:pt x="1406299" y="264"/>
                </a:lnTo>
                <a:lnTo>
                  <a:pt x="1407599" y="264"/>
                </a:lnTo>
                <a:lnTo>
                  <a:pt x="1409159" y="529"/>
                </a:lnTo>
                <a:lnTo>
                  <a:pt x="1410719" y="1058"/>
                </a:lnTo>
                <a:lnTo>
                  <a:pt x="1411759" y="2116"/>
                </a:lnTo>
                <a:lnTo>
                  <a:pt x="1412539" y="3175"/>
                </a:lnTo>
                <a:lnTo>
                  <a:pt x="1413319" y="3175"/>
                </a:lnTo>
                <a:lnTo>
                  <a:pt x="1413579" y="3175"/>
                </a:lnTo>
                <a:lnTo>
                  <a:pt x="1414358" y="3704"/>
                </a:lnTo>
                <a:lnTo>
                  <a:pt x="1414358" y="4233"/>
                </a:lnTo>
                <a:lnTo>
                  <a:pt x="1414618" y="5556"/>
                </a:lnTo>
                <a:lnTo>
                  <a:pt x="1414358" y="6879"/>
                </a:lnTo>
                <a:lnTo>
                  <a:pt x="1413059" y="10319"/>
                </a:lnTo>
                <a:lnTo>
                  <a:pt x="1412539" y="11906"/>
                </a:lnTo>
                <a:lnTo>
                  <a:pt x="1412539" y="29898"/>
                </a:lnTo>
                <a:lnTo>
                  <a:pt x="1414878" y="29898"/>
                </a:lnTo>
                <a:lnTo>
                  <a:pt x="1417998" y="29898"/>
                </a:lnTo>
                <a:lnTo>
                  <a:pt x="1420338" y="30162"/>
                </a:lnTo>
                <a:lnTo>
                  <a:pt x="1422418" y="30692"/>
                </a:lnTo>
                <a:lnTo>
                  <a:pt x="1424238" y="31221"/>
                </a:lnTo>
                <a:lnTo>
                  <a:pt x="1426057" y="32279"/>
                </a:lnTo>
                <a:lnTo>
                  <a:pt x="1427357" y="33073"/>
                </a:lnTo>
                <a:lnTo>
                  <a:pt x="1429697" y="34925"/>
                </a:lnTo>
                <a:lnTo>
                  <a:pt x="1431257" y="36777"/>
                </a:lnTo>
                <a:lnTo>
                  <a:pt x="1431777" y="38365"/>
                </a:lnTo>
                <a:lnTo>
                  <a:pt x="1432557" y="40217"/>
                </a:lnTo>
                <a:lnTo>
                  <a:pt x="1432557" y="52652"/>
                </a:lnTo>
                <a:lnTo>
                  <a:pt x="1432817" y="52652"/>
                </a:lnTo>
                <a:lnTo>
                  <a:pt x="1432817" y="59531"/>
                </a:lnTo>
                <a:lnTo>
                  <a:pt x="1434897" y="59531"/>
                </a:lnTo>
                <a:lnTo>
                  <a:pt x="1436456" y="59531"/>
                </a:lnTo>
                <a:lnTo>
                  <a:pt x="1437236" y="60060"/>
                </a:lnTo>
                <a:lnTo>
                  <a:pt x="1438016" y="60325"/>
                </a:lnTo>
                <a:lnTo>
                  <a:pt x="1438276" y="60854"/>
                </a:lnTo>
                <a:lnTo>
                  <a:pt x="1438016" y="61913"/>
                </a:lnTo>
                <a:lnTo>
                  <a:pt x="1436976" y="63500"/>
                </a:lnTo>
                <a:lnTo>
                  <a:pt x="1435157" y="65088"/>
                </a:lnTo>
                <a:lnTo>
                  <a:pt x="1433337" y="66411"/>
                </a:lnTo>
                <a:lnTo>
                  <a:pt x="1431257" y="67998"/>
                </a:lnTo>
                <a:lnTo>
                  <a:pt x="1430851" y="90522"/>
                </a:lnTo>
                <a:lnTo>
                  <a:pt x="1436144" y="97630"/>
                </a:lnTo>
                <a:lnTo>
                  <a:pt x="1445145" y="108478"/>
                </a:lnTo>
                <a:lnTo>
                  <a:pt x="1454146" y="119326"/>
                </a:lnTo>
                <a:lnTo>
                  <a:pt x="1463412" y="129909"/>
                </a:lnTo>
                <a:lnTo>
                  <a:pt x="1472942" y="139699"/>
                </a:lnTo>
                <a:lnTo>
                  <a:pt x="1482473" y="149488"/>
                </a:lnTo>
                <a:lnTo>
                  <a:pt x="1492533" y="159013"/>
                </a:lnTo>
                <a:lnTo>
                  <a:pt x="1502857" y="168009"/>
                </a:lnTo>
                <a:lnTo>
                  <a:pt x="1512917" y="177005"/>
                </a:lnTo>
                <a:lnTo>
                  <a:pt x="1523772" y="185736"/>
                </a:lnTo>
                <a:lnTo>
                  <a:pt x="1534361" y="193674"/>
                </a:lnTo>
                <a:lnTo>
                  <a:pt x="1545216" y="201611"/>
                </a:lnTo>
                <a:lnTo>
                  <a:pt x="1556334" y="209549"/>
                </a:lnTo>
                <a:lnTo>
                  <a:pt x="1567453" y="216957"/>
                </a:lnTo>
                <a:lnTo>
                  <a:pt x="1578572" y="223836"/>
                </a:lnTo>
                <a:lnTo>
                  <a:pt x="1589956" y="230980"/>
                </a:lnTo>
                <a:lnTo>
                  <a:pt x="1601075" y="237595"/>
                </a:lnTo>
                <a:lnTo>
                  <a:pt x="1612459" y="243945"/>
                </a:lnTo>
                <a:lnTo>
                  <a:pt x="1623843" y="250030"/>
                </a:lnTo>
                <a:lnTo>
                  <a:pt x="1634962" y="255586"/>
                </a:lnTo>
                <a:lnTo>
                  <a:pt x="1646345" y="261672"/>
                </a:lnTo>
                <a:lnTo>
                  <a:pt x="1657729" y="266699"/>
                </a:lnTo>
                <a:lnTo>
                  <a:pt x="1668848" y="271990"/>
                </a:lnTo>
                <a:lnTo>
                  <a:pt x="1691351" y="281515"/>
                </a:lnTo>
                <a:lnTo>
                  <a:pt x="1713324" y="290247"/>
                </a:lnTo>
                <a:lnTo>
                  <a:pt x="1734768" y="298184"/>
                </a:lnTo>
                <a:lnTo>
                  <a:pt x="1755417" y="305328"/>
                </a:lnTo>
                <a:lnTo>
                  <a:pt x="1756212" y="302682"/>
                </a:lnTo>
                <a:lnTo>
                  <a:pt x="1757270" y="300830"/>
                </a:lnTo>
                <a:lnTo>
                  <a:pt x="1758329" y="299507"/>
                </a:lnTo>
                <a:lnTo>
                  <a:pt x="1759918" y="298184"/>
                </a:lnTo>
                <a:lnTo>
                  <a:pt x="1760712" y="297920"/>
                </a:lnTo>
                <a:lnTo>
                  <a:pt x="1760977" y="297390"/>
                </a:lnTo>
                <a:lnTo>
                  <a:pt x="1761242" y="296067"/>
                </a:lnTo>
                <a:lnTo>
                  <a:pt x="1761242" y="294215"/>
                </a:lnTo>
                <a:lnTo>
                  <a:pt x="1760712" y="293157"/>
                </a:lnTo>
                <a:lnTo>
                  <a:pt x="1760712" y="291305"/>
                </a:lnTo>
                <a:lnTo>
                  <a:pt x="1760712" y="289982"/>
                </a:lnTo>
                <a:lnTo>
                  <a:pt x="1761506" y="288924"/>
                </a:lnTo>
                <a:lnTo>
                  <a:pt x="1762036" y="288395"/>
                </a:lnTo>
                <a:lnTo>
                  <a:pt x="1763889" y="287601"/>
                </a:lnTo>
                <a:lnTo>
                  <a:pt x="1764948" y="287601"/>
                </a:lnTo>
                <a:lnTo>
                  <a:pt x="1765477" y="287072"/>
                </a:lnTo>
                <a:lnTo>
                  <a:pt x="1765742" y="287601"/>
                </a:lnTo>
                <a:lnTo>
                  <a:pt x="1765742" y="288395"/>
                </a:lnTo>
                <a:lnTo>
                  <a:pt x="1765742" y="289717"/>
                </a:lnTo>
                <a:lnTo>
                  <a:pt x="1766536" y="289717"/>
                </a:lnTo>
                <a:lnTo>
                  <a:pt x="1766801" y="289982"/>
                </a:lnTo>
                <a:lnTo>
                  <a:pt x="1767595" y="290511"/>
                </a:lnTo>
                <a:lnTo>
                  <a:pt x="1768654" y="291834"/>
                </a:lnTo>
                <a:lnTo>
                  <a:pt x="1769448" y="292099"/>
                </a:lnTo>
                <a:lnTo>
                  <a:pt x="1769978" y="292628"/>
                </a:lnTo>
                <a:lnTo>
                  <a:pt x="1770772" y="293686"/>
                </a:lnTo>
                <a:lnTo>
                  <a:pt x="1771037" y="294480"/>
                </a:lnTo>
                <a:lnTo>
                  <a:pt x="1771037" y="295009"/>
                </a:lnTo>
                <a:lnTo>
                  <a:pt x="1772361" y="295009"/>
                </a:lnTo>
                <a:lnTo>
                  <a:pt x="1772890" y="295009"/>
                </a:lnTo>
                <a:lnTo>
                  <a:pt x="1776332" y="293951"/>
                </a:lnTo>
                <a:lnTo>
                  <a:pt x="1776596" y="293422"/>
                </a:lnTo>
                <a:lnTo>
                  <a:pt x="1775802" y="291570"/>
                </a:lnTo>
                <a:lnTo>
                  <a:pt x="1775802" y="290247"/>
                </a:lnTo>
                <a:lnTo>
                  <a:pt x="1776067" y="288924"/>
                </a:lnTo>
                <a:lnTo>
                  <a:pt x="1776332" y="288395"/>
                </a:lnTo>
                <a:lnTo>
                  <a:pt x="1777391" y="288130"/>
                </a:lnTo>
                <a:lnTo>
                  <a:pt x="1777920" y="287865"/>
                </a:lnTo>
                <a:lnTo>
                  <a:pt x="1778714" y="287865"/>
                </a:lnTo>
                <a:lnTo>
                  <a:pt x="1779773" y="287601"/>
                </a:lnTo>
                <a:lnTo>
                  <a:pt x="1779773" y="287865"/>
                </a:lnTo>
                <a:lnTo>
                  <a:pt x="1778979" y="288395"/>
                </a:lnTo>
                <a:lnTo>
                  <a:pt x="1777655" y="289453"/>
                </a:lnTo>
                <a:lnTo>
                  <a:pt x="1776596" y="289982"/>
                </a:lnTo>
                <a:lnTo>
                  <a:pt x="1776332" y="290511"/>
                </a:lnTo>
                <a:lnTo>
                  <a:pt x="1776596" y="291305"/>
                </a:lnTo>
                <a:lnTo>
                  <a:pt x="1777655" y="291834"/>
                </a:lnTo>
                <a:lnTo>
                  <a:pt x="1777920" y="292099"/>
                </a:lnTo>
                <a:lnTo>
                  <a:pt x="1778714" y="292099"/>
                </a:lnTo>
                <a:lnTo>
                  <a:pt x="1778979" y="292363"/>
                </a:lnTo>
                <a:lnTo>
                  <a:pt x="1778979" y="293157"/>
                </a:lnTo>
                <a:lnTo>
                  <a:pt x="1780303" y="292363"/>
                </a:lnTo>
                <a:lnTo>
                  <a:pt x="1781362" y="292363"/>
                </a:lnTo>
                <a:lnTo>
                  <a:pt x="1782421" y="292363"/>
                </a:lnTo>
                <a:lnTo>
                  <a:pt x="1783480" y="293157"/>
                </a:lnTo>
                <a:lnTo>
                  <a:pt x="1782421" y="293422"/>
                </a:lnTo>
                <a:lnTo>
                  <a:pt x="1780567" y="293157"/>
                </a:lnTo>
                <a:lnTo>
                  <a:pt x="1779773" y="293422"/>
                </a:lnTo>
                <a:lnTo>
                  <a:pt x="1778979" y="293951"/>
                </a:lnTo>
                <a:lnTo>
                  <a:pt x="1779773" y="294215"/>
                </a:lnTo>
                <a:lnTo>
                  <a:pt x="1780303" y="295009"/>
                </a:lnTo>
                <a:lnTo>
                  <a:pt x="1780567" y="295803"/>
                </a:lnTo>
                <a:lnTo>
                  <a:pt x="1781362" y="295803"/>
                </a:lnTo>
                <a:lnTo>
                  <a:pt x="1781626" y="296067"/>
                </a:lnTo>
                <a:lnTo>
                  <a:pt x="1781626" y="296861"/>
                </a:lnTo>
                <a:lnTo>
                  <a:pt x="1781891" y="297390"/>
                </a:lnTo>
                <a:lnTo>
                  <a:pt x="1782156" y="297655"/>
                </a:lnTo>
                <a:lnTo>
                  <a:pt x="1781891" y="298184"/>
                </a:lnTo>
                <a:lnTo>
                  <a:pt x="1781626" y="298978"/>
                </a:lnTo>
                <a:lnTo>
                  <a:pt x="1780832" y="299507"/>
                </a:lnTo>
                <a:lnTo>
                  <a:pt x="1780567" y="299772"/>
                </a:lnTo>
                <a:lnTo>
                  <a:pt x="1778714" y="301624"/>
                </a:lnTo>
                <a:lnTo>
                  <a:pt x="1777391" y="302947"/>
                </a:lnTo>
                <a:lnTo>
                  <a:pt x="1775008" y="304534"/>
                </a:lnTo>
                <a:lnTo>
                  <a:pt x="1774478" y="306122"/>
                </a:lnTo>
                <a:lnTo>
                  <a:pt x="1773155" y="307445"/>
                </a:lnTo>
                <a:lnTo>
                  <a:pt x="1778450" y="309032"/>
                </a:lnTo>
                <a:lnTo>
                  <a:pt x="1779508" y="308767"/>
                </a:lnTo>
                <a:lnTo>
                  <a:pt x="1780038" y="308767"/>
                </a:lnTo>
                <a:lnTo>
                  <a:pt x="1780303" y="307445"/>
                </a:lnTo>
                <a:lnTo>
                  <a:pt x="1781362" y="306651"/>
                </a:lnTo>
                <a:lnTo>
                  <a:pt x="1781891" y="306386"/>
                </a:lnTo>
                <a:lnTo>
                  <a:pt x="1782421" y="306386"/>
                </a:lnTo>
                <a:lnTo>
                  <a:pt x="1782421" y="306122"/>
                </a:lnTo>
                <a:lnTo>
                  <a:pt x="1781891" y="306122"/>
                </a:lnTo>
                <a:lnTo>
                  <a:pt x="1781626" y="306122"/>
                </a:lnTo>
                <a:lnTo>
                  <a:pt x="1781626" y="305328"/>
                </a:lnTo>
                <a:lnTo>
                  <a:pt x="1782156" y="304270"/>
                </a:lnTo>
                <a:lnTo>
                  <a:pt x="1783480" y="302417"/>
                </a:lnTo>
                <a:lnTo>
                  <a:pt x="1783744" y="301624"/>
                </a:lnTo>
                <a:lnTo>
                  <a:pt x="1784009" y="301624"/>
                </a:lnTo>
                <a:lnTo>
                  <a:pt x="1784274" y="301888"/>
                </a:lnTo>
                <a:lnTo>
                  <a:pt x="1784274" y="302417"/>
                </a:lnTo>
                <a:lnTo>
                  <a:pt x="1784538" y="303476"/>
                </a:lnTo>
                <a:lnTo>
                  <a:pt x="1785068" y="303476"/>
                </a:lnTo>
                <a:lnTo>
                  <a:pt x="1785597" y="303211"/>
                </a:lnTo>
                <a:lnTo>
                  <a:pt x="1785862" y="301359"/>
                </a:lnTo>
                <a:lnTo>
                  <a:pt x="1786392" y="301624"/>
                </a:lnTo>
                <a:lnTo>
                  <a:pt x="1787715" y="302417"/>
                </a:lnTo>
                <a:lnTo>
                  <a:pt x="1787980" y="302417"/>
                </a:lnTo>
                <a:lnTo>
                  <a:pt x="1787715" y="303211"/>
                </a:lnTo>
                <a:lnTo>
                  <a:pt x="1787715" y="304270"/>
                </a:lnTo>
                <a:lnTo>
                  <a:pt x="1787186" y="304534"/>
                </a:lnTo>
                <a:lnTo>
                  <a:pt x="1786392" y="304534"/>
                </a:lnTo>
                <a:lnTo>
                  <a:pt x="1786921" y="305592"/>
                </a:lnTo>
                <a:lnTo>
                  <a:pt x="1787186" y="306915"/>
                </a:lnTo>
                <a:lnTo>
                  <a:pt x="1787451" y="307974"/>
                </a:lnTo>
                <a:lnTo>
                  <a:pt x="1785862" y="308767"/>
                </a:lnTo>
                <a:lnTo>
                  <a:pt x="1785862" y="309297"/>
                </a:lnTo>
                <a:lnTo>
                  <a:pt x="1785862" y="310090"/>
                </a:lnTo>
                <a:lnTo>
                  <a:pt x="1785597" y="310620"/>
                </a:lnTo>
                <a:lnTo>
                  <a:pt x="1789569" y="311678"/>
                </a:lnTo>
                <a:lnTo>
                  <a:pt x="1789833" y="310620"/>
                </a:lnTo>
                <a:lnTo>
                  <a:pt x="1790627" y="310620"/>
                </a:lnTo>
                <a:lnTo>
                  <a:pt x="1790892" y="311678"/>
                </a:lnTo>
                <a:lnTo>
                  <a:pt x="1791422" y="310355"/>
                </a:lnTo>
                <a:lnTo>
                  <a:pt x="1792481" y="309297"/>
                </a:lnTo>
                <a:lnTo>
                  <a:pt x="1793275" y="308767"/>
                </a:lnTo>
                <a:lnTo>
                  <a:pt x="1794599" y="307445"/>
                </a:lnTo>
                <a:lnTo>
                  <a:pt x="1795393" y="306122"/>
                </a:lnTo>
                <a:lnTo>
                  <a:pt x="1797246" y="305063"/>
                </a:lnTo>
                <a:lnTo>
                  <a:pt x="1796981" y="304270"/>
                </a:lnTo>
                <a:lnTo>
                  <a:pt x="1798305" y="304270"/>
                </a:lnTo>
                <a:lnTo>
                  <a:pt x="1799099" y="304270"/>
                </a:lnTo>
                <a:lnTo>
                  <a:pt x="1799893" y="304270"/>
                </a:lnTo>
                <a:lnTo>
                  <a:pt x="1800423" y="304270"/>
                </a:lnTo>
                <a:lnTo>
                  <a:pt x="1800423" y="305063"/>
                </a:lnTo>
                <a:lnTo>
                  <a:pt x="1800952" y="305592"/>
                </a:lnTo>
                <a:lnTo>
                  <a:pt x="1800952" y="306122"/>
                </a:lnTo>
                <a:lnTo>
                  <a:pt x="1800158" y="306915"/>
                </a:lnTo>
                <a:lnTo>
                  <a:pt x="1799099" y="307180"/>
                </a:lnTo>
                <a:lnTo>
                  <a:pt x="1798040" y="308238"/>
                </a:lnTo>
                <a:lnTo>
                  <a:pt x="1797511" y="309032"/>
                </a:lnTo>
                <a:lnTo>
                  <a:pt x="1797511" y="310090"/>
                </a:lnTo>
                <a:lnTo>
                  <a:pt x="1798040" y="310090"/>
                </a:lnTo>
                <a:lnTo>
                  <a:pt x="1798040" y="310620"/>
                </a:lnTo>
                <a:lnTo>
                  <a:pt x="1798040" y="311149"/>
                </a:lnTo>
                <a:lnTo>
                  <a:pt x="1796981" y="313001"/>
                </a:lnTo>
                <a:lnTo>
                  <a:pt x="1800687" y="313795"/>
                </a:lnTo>
                <a:lnTo>
                  <a:pt x="1801217" y="312472"/>
                </a:lnTo>
                <a:lnTo>
                  <a:pt x="1802011" y="313001"/>
                </a:lnTo>
                <a:lnTo>
                  <a:pt x="1803070" y="312207"/>
                </a:lnTo>
                <a:lnTo>
                  <a:pt x="1804394" y="311149"/>
                </a:lnTo>
                <a:lnTo>
                  <a:pt x="1804923" y="310355"/>
                </a:lnTo>
                <a:lnTo>
                  <a:pt x="1805718" y="309826"/>
                </a:lnTo>
                <a:lnTo>
                  <a:pt x="1806776" y="308503"/>
                </a:lnTo>
                <a:lnTo>
                  <a:pt x="1807571" y="307445"/>
                </a:lnTo>
                <a:lnTo>
                  <a:pt x="1808100" y="306386"/>
                </a:lnTo>
                <a:lnTo>
                  <a:pt x="1809424" y="305328"/>
                </a:lnTo>
                <a:lnTo>
                  <a:pt x="1809689" y="306122"/>
                </a:lnTo>
                <a:lnTo>
                  <a:pt x="1810483" y="306122"/>
                </a:lnTo>
                <a:lnTo>
                  <a:pt x="1811012" y="306122"/>
                </a:lnTo>
                <a:lnTo>
                  <a:pt x="1811277" y="306651"/>
                </a:lnTo>
                <a:lnTo>
                  <a:pt x="1811806" y="307445"/>
                </a:lnTo>
                <a:lnTo>
                  <a:pt x="1811806" y="308238"/>
                </a:lnTo>
                <a:lnTo>
                  <a:pt x="1811277" y="308503"/>
                </a:lnTo>
                <a:lnTo>
                  <a:pt x="1810218" y="309826"/>
                </a:lnTo>
                <a:lnTo>
                  <a:pt x="1809953" y="309826"/>
                </a:lnTo>
                <a:lnTo>
                  <a:pt x="1809689" y="309297"/>
                </a:lnTo>
                <a:lnTo>
                  <a:pt x="1809689" y="309032"/>
                </a:lnTo>
                <a:lnTo>
                  <a:pt x="1809159" y="309826"/>
                </a:lnTo>
                <a:lnTo>
                  <a:pt x="1808630" y="310620"/>
                </a:lnTo>
                <a:lnTo>
                  <a:pt x="1808365" y="311942"/>
                </a:lnTo>
                <a:lnTo>
                  <a:pt x="1808630" y="312472"/>
                </a:lnTo>
                <a:lnTo>
                  <a:pt x="1808630" y="313795"/>
                </a:lnTo>
                <a:lnTo>
                  <a:pt x="1808365" y="314853"/>
                </a:lnTo>
                <a:lnTo>
                  <a:pt x="1808100" y="315382"/>
                </a:lnTo>
                <a:lnTo>
                  <a:pt x="1812071" y="315911"/>
                </a:lnTo>
                <a:lnTo>
                  <a:pt x="1812865" y="314588"/>
                </a:lnTo>
                <a:lnTo>
                  <a:pt x="1813130" y="314324"/>
                </a:lnTo>
                <a:lnTo>
                  <a:pt x="1813660" y="314588"/>
                </a:lnTo>
                <a:lnTo>
                  <a:pt x="1814189" y="314059"/>
                </a:lnTo>
                <a:lnTo>
                  <a:pt x="1815248" y="313001"/>
                </a:lnTo>
                <a:lnTo>
                  <a:pt x="1816042" y="312472"/>
                </a:lnTo>
                <a:lnTo>
                  <a:pt x="1817366" y="311149"/>
                </a:lnTo>
                <a:lnTo>
                  <a:pt x="1817895" y="309826"/>
                </a:lnTo>
                <a:lnTo>
                  <a:pt x="1818690" y="308503"/>
                </a:lnTo>
                <a:lnTo>
                  <a:pt x="1818690" y="307974"/>
                </a:lnTo>
                <a:lnTo>
                  <a:pt x="1818954" y="307974"/>
                </a:lnTo>
                <a:lnTo>
                  <a:pt x="1819749" y="307974"/>
                </a:lnTo>
                <a:lnTo>
                  <a:pt x="1820808" y="307445"/>
                </a:lnTo>
                <a:lnTo>
                  <a:pt x="1822396" y="307180"/>
                </a:lnTo>
                <a:lnTo>
                  <a:pt x="1822661" y="307974"/>
                </a:lnTo>
                <a:lnTo>
                  <a:pt x="1822925" y="308503"/>
                </a:lnTo>
                <a:lnTo>
                  <a:pt x="1823190" y="308767"/>
                </a:lnTo>
                <a:lnTo>
                  <a:pt x="1823455" y="309297"/>
                </a:lnTo>
                <a:lnTo>
                  <a:pt x="1822396" y="310090"/>
                </a:lnTo>
                <a:lnTo>
                  <a:pt x="1822131" y="310620"/>
                </a:lnTo>
                <a:lnTo>
                  <a:pt x="1820808" y="311149"/>
                </a:lnTo>
                <a:lnTo>
                  <a:pt x="1820543" y="311149"/>
                </a:lnTo>
                <a:lnTo>
                  <a:pt x="1819749" y="312207"/>
                </a:lnTo>
                <a:lnTo>
                  <a:pt x="1819749" y="313001"/>
                </a:lnTo>
                <a:lnTo>
                  <a:pt x="1820278" y="314059"/>
                </a:lnTo>
                <a:lnTo>
                  <a:pt x="1820543" y="314324"/>
                </a:lnTo>
                <a:lnTo>
                  <a:pt x="1820278" y="315382"/>
                </a:lnTo>
                <a:lnTo>
                  <a:pt x="1819484" y="317234"/>
                </a:lnTo>
                <a:lnTo>
                  <a:pt x="1823984" y="317763"/>
                </a:lnTo>
                <a:lnTo>
                  <a:pt x="1824249" y="317499"/>
                </a:lnTo>
                <a:lnTo>
                  <a:pt x="1823984" y="317234"/>
                </a:lnTo>
                <a:lnTo>
                  <a:pt x="1823984" y="316705"/>
                </a:lnTo>
                <a:lnTo>
                  <a:pt x="1824514" y="315911"/>
                </a:lnTo>
                <a:lnTo>
                  <a:pt x="1825838" y="314853"/>
                </a:lnTo>
                <a:lnTo>
                  <a:pt x="1826632" y="314324"/>
                </a:lnTo>
                <a:lnTo>
                  <a:pt x="1826367" y="313795"/>
                </a:lnTo>
                <a:lnTo>
                  <a:pt x="1827161" y="312736"/>
                </a:lnTo>
                <a:lnTo>
                  <a:pt x="1828220" y="311678"/>
                </a:lnTo>
                <a:lnTo>
                  <a:pt x="1828750" y="310620"/>
                </a:lnTo>
                <a:lnTo>
                  <a:pt x="1829544" y="309826"/>
                </a:lnTo>
                <a:lnTo>
                  <a:pt x="1829544" y="309032"/>
                </a:lnTo>
                <a:lnTo>
                  <a:pt x="1830073" y="308767"/>
                </a:lnTo>
                <a:lnTo>
                  <a:pt x="1830603" y="309032"/>
                </a:lnTo>
                <a:lnTo>
                  <a:pt x="1831397" y="308767"/>
                </a:lnTo>
                <a:lnTo>
                  <a:pt x="1832191" y="309297"/>
                </a:lnTo>
                <a:lnTo>
                  <a:pt x="1833250" y="309826"/>
                </a:lnTo>
                <a:lnTo>
                  <a:pt x="1833515" y="310090"/>
                </a:lnTo>
                <a:lnTo>
                  <a:pt x="1833780" y="310884"/>
                </a:lnTo>
                <a:lnTo>
                  <a:pt x="1833250" y="311149"/>
                </a:lnTo>
                <a:lnTo>
                  <a:pt x="1833250" y="312207"/>
                </a:lnTo>
                <a:lnTo>
                  <a:pt x="1832191" y="312472"/>
                </a:lnTo>
                <a:lnTo>
                  <a:pt x="1831397" y="313001"/>
                </a:lnTo>
                <a:lnTo>
                  <a:pt x="1830603" y="313530"/>
                </a:lnTo>
                <a:lnTo>
                  <a:pt x="1830338" y="314059"/>
                </a:lnTo>
                <a:lnTo>
                  <a:pt x="1830338" y="314853"/>
                </a:lnTo>
                <a:lnTo>
                  <a:pt x="1830868" y="315647"/>
                </a:lnTo>
                <a:lnTo>
                  <a:pt x="1830868" y="315911"/>
                </a:lnTo>
                <a:lnTo>
                  <a:pt x="1831397" y="316176"/>
                </a:lnTo>
                <a:lnTo>
                  <a:pt x="1831397" y="317234"/>
                </a:lnTo>
                <a:lnTo>
                  <a:pt x="1830338" y="318557"/>
                </a:lnTo>
                <a:lnTo>
                  <a:pt x="1831397" y="319086"/>
                </a:lnTo>
                <a:lnTo>
                  <a:pt x="1835103" y="319351"/>
                </a:lnTo>
                <a:lnTo>
                  <a:pt x="1835103" y="318557"/>
                </a:lnTo>
                <a:lnTo>
                  <a:pt x="1835368" y="318292"/>
                </a:lnTo>
                <a:lnTo>
                  <a:pt x="1835633" y="317763"/>
                </a:lnTo>
                <a:lnTo>
                  <a:pt x="1836427" y="317499"/>
                </a:lnTo>
                <a:lnTo>
                  <a:pt x="1837221" y="317499"/>
                </a:lnTo>
                <a:lnTo>
                  <a:pt x="1838016" y="316440"/>
                </a:lnTo>
                <a:lnTo>
                  <a:pt x="1839074" y="315647"/>
                </a:lnTo>
                <a:lnTo>
                  <a:pt x="1839869" y="314853"/>
                </a:lnTo>
                <a:lnTo>
                  <a:pt x="1840133" y="313795"/>
                </a:lnTo>
                <a:lnTo>
                  <a:pt x="1841192" y="312736"/>
                </a:lnTo>
                <a:lnTo>
                  <a:pt x="1841987" y="311942"/>
                </a:lnTo>
                <a:lnTo>
                  <a:pt x="1842781" y="310884"/>
                </a:lnTo>
                <a:lnTo>
                  <a:pt x="1843310" y="310355"/>
                </a:lnTo>
                <a:lnTo>
                  <a:pt x="1844369" y="310620"/>
                </a:lnTo>
                <a:lnTo>
                  <a:pt x="1845428" y="309826"/>
                </a:lnTo>
                <a:lnTo>
                  <a:pt x="1845428" y="310620"/>
                </a:lnTo>
                <a:lnTo>
                  <a:pt x="1845428" y="311149"/>
                </a:lnTo>
                <a:lnTo>
                  <a:pt x="1846487" y="311149"/>
                </a:lnTo>
                <a:lnTo>
                  <a:pt x="1846487" y="311942"/>
                </a:lnTo>
                <a:lnTo>
                  <a:pt x="1846487" y="312472"/>
                </a:lnTo>
                <a:lnTo>
                  <a:pt x="1845693" y="312472"/>
                </a:lnTo>
                <a:lnTo>
                  <a:pt x="1844634" y="313530"/>
                </a:lnTo>
                <a:lnTo>
                  <a:pt x="1843840" y="313795"/>
                </a:lnTo>
                <a:lnTo>
                  <a:pt x="1843575" y="314324"/>
                </a:lnTo>
                <a:lnTo>
                  <a:pt x="1843575" y="315382"/>
                </a:lnTo>
                <a:lnTo>
                  <a:pt x="1843840" y="316176"/>
                </a:lnTo>
                <a:lnTo>
                  <a:pt x="1844369" y="316440"/>
                </a:lnTo>
                <a:lnTo>
                  <a:pt x="1844634" y="317234"/>
                </a:lnTo>
                <a:lnTo>
                  <a:pt x="1844369" y="318028"/>
                </a:lnTo>
                <a:lnTo>
                  <a:pt x="1843575" y="320145"/>
                </a:lnTo>
                <a:lnTo>
                  <a:pt x="1847281" y="320409"/>
                </a:lnTo>
                <a:lnTo>
                  <a:pt x="1847281" y="320145"/>
                </a:lnTo>
                <a:lnTo>
                  <a:pt x="1848340" y="319880"/>
                </a:lnTo>
                <a:lnTo>
                  <a:pt x="1849135" y="319615"/>
                </a:lnTo>
                <a:lnTo>
                  <a:pt x="1849399" y="319086"/>
                </a:lnTo>
                <a:lnTo>
                  <a:pt x="1850458" y="317763"/>
                </a:lnTo>
                <a:lnTo>
                  <a:pt x="1851252" y="317234"/>
                </a:lnTo>
                <a:lnTo>
                  <a:pt x="1852576" y="316440"/>
                </a:lnTo>
                <a:lnTo>
                  <a:pt x="1852841" y="315647"/>
                </a:lnTo>
                <a:lnTo>
                  <a:pt x="1853106" y="314324"/>
                </a:lnTo>
                <a:lnTo>
                  <a:pt x="1854165" y="313001"/>
                </a:lnTo>
                <a:lnTo>
                  <a:pt x="1855753" y="312736"/>
                </a:lnTo>
                <a:lnTo>
                  <a:pt x="1856812" y="311942"/>
                </a:lnTo>
                <a:lnTo>
                  <a:pt x="1857871" y="311149"/>
                </a:lnTo>
                <a:lnTo>
                  <a:pt x="1858136" y="311942"/>
                </a:lnTo>
                <a:lnTo>
                  <a:pt x="1857871" y="312736"/>
                </a:lnTo>
                <a:lnTo>
                  <a:pt x="1858665" y="312736"/>
                </a:lnTo>
                <a:lnTo>
                  <a:pt x="1859195" y="313001"/>
                </a:lnTo>
                <a:lnTo>
                  <a:pt x="1859195" y="313795"/>
                </a:lnTo>
                <a:lnTo>
                  <a:pt x="1858400" y="314324"/>
                </a:lnTo>
                <a:lnTo>
                  <a:pt x="1857871" y="314588"/>
                </a:lnTo>
                <a:lnTo>
                  <a:pt x="1856812" y="314853"/>
                </a:lnTo>
                <a:lnTo>
                  <a:pt x="1856282" y="315382"/>
                </a:lnTo>
                <a:lnTo>
                  <a:pt x="1856018" y="315647"/>
                </a:lnTo>
                <a:lnTo>
                  <a:pt x="1856018" y="316440"/>
                </a:lnTo>
                <a:lnTo>
                  <a:pt x="1856282" y="317499"/>
                </a:lnTo>
                <a:lnTo>
                  <a:pt x="1856547" y="317763"/>
                </a:lnTo>
                <a:lnTo>
                  <a:pt x="1856812" y="318028"/>
                </a:lnTo>
                <a:lnTo>
                  <a:pt x="1857341" y="318557"/>
                </a:lnTo>
                <a:lnTo>
                  <a:pt x="1856812" y="319351"/>
                </a:lnTo>
                <a:lnTo>
                  <a:pt x="1856282" y="320409"/>
                </a:lnTo>
                <a:lnTo>
                  <a:pt x="1856018" y="321467"/>
                </a:lnTo>
                <a:lnTo>
                  <a:pt x="1860254" y="321997"/>
                </a:lnTo>
                <a:lnTo>
                  <a:pt x="1860518" y="321467"/>
                </a:lnTo>
                <a:lnTo>
                  <a:pt x="1861312" y="321467"/>
                </a:lnTo>
                <a:lnTo>
                  <a:pt x="1861842" y="321997"/>
                </a:lnTo>
                <a:lnTo>
                  <a:pt x="1861842" y="321203"/>
                </a:lnTo>
                <a:lnTo>
                  <a:pt x="1862371" y="320409"/>
                </a:lnTo>
                <a:lnTo>
                  <a:pt x="1863430" y="319615"/>
                </a:lnTo>
                <a:lnTo>
                  <a:pt x="1865284" y="318557"/>
                </a:lnTo>
                <a:lnTo>
                  <a:pt x="1865019" y="317234"/>
                </a:lnTo>
                <a:lnTo>
                  <a:pt x="1865284" y="316440"/>
                </a:lnTo>
                <a:lnTo>
                  <a:pt x="1866078" y="314853"/>
                </a:lnTo>
                <a:lnTo>
                  <a:pt x="1867137" y="314324"/>
                </a:lnTo>
                <a:lnTo>
                  <a:pt x="1867931" y="313795"/>
                </a:lnTo>
                <a:lnTo>
                  <a:pt x="1868725" y="313795"/>
                </a:lnTo>
                <a:lnTo>
                  <a:pt x="1869255" y="313795"/>
                </a:lnTo>
                <a:lnTo>
                  <a:pt x="1870314" y="314059"/>
                </a:lnTo>
                <a:lnTo>
                  <a:pt x="1870578" y="314324"/>
                </a:lnTo>
                <a:lnTo>
                  <a:pt x="1870843" y="314853"/>
                </a:lnTo>
                <a:lnTo>
                  <a:pt x="1870843" y="315647"/>
                </a:lnTo>
                <a:lnTo>
                  <a:pt x="1870578" y="316440"/>
                </a:lnTo>
                <a:lnTo>
                  <a:pt x="1870578" y="317234"/>
                </a:lnTo>
                <a:lnTo>
                  <a:pt x="1870314" y="317499"/>
                </a:lnTo>
                <a:lnTo>
                  <a:pt x="1869519" y="317234"/>
                </a:lnTo>
                <a:lnTo>
                  <a:pt x="1868725" y="318028"/>
                </a:lnTo>
                <a:lnTo>
                  <a:pt x="1868460" y="319086"/>
                </a:lnTo>
                <a:lnTo>
                  <a:pt x="1867931" y="320145"/>
                </a:lnTo>
                <a:lnTo>
                  <a:pt x="1868460" y="321203"/>
                </a:lnTo>
                <a:lnTo>
                  <a:pt x="1868460" y="321997"/>
                </a:lnTo>
                <a:lnTo>
                  <a:pt x="1868460" y="323055"/>
                </a:lnTo>
                <a:lnTo>
                  <a:pt x="1868460" y="323320"/>
                </a:lnTo>
                <a:lnTo>
                  <a:pt x="1875344" y="324113"/>
                </a:lnTo>
                <a:lnTo>
                  <a:pt x="1876138" y="324113"/>
                </a:lnTo>
                <a:lnTo>
                  <a:pt x="1874549" y="323849"/>
                </a:lnTo>
                <a:lnTo>
                  <a:pt x="1874285" y="323584"/>
                </a:lnTo>
                <a:lnTo>
                  <a:pt x="1874285" y="323055"/>
                </a:lnTo>
                <a:lnTo>
                  <a:pt x="1875079" y="321732"/>
                </a:lnTo>
                <a:lnTo>
                  <a:pt x="1876667" y="320409"/>
                </a:lnTo>
                <a:lnTo>
                  <a:pt x="1876932" y="319086"/>
                </a:lnTo>
                <a:lnTo>
                  <a:pt x="1877461" y="317763"/>
                </a:lnTo>
                <a:lnTo>
                  <a:pt x="1878785" y="316705"/>
                </a:lnTo>
                <a:lnTo>
                  <a:pt x="1878785" y="315911"/>
                </a:lnTo>
                <a:lnTo>
                  <a:pt x="1879050" y="314853"/>
                </a:lnTo>
                <a:lnTo>
                  <a:pt x="1879844" y="314059"/>
                </a:lnTo>
                <a:lnTo>
                  <a:pt x="1880374" y="315382"/>
                </a:lnTo>
                <a:lnTo>
                  <a:pt x="1880903" y="314588"/>
                </a:lnTo>
                <a:lnTo>
                  <a:pt x="1881697" y="315382"/>
                </a:lnTo>
                <a:lnTo>
                  <a:pt x="1882756" y="315382"/>
                </a:lnTo>
                <a:lnTo>
                  <a:pt x="1883021" y="315382"/>
                </a:lnTo>
                <a:lnTo>
                  <a:pt x="1883550" y="315911"/>
                </a:lnTo>
                <a:lnTo>
                  <a:pt x="1883550" y="316440"/>
                </a:lnTo>
                <a:lnTo>
                  <a:pt x="1883815" y="317234"/>
                </a:lnTo>
                <a:lnTo>
                  <a:pt x="1883815" y="317499"/>
                </a:lnTo>
                <a:lnTo>
                  <a:pt x="1883550" y="317763"/>
                </a:lnTo>
                <a:lnTo>
                  <a:pt x="1882756" y="318028"/>
                </a:lnTo>
                <a:lnTo>
                  <a:pt x="1882491" y="318557"/>
                </a:lnTo>
                <a:lnTo>
                  <a:pt x="1882227" y="319086"/>
                </a:lnTo>
                <a:lnTo>
                  <a:pt x="1881962" y="319086"/>
                </a:lnTo>
                <a:lnTo>
                  <a:pt x="1880903" y="318292"/>
                </a:lnTo>
                <a:lnTo>
                  <a:pt x="1880638" y="318557"/>
                </a:lnTo>
                <a:lnTo>
                  <a:pt x="1880638" y="319086"/>
                </a:lnTo>
                <a:lnTo>
                  <a:pt x="1880638" y="319880"/>
                </a:lnTo>
                <a:lnTo>
                  <a:pt x="1881168" y="320938"/>
                </a:lnTo>
                <a:lnTo>
                  <a:pt x="1881697" y="321467"/>
                </a:lnTo>
                <a:lnTo>
                  <a:pt x="1881697" y="322790"/>
                </a:lnTo>
                <a:lnTo>
                  <a:pt x="1880903" y="325172"/>
                </a:lnTo>
                <a:lnTo>
                  <a:pt x="1884609" y="325701"/>
                </a:lnTo>
                <a:lnTo>
                  <a:pt x="1884874" y="323849"/>
                </a:lnTo>
                <a:lnTo>
                  <a:pt x="1885404" y="323320"/>
                </a:lnTo>
                <a:lnTo>
                  <a:pt x="1886463" y="323320"/>
                </a:lnTo>
                <a:lnTo>
                  <a:pt x="1887522" y="322790"/>
                </a:lnTo>
                <a:lnTo>
                  <a:pt x="1887257" y="322261"/>
                </a:lnTo>
                <a:lnTo>
                  <a:pt x="1888316" y="321997"/>
                </a:lnTo>
                <a:lnTo>
                  <a:pt x="1888580" y="321203"/>
                </a:lnTo>
                <a:lnTo>
                  <a:pt x="1889904" y="320145"/>
                </a:lnTo>
                <a:lnTo>
                  <a:pt x="1889375" y="319615"/>
                </a:lnTo>
                <a:lnTo>
                  <a:pt x="1890963" y="319086"/>
                </a:lnTo>
                <a:lnTo>
                  <a:pt x="1890169" y="318292"/>
                </a:lnTo>
                <a:lnTo>
                  <a:pt x="1891493" y="318028"/>
                </a:lnTo>
                <a:lnTo>
                  <a:pt x="1891757" y="317763"/>
                </a:lnTo>
                <a:lnTo>
                  <a:pt x="1891757" y="317234"/>
                </a:lnTo>
                <a:lnTo>
                  <a:pt x="1892022" y="316440"/>
                </a:lnTo>
                <a:lnTo>
                  <a:pt x="1893081" y="315647"/>
                </a:lnTo>
                <a:lnTo>
                  <a:pt x="1894140" y="314588"/>
                </a:lnTo>
                <a:lnTo>
                  <a:pt x="1894934" y="315911"/>
                </a:lnTo>
                <a:lnTo>
                  <a:pt x="1895728" y="315647"/>
                </a:lnTo>
                <a:lnTo>
                  <a:pt x="1895993" y="315647"/>
                </a:lnTo>
                <a:lnTo>
                  <a:pt x="1895993" y="316176"/>
                </a:lnTo>
                <a:lnTo>
                  <a:pt x="1895993" y="316440"/>
                </a:lnTo>
                <a:lnTo>
                  <a:pt x="1896523" y="317234"/>
                </a:lnTo>
                <a:lnTo>
                  <a:pt x="1896787" y="317499"/>
                </a:lnTo>
                <a:lnTo>
                  <a:pt x="1897052" y="318028"/>
                </a:lnTo>
                <a:lnTo>
                  <a:pt x="1897052" y="318557"/>
                </a:lnTo>
                <a:lnTo>
                  <a:pt x="1896523" y="319086"/>
                </a:lnTo>
                <a:lnTo>
                  <a:pt x="1895993" y="319351"/>
                </a:lnTo>
                <a:lnTo>
                  <a:pt x="1895199" y="319615"/>
                </a:lnTo>
                <a:lnTo>
                  <a:pt x="1894140" y="320145"/>
                </a:lnTo>
                <a:lnTo>
                  <a:pt x="1894669" y="319615"/>
                </a:lnTo>
                <a:lnTo>
                  <a:pt x="1893610" y="319615"/>
                </a:lnTo>
                <a:lnTo>
                  <a:pt x="1893346" y="320145"/>
                </a:lnTo>
                <a:lnTo>
                  <a:pt x="1893610" y="321203"/>
                </a:lnTo>
                <a:lnTo>
                  <a:pt x="1893875" y="321467"/>
                </a:lnTo>
                <a:lnTo>
                  <a:pt x="1894140" y="322261"/>
                </a:lnTo>
                <a:lnTo>
                  <a:pt x="1894669" y="323055"/>
                </a:lnTo>
                <a:lnTo>
                  <a:pt x="1894669" y="323849"/>
                </a:lnTo>
                <a:lnTo>
                  <a:pt x="1894140" y="325172"/>
                </a:lnTo>
                <a:lnTo>
                  <a:pt x="1893875" y="325965"/>
                </a:lnTo>
                <a:lnTo>
                  <a:pt x="1893346" y="328611"/>
                </a:lnTo>
                <a:lnTo>
                  <a:pt x="1899170" y="328876"/>
                </a:lnTo>
                <a:lnTo>
                  <a:pt x="1899435" y="325965"/>
                </a:lnTo>
                <a:lnTo>
                  <a:pt x="1899170" y="325436"/>
                </a:lnTo>
                <a:lnTo>
                  <a:pt x="1899170" y="324907"/>
                </a:lnTo>
                <a:lnTo>
                  <a:pt x="1899435" y="324113"/>
                </a:lnTo>
                <a:lnTo>
                  <a:pt x="1898905" y="323320"/>
                </a:lnTo>
                <a:lnTo>
                  <a:pt x="1898905" y="322261"/>
                </a:lnTo>
                <a:lnTo>
                  <a:pt x="1898905" y="321732"/>
                </a:lnTo>
                <a:lnTo>
                  <a:pt x="1898640" y="320409"/>
                </a:lnTo>
                <a:lnTo>
                  <a:pt x="1898640" y="319880"/>
                </a:lnTo>
                <a:lnTo>
                  <a:pt x="1898905" y="319615"/>
                </a:lnTo>
                <a:lnTo>
                  <a:pt x="1899170" y="319351"/>
                </a:lnTo>
                <a:lnTo>
                  <a:pt x="1900229" y="319351"/>
                </a:lnTo>
                <a:lnTo>
                  <a:pt x="1900758" y="319615"/>
                </a:lnTo>
                <a:lnTo>
                  <a:pt x="1901288" y="319351"/>
                </a:lnTo>
                <a:lnTo>
                  <a:pt x="1902082" y="319615"/>
                </a:lnTo>
                <a:lnTo>
                  <a:pt x="1902612" y="319880"/>
                </a:lnTo>
                <a:lnTo>
                  <a:pt x="1903141" y="319615"/>
                </a:lnTo>
                <a:lnTo>
                  <a:pt x="1903935" y="319880"/>
                </a:lnTo>
                <a:lnTo>
                  <a:pt x="1903935" y="320409"/>
                </a:lnTo>
                <a:lnTo>
                  <a:pt x="1904729" y="320409"/>
                </a:lnTo>
                <a:lnTo>
                  <a:pt x="1904994" y="320938"/>
                </a:lnTo>
                <a:lnTo>
                  <a:pt x="1904994" y="321732"/>
                </a:lnTo>
                <a:lnTo>
                  <a:pt x="1905788" y="321997"/>
                </a:lnTo>
                <a:lnTo>
                  <a:pt x="1906053" y="321997"/>
                </a:lnTo>
                <a:lnTo>
                  <a:pt x="1906318" y="321997"/>
                </a:lnTo>
                <a:lnTo>
                  <a:pt x="1906318" y="321732"/>
                </a:lnTo>
                <a:lnTo>
                  <a:pt x="1906318" y="320938"/>
                </a:lnTo>
                <a:lnTo>
                  <a:pt x="1906583" y="319615"/>
                </a:lnTo>
                <a:lnTo>
                  <a:pt x="1906847" y="319086"/>
                </a:lnTo>
                <a:lnTo>
                  <a:pt x="1907642" y="318292"/>
                </a:lnTo>
                <a:lnTo>
                  <a:pt x="1908436" y="318028"/>
                </a:lnTo>
                <a:lnTo>
                  <a:pt x="1908701" y="318028"/>
                </a:lnTo>
                <a:lnTo>
                  <a:pt x="1908701" y="316705"/>
                </a:lnTo>
                <a:lnTo>
                  <a:pt x="1909759" y="316176"/>
                </a:lnTo>
                <a:lnTo>
                  <a:pt x="1910289" y="315911"/>
                </a:lnTo>
                <a:lnTo>
                  <a:pt x="1910554" y="316176"/>
                </a:lnTo>
                <a:lnTo>
                  <a:pt x="1910554" y="316705"/>
                </a:lnTo>
                <a:lnTo>
                  <a:pt x="1910554" y="317499"/>
                </a:lnTo>
                <a:lnTo>
                  <a:pt x="1910554" y="318028"/>
                </a:lnTo>
                <a:lnTo>
                  <a:pt x="1910024" y="318292"/>
                </a:lnTo>
                <a:lnTo>
                  <a:pt x="1910024" y="319086"/>
                </a:lnTo>
                <a:lnTo>
                  <a:pt x="1910024" y="319351"/>
                </a:lnTo>
                <a:lnTo>
                  <a:pt x="1910289" y="319880"/>
                </a:lnTo>
                <a:lnTo>
                  <a:pt x="1910289" y="320409"/>
                </a:lnTo>
                <a:lnTo>
                  <a:pt x="1911348" y="320938"/>
                </a:lnTo>
                <a:lnTo>
                  <a:pt x="1911348" y="321467"/>
                </a:lnTo>
                <a:lnTo>
                  <a:pt x="1911613" y="320938"/>
                </a:lnTo>
                <a:lnTo>
                  <a:pt x="1912142" y="320409"/>
                </a:lnTo>
                <a:lnTo>
                  <a:pt x="1912672" y="320145"/>
                </a:lnTo>
                <a:lnTo>
                  <a:pt x="1913731" y="319880"/>
                </a:lnTo>
                <a:lnTo>
                  <a:pt x="1913995" y="319880"/>
                </a:lnTo>
                <a:lnTo>
                  <a:pt x="1913995" y="320409"/>
                </a:lnTo>
                <a:lnTo>
                  <a:pt x="1915054" y="320409"/>
                </a:lnTo>
                <a:lnTo>
                  <a:pt x="1915319" y="320409"/>
                </a:lnTo>
                <a:lnTo>
                  <a:pt x="1915319" y="321203"/>
                </a:lnTo>
                <a:lnTo>
                  <a:pt x="1915848" y="321467"/>
                </a:lnTo>
                <a:lnTo>
                  <a:pt x="1916113" y="321732"/>
                </a:lnTo>
                <a:lnTo>
                  <a:pt x="1915584" y="322261"/>
                </a:lnTo>
                <a:lnTo>
                  <a:pt x="1915584" y="323584"/>
                </a:lnTo>
                <a:lnTo>
                  <a:pt x="1915054" y="323584"/>
                </a:lnTo>
                <a:lnTo>
                  <a:pt x="1914260" y="323849"/>
                </a:lnTo>
                <a:lnTo>
                  <a:pt x="1913731" y="323320"/>
                </a:lnTo>
                <a:lnTo>
                  <a:pt x="1913995" y="325172"/>
                </a:lnTo>
                <a:lnTo>
                  <a:pt x="1913995" y="325965"/>
                </a:lnTo>
                <a:lnTo>
                  <a:pt x="1913731" y="327024"/>
                </a:lnTo>
                <a:lnTo>
                  <a:pt x="1913201" y="328611"/>
                </a:lnTo>
                <a:lnTo>
                  <a:pt x="1911613" y="330463"/>
                </a:lnTo>
                <a:lnTo>
                  <a:pt x="1911877" y="330728"/>
                </a:lnTo>
                <a:lnTo>
                  <a:pt x="1912407" y="330992"/>
                </a:lnTo>
                <a:lnTo>
                  <a:pt x="1912672" y="332580"/>
                </a:lnTo>
                <a:lnTo>
                  <a:pt x="1912672" y="334961"/>
                </a:lnTo>
                <a:lnTo>
                  <a:pt x="1913201" y="335755"/>
                </a:lnTo>
                <a:lnTo>
                  <a:pt x="1913201" y="336284"/>
                </a:lnTo>
                <a:lnTo>
                  <a:pt x="1912407" y="336813"/>
                </a:lnTo>
                <a:lnTo>
                  <a:pt x="1911877" y="337078"/>
                </a:lnTo>
                <a:lnTo>
                  <a:pt x="1911613" y="337078"/>
                </a:lnTo>
                <a:lnTo>
                  <a:pt x="1911613" y="338930"/>
                </a:lnTo>
                <a:lnTo>
                  <a:pt x="1911348" y="339724"/>
                </a:lnTo>
                <a:lnTo>
                  <a:pt x="1910818" y="340253"/>
                </a:lnTo>
                <a:lnTo>
                  <a:pt x="1910024" y="340517"/>
                </a:lnTo>
                <a:lnTo>
                  <a:pt x="1908965" y="340782"/>
                </a:lnTo>
                <a:lnTo>
                  <a:pt x="1907642" y="340782"/>
                </a:lnTo>
                <a:lnTo>
                  <a:pt x="1906847" y="340782"/>
                </a:lnTo>
                <a:lnTo>
                  <a:pt x="1907112" y="341047"/>
                </a:lnTo>
                <a:lnTo>
                  <a:pt x="1907906" y="341840"/>
                </a:lnTo>
                <a:lnTo>
                  <a:pt x="1908171" y="343692"/>
                </a:lnTo>
                <a:lnTo>
                  <a:pt x="1908171" y="345809"/>
                </a:lnTo>
                <a:lnTo>
                  <a:pt x="1908171" y="347132"/>
                </a:lnTo>
                <a:lnTo>
                  <a:pt x="1907906" y="347661"/>
                </a:lnTo>
                <a:lnTo>
                  <a:pt x="1906847" y="347926"/>
                </a:lnTo>
                <a:lnTo>
                  <a:pt x="1907112" y="348984"/>
                </a:lnTo>
                <a:lnTo>
                  <a:pt x="1906847" y="350307"/>
                </a:lnTo>
                <a:lnTo>
                  <a:pt x="1906583" y="352159"/>
                </a:lnTo>
                <a:lnTo>
                  <a:pt x="1908171" y="352688"/>
                </a:lnTo>
                <a:lnTo>
                  <a:pt x="1908965" y="353217"/>
                </a:lnTo>
                <a:lnTo>
                  <a:pt x="1909495" y="353747"/>
                </a:lnTo>
                <a:lnTo>
                  <a:pt x="1909495" y="354011"/>
                </a:lnTo>
                <a:lnTo>
                  <a:pt x="1910024" y="354805"/>
                </a:lnTo>
                <a:lnTo>
                  <a:pt x="1910289" y="354805"/>
                </a:lnTo>
                <a:lnTo>
                  <a:pt x="1910818" y="354540"/>
                </a:lnTo>
                <a:lnTo>
                  <a:pt x="1911613" y="354011"/>
                </a:lnTo>
                <a:lnTo>
                  <a:pt x="1912142" y="354011"/>
                </a:lnTo>
                <a:lnTo>
                  <a:pt x="1912672" y="354540"/>
                </a:lnTo>
                <a:lnTo>
                  <a:pt x="1913201" y="354805"/>
                </a:lnTo>
                <a:lnTo>
                  <a:pt x="1913466" y="355599"/>
                </a:lnTo>
                <a:lnTo>
                  <a:pt x="1913731" y="355863"/>
                </a:lnTo>
                <a:lnTo>
                  <a:pt x="1913731" y="356657"/>
                </a:lnTo>
                <a:lnTo>
                  <a:pt x="1913731" y="357186"/>
                </a:lnTo>
                <a:lnTo>
                  <a:pt x="1913201" y="358245"/>
                </a:lnTo>
                <a:lnTo>
                  <a:pt x="1911877" y="359303"/>
                </a:lnTo>
                <a:lnTo>
                  <a:pt x="1911877" y="360626"/>
                </a:lnTo>
                <a:lnTo>
                  <a:pt x="1911613" y="361155"/>
                </a:lnTo>
                <a:lnTo>
                  <a:pt x="1911348" y="361949"/>
                </a:lnTo>
                <a:lnTo>
                  <a:pt x="1910024" y="363007"/>
                </a:lnTo>
                <a:lnTo>
                  <a:pt x="1908436" y="364065"/>
                </a:lnTo>
                <a:lnTo>
                  <a:pt x="1906847" y="364859"/>
                </a:lnTo>
                <a:lnTo>
                  <a:pt x="1904994" y="365653"/>
                </a:lnTo>
                <a:lnTo>
                  <a:pt x="1901553" y="365917"/>
                </a:lnTo>
                <a:lnTo>
                  <a:pt x="1898640" y="365917"/>
                </a:lnTo>
                <a:lnTo>
                  <a:pt x="1891757" y="373061"/>
                </a:lnTo>
                <a:lnTo>
                  <a:pt x="1884345" y="379940"/>
                </a:lnTo>
                <a:lnTo>
                  <a:pt x="1876403" y="386820"/>
                </a:lnTo>
                <a:lnTo>
                  <a:pt x="1867931" y="393434"/>
                </a:lnTo>
                <a:lnTo>
                  <a:pt x="1859724" y="399520"/>
                </a:lnTo>
                <a:lnTo>
                  <a:pt x="1850988" y="405340"/>
                </a:lnTo>
                <a:lnTo>
                  <a:pt x="1842781" y="410632"/>
                </a:lnTo>
                <a:lnTo>
                  <a:pt x="1834574" y="415924"/>
                </a:lnTo>
                <a:lnTo>
                  <a:pt x="1819749" y="424390"/>
                </a:lnTo>
                <a:lnTo>
                  <a:pt x="1807835" y="431005"/>
                </a:lnTo>
                <a:lnTo>
                  <a:pt x="1803400" y="433275"/>
                </a:lnTo>
                <a:lnTo>
                  <a:pt x="1803400" y="466004"/>
                </a:lnTo>
                <a:lnTo>
                  <a:pt x="1805253" y="466724"/>
                </a:lnTo>
                <a:lnTo>
                  <a:pt x="1818746" y="471751"/>
                </a:lnTo>
                <a:lnTo>
                  <a:pt x="1831711" y="476513"/>
                </a:lnTo>
                <a:lnTo>
                  <a:pt x="1856053" y="484715"/>
                </a:lnTo>
                <a:lnTo>
                  <a:pt x="1857111" y="484186"/>
                </a:lnTo>
                <a:lnTo>
                  <a:pt x="1856053" y="483922"/>
                </a:lnTo>
                <a:lnTo>
                  <a:pt x="1857905" y="478630"/>
                </a:lnTo>
                <a:lnTo>
                  <a:pt x="1858963" y="476778"/>
                </a:lnTo>
                <a:lnTo>
                  <a:pt x="1860021" y="475190"/>
                </a:lnTo>
                <a:lnTo>
                  <a:pt x="1861609" y="473867"/>
                </a:lnTo>
                <a:lnTo>
                  <a:pt x="1862403" y="473603"/>
                </a:lnTo>
                <a:lnTo>
                  <a:pt x="1862667" y="473074"/>
                </a:lnTo>
                <a:lnTo>
                  <a:pt x="1862932" y="471751"/>
                </a:lnTo>
                <a:lnTo>
                  <a:pt x="1863196" y="469899"/>
                </a:lnTo>
                <a:lnTo>
                  <a:pt x="1862667" y="468576"/>
                </a:lnTo>
                <a:lnTo>
                  <a:pt x="1862403" y="466724"/>
                </a:lnTo>
                <a:lnTo>
                  <a:pt x="1862667" y="465665"/>
                </a:lnTo>
                <a:lnTo>
                  <a:pt x="1863196" y="464607"/>
                </a:lnTo>
                <a:lnTo>
                  <a:pt x="1864255" y="464078"/>
                </a:lnTo>
                <a:lnTo>
                  <a:pt x="1866107" y="463020"/>
                </a:lnTo>
                <a:lnTo>
                  <a:pt x="1866901" y="463020"/>
                </a:lnTo>
                <a:lnTo>
                  <a:pt x="1867165" y="463020"/>
                </a:lnTo>
                <a:lnTo>
                  <a:pt x="1867430" y="463020"/>
                </a:lnTo>
                <a:lnTo>
                  <a:pt x="1867959" y="464078"/>
                </a:lnTo>
                <a:lnTo>
                  <a:pt x="1867430" y="465401"/>
                </a:lnTo>
                <a:lnTo>
                  <a:pt x="1868224" y="465401"/>
                </a:lnTo>
                <a:lnTo>
                  <a:pt x="1868753" y="465665"/>
                </a:lnTo>
                <a:lnTo>
                  <a:pt x="1869811" y="466195"/>
                </a:lnTo>
                <a:lnTo>
                  <a:pt x="1870340" y="467782"/>
                </a:lnTo>
                <a:lnTo>
                  <a:pt x="1871134" y="467782"/>
                </a:lnTo>
                <a:lnTo>
                  <a:pt x="1871928" y="468311"/>
                </a:lnTo>
                <a:lnTo>
                  <a:pt x="1872457" y="469370"/>
                </a:lnTo>
                <a:lnTo>
                  <a:pt x="1872721" y="470163"/>
                </a:lnTo>
                <a:lnTo>
                  <a:pt x="1872721" y="470957"/>
                </a:lnTo>
                <a:lnTo>
                  <a:pt x="1874044" y="470957"/>
                </a:lnTo>
                <a:lnTo>
                  <a:pt x="1874574" y="470428"/>
                </a:lnTo>
                <a:lnTo>
                  <a:pt x="1878013" y="469899"/>
                </a:lnTo>
                <a:lnTo>
                  <a:pt x="1878278" y="469105"/>
                </a:lnTo>
                <a:lnTo>
                  <a:pt x="1877749" y="467253"/>
                </a:lnTo>
                <a:lnTo>
                  <a:pt x="1877484" y="465930"/>
                </a:lnTo>
                <a:lnTo>
                  <a:pt x="1877749" y="464607"/>
                </a:lnTo>
                <a:lnTo>
                  <a:pt x="1878278" y="464078"/>
                </a:lnTo>
                <a:lnTo>
                  <a:pt x="1878807" y="463813"/>
                </a:lnTo>
                <a:lnTo>
                  <a:pt x="1879601" y="463549"/>
                </a:lnTo>
                <a:lnTo>
                  <a:pt x="1880394" y="463549"/>
                </a:lnTo>
                <a:lnTo>
                  <a:pt x="1881453" y="463549"/>
                </a:lnTo>
                <a:lnTo>
                  <a:pt x="1880659" y="464078"/>
                </a:lnTo>
                <a:lnTo>
                  <a:pt x="1879336" y="464872"/>
                </a:lnTo>
                <a:lnTo>
                  <a:pt x="1878542" y="465665"/>
                </a:lnTo>
                <a:lnTo>
                  <a:pt x="1878278" y="466195"/>
                </a:lnTo>
                <a:lnTo>
                  <a:pt x="1878278" y="466724"/>
                </a:lnTo>
                <a:lnTo>
                  <a:pt x="1879336" y="467517"/>
                </a:lnTo>
                <a:lnTo>
                  <a:pt x="1879865" y="467782"/>
                </a:lnTo>
                <a:lnTo>
                  <a:pt x="1880394" y="467782"/>
                </a:lnTo>
                <a:lnTo>
                  <a:pt x="1880659" y="468047"/>
                </a:lnTo>
                <a:lnTo>
                  <a:pt x="1880659" y="468576"/>
                </a:lnTo>
                <a:lnTo>
                  <a:pt x="1881982" y="468047"/>
                </a:lnTo>
                <a:lnTo>
                  <a:pt x="1883305" y="468047"/>
                </a:lnTo>
                <a:lnTo>
                  <a:pt x="1884099" y="468311"/>
                </a:lnTo>
                <a:lnTo>
                  <a:pt x="1885421" y="468576"/>
                </a:lnTo>
                <a:lnTo>
                  <a:pt x="1885157" y="469105"/>
                </a:lnTo>
                <a:lnTo>
                  <a:pt x="1884099" y="469105"/>
                </a:lnTo>
                <a:lnTo>
                  <a:pt x="1882511" y="469105"/>
                </a:lnTo>
                <a:lnTo>
                  <a:pt x="1881453" y="469370"/>
                </a:lnTo>
                <a:lnTo>
                  <a:pt x="1880659" y="469634"/>
                </a:lnTo>
                <a:lnTo>
                  <a:pt x="1881188" y="469899"/>
                </a:lnTo>
                <a:lnTo>
                  <a:pt x="1881453" y="469899"/>
                </a:lnTo>
                <a:lnTo>
                  <a:pt x="1881982" y="470428"/>
                </a:lnTo>
                <a:lnTo>
                  <a:pt x="1882246" y="471751"/>
                </a:lnTo>
                <a:lnTo>
                  <a:pt x="1883040" y="471751"/>
                </a:lnTo>
                <a:lnTo>
                  <a:pt x="1883305" y="472015"/>
                </a:lnTo>
                <a:lnTo>
                  <a:pt x="1883305" y="472280"/>
                </a:lnTo>
                <a:lnTo>
                  <a:pt x="1883834" y="473074"/>
                </a:lnTo>
                <a:lnTo>
                  <a:pt x="1883834" y="473603"/>
                </a:lnTo>
                <a:lnTo>
                  <a:pt x="1883569" y="473867"/>
                </a:lnTo>
                <a:lnTo>
                  <a:pt x="1883569" y="474661"/>
                </a:lnTo>
                <a:lnTo>
                  <a:pt x="1882511" y="475190"/>
                </a:lnTo>
                <a:lnTo>
                  <a:pt x="1882246" y="475455"/>
                </a:lnTo>
                <a:lnTo>
                  <a:pt x="1880394" y="477307"/>
                </a:lnTo>
                <a:lnTo>
                  <a:pt x="1878807" y="478630"/>
                </a:lnTo>
                <a:lnTo>
                  <a:pt x="1876690" y="480217"/>
                </a:lnTo>
                <a:lnTo>
                  <a:pt x="1876161" y="481540"/>
                </a:lnTo>
                <a:lnTo>
                  <a:pt x="1875367" y="483392"/>
                </a:lnTo>
                <a:lnTo>
                  <a:pt x="1880130" y="484715"/>
                </a:lnTo>
                <a:lnTo>
                  <a:pt x="1881188" y="484451"/>
                </a:lnTo>
                <a:lnTo>
                  <a:pt x="1881717" y="484451"/>
                </a:lnTo>
                <a:lnTo>
                  <a:pt x="1882246" y="483128"/>
                </a:lnTo>
                <a:lnTo>
                  <a:pt x="1883040" y="482599"/>
                </a:lnTo>
                <a:lnTo>
                  <a:pt x="1883834" y="482334"/>
                </a:lnTo>
                <a:lnTo>
                  <a:pt x="1884099" y="482070"/>
                </a:lnTo>
                <a:lnTo>
                  <a:pt x="1883834" y="481540"/>
                </a:lnTo>
                <a:lnTo>
                  <a:pt x="1883305" y="481540"/>
                </a:lnTo>
                <a:lnTo>
                  <a:pt x="1883305" y="481276"/>
                </a:lnTo>
                <a:lnTo>
                  <a:pt x="1883834" y="479688"/>
                </a:lnTo>
                <a:lnTo>
                  <a:pt x="1885157" y="477836"/>
                </a:lnTo>
                <a:lnTo>
                  <a:pt x="1885421" y="477572"/>
                </a:lnTo>
                <a:lnTo>
                  <a:pt x="1885951" y="477307"/>
                </a:lnTo>
                <a:lnTo>
                  <a:pt x="1885951" y="477572"/>
                </a:lnTo>
                <a:lnTo>
                  <a:pt x="1886215" y="477836"/>
                </a:lnTo>
                <a:lnTo>
                  <a:pt x="1886215" y="479159"/>
                </a:lnTo>
                <a:lnTo>
                  <a:pt x="1886744" y="479159"/>
                </a:lnTo>
                <a:lnTo>
                  <a:pt x="1887538" y="478895"/>
                </a:lnTo>
                <a:lnTo>
                  <a:pt x="1887803" y="477307"/>
                </a:lnTo>
                <a:lnTo>
                  <a:pt x="1888067" y="477307"/>
                </a:lnTo>
                <a:lnTo>
                  <a:pt x="1889390" y="477836"/>
                </a:lnTo>
                <a:lnTo>
                  <a:pt x="1889655" y="478365"/>
                </a:lnTo>
                <a:lnTo>
                  <a:pt x="1889390" y="478895"/>
                </a:lnTo>
                <a:lnTo>
                  <a:pt x="1889390" y="479688"/>
                </a:lnTo>
                <a:lnTo>
                  <a:pt x="1888861" y="480217"/>
                </a:lnTo>
                <a:lnTo>
                  <a:pt x="1888067" y="480482"/>
                </a:lnTo>
                <a:lnTo>
                  <a:pt x="1888596" y="481276"/>
                </a:lnTo>
                <a:lnTo>
                  <a:pt x="1888861" y="482599"/>
                </a:lnTo>
                <a:lnTo>
                  <a:pt x="1889126" y="483392"/>
                </a:lnTo>
                <a:lnTo>
                  <a:pt x="1887538" y="484451"/>
                </a:lnTo>
                <a:lnTo>
                  <a:pt x="1887538" y="485245"/>
                </a:lnTo>
                <a:lnTo>
                  <a:pt x="1887538" y="485774"/>
                </a:lnTo>
                <a:lnTo>
                  <a:pt x="1887274" y="486567"/>
                </a:lnTo>
                <a:lnTo>
                  <a:pt x="1891507" y="487097"/>
                </a:lnTo>
                <a:lnTo>
                  <a:pt x="1891771" y="486303"/>
                </a:lnTo>
                <a:lnTo>
                  <a:pt x="1892301" y="486567"/>
                </a:lnTo>
                <a:lnTo>
                  <a:pt x="1892830" y="487097"/>
                </a:lnTo>
                <a:lnTo>
                  <a:pt x="1893094" y="486303"/>
                </a:lnTo>
                <a:lnTo>
                  <a:pt x="1894153" y="485245"/>
                </a:lnTo>
                <a:lnTo>
                  <a:pt x="1894946" y="484451"/>
                </a:lnTo>
                <a:lnTo>
                  <a:pt x="1896269" y="483128"/>
                </a:lnTo>
                <a:lnTo>
                  <a:pt x="1897063" y="482070"/>
                </a:lnTo>
                <a:lnTo>
                  <a:pt x="1898915" y="480747"/>
                </a:lnTo>
                <a:lnTo>
                  <a:pt x="1898651" y="479688"/>
                </a:lnTo>
                <a:lnTo>
                  <a:pt x="1899974" y="479688"/>
                </a:lnTo>
                <a:lnTo>
                  <a:pt x="1901032" y="479688"/>
                </a:lnTo>
                <a:lnTo>
                  <a:pt x="1901826" y="480217"/>
                </a:lnTo>
                <a:lnTo>
                  <a:pt x="1902090" y="480217"/>
                </a:lnTo>
                <a:lnTo>
                  <a:pt x="1902355" y="481011"/>
                </a:lnTo>
                <a:lnTo>
                  <a:pt x="1902619" y="481276"/>
                </a:lnTo>
                <a:lnTo>
                  <a:pt x="1902884" y="482070"/>
                </a:lnTo>
                <a:lnTo>
                  <a:pt x="1901826" y="482599"/>
                </a:lnTo>
                <a:lnTo>
                  <a:pt x="1901032" y="482863"/>
                </a:lnTo>
                <a:lnTo>
                  <a:pt x="1899709" y="484186"/>
                </a:lnTo>
                <a:lnTo>
                  <a:pt x="1899180" y="484980"/>
                </a:lnTo>
                <a:lnTo>
                  <a:pt x="1899709" y="485774"/>
                </a:lnTo>
                <a:lnTo>
                  <a:pt x="1899709" y="486038"/>
                </a:lnTo>
                <a:lnTo>
                  <a:pt x="1899974" y="486303"/>
                </a:lnTo>
                <a:lnTo>
                  <a:pt x="1899709" y="486832"/>
                </a:lnTo>
                <a:lnTo>
                  <a:pt x="1898915" y="488684"/>
                </a:lnTo>
                <a:lnTo>
                  <a:pt x="1902355" y="489478"/>
                </a:lnTo>
                <a:lnTo>
                  <a:pt x="1902884" y="488155"/>
                </a:lnTo>
                <a:lnTo>
                  <a:pt x="1903942" y="488684"/>
                </a:lnTo>
                <a:lnTo>
                  <a:pt x="1904736" y="487890"/>
                </a:lnTo>
                <a:lnTo>
                  <a:pt x="1906059" y="486832"/>
                </a:lnTo>
                <a:lnTo>
                  <a:pt x="1906588" y="486303"/>
                </a:lnTo>
                <a:lnTo>
                  <a:pt x="1907382" y="485245"/>
                </a:lnTo>
                <a:lnTo>
                  <a:pt x="1908440" y="484186"/>
                </a:lnTo>
                <a:lnTo>
                  <a:pt x="1909499" y="483128"/>
                </a:lnTo>
                <a:lnTo>
                  <a:pt x="1909763" y="482070"/>
                </a:lnTo>
                <a:lnTo>
                  <a:pt x="1911086" y="481011"/>
                </a:lnTo>
                <a:lnTo>
                  <a:pt x="1911615" y="481540"/>
                </a:lnTo>
                <a:lnTo>
                  <a:pt x="1912144" y="481540"/>
                </a:lnTo>
                <a:lnTo>
                  <a:pt x="1912674" y="481540"/>
                </a:lnTo>
                <a:lnTo>
                  <a:pt x="1913203" y="482334"/>
                </a:lnTo>
                <a:lnTo>
                  <a:pt x="1913467" y="483128"/>
                </a:lnTo>
                <a:lnTo>
                  <a:pt x="1913467" y="483922"/>
                </a:lnTo>
                <a:lnTo>
                  <a:pt x="1912938" y="484186"/>
                </a:lnTo>
                <a:lnTo>
                  <a:pt x="1912144" y="485245"/>
                </a:lnTo>
                <a:lnTo>
                  <a:pt x="1911880" y="485774"/>
                </a:lnTo>
                <a:lnTo>
                  <a:pt x="1911615" y="485245"/>
                </a:lnTo>
                <a:lnTo>
                  <a:pt x="1911351" y="484980"/>
                </a:lnTo>
                <a:lnTo>
                  <a:pt x="1911351" y="484715"/>
                </a:lnTo>
                <a:lnTo>
                  <a:pt x="1910821" y="485245"/>
                </a:lnTo>
                <a:lnTo>
                  <a:pt x="1910292" y="486567"/>
                </a:lnTo>
                <a:lnTo>
                  <a:pt x="1910028" y="487626"/>
                </a:lnTo>
                <a:lnTo>
                  <a:pt x="1910292" y="488155"/>
                </a:lnTo>
                <a:lnTo>
                  <a:pt x="1910292" y="489478"/>
                </a:lnTo>
                <a:lnTo>
                  <a:pt x="1910028" y="490536"/>
                </a:lnTo>
                <a:lnTo>
                  <a:pt x="1909763" y="490801"/>
                </a:lnTo>
                <a:lnTo>
                  <a:pt x="1913732" y="491859"/>
                </a:lnTo>
                <a:lnTo>
                  <a:pt x="1914526" y="490536"/>
                </a:lnTo>
                <a:lnTo>
                  <a:pt x="1915055" y="490007"/>
                </a:lnTo>
                <a:lnTo>
                  <a:pt x="1915319" y="490272"/>
                </a:lnTo>
                <a:lnTo>
                  <a:pt x="1915584" y="490272"/>
                </a:lnTo>
                <a:lnTo>
                  <a:pt x="1916378" y="489742"/>
                </a:lnTo>
                <a:lnTo>
                  <a:pt x="1916907" y="488684"/>
                </a:lnTo>
                <a:lnTo>
                  <a:pt x="1918230" y="488155"/>
                </a:lnTo>
                <a:lnTo>
                  <a:pt x="1919024" y="486832"/>
                </a:lnTo>
                <a:lnTo>
                  <a:pt x="1919553" y="485774"/>
                </a:lnTo>
                <a:lnTo>
                  <a:pt x="1920346" y="484186"/>
                </a:lnTo>
                <a:lnTo>
                  <a:pt x="1920346" y="483392"/>
                </a:lnTo>
                <a:lnTo>
                  <a:pt x="1920611" y="483392"/>
                </a:lnTo>
                <a:lnTo>
                  <a:pt x="1921405" y="483922"/>
                </a:lnTo>
                <a:lnTo>
                  <a:pt x="1922463" y="483128"/>
                </a:lnTo>
                <a:lnTo>
                  <a:pt x="1924051" y="482863"/>
                </a:lnTo>
                <a:lnTo>
                  <a:pt x="1924315" y="483392"/>
                </a:lnTo>
                <a:lnTo>
                  <a:pt x="1924580" y="484186"/>
                </a:lnTo>
                <a:lnTo>
                  <a:pt x="1924844" y="484451"/>
                </a:lnTo>
                <a:lnTo>
                  <a:pt x="1925109" y="484980"/>
                </a:lnTo>
                <a:lnTo>
                  <a:pt x="1924051" y="485774"/>
                </a:lnTo>
                <a:lnTo>
                  <a:pt x="1924051" y="486567"/>
                </a:lnTo>
                <a:lnTo>
                  <a:pt x="1922727" y="486832"/>
                </a:lnTo>
                <a:lnTo>
                  <a:pt x="1922198" y="487097"/>
                </a:lnTo>
                <a:lnTo>
                  <a:pt x="1921405" y="488155"/>
                </a:lnTo>
                <a:lnTo>
                  <a:pt x="1921405" y="488684"/>
                </a:lnTo>
                <a:lnTo>
                  <a:pt x="1921934" y="489742"/>
                </a:lnTo>
                <a:lnTo>
                  <a:pt x="1922198" y="490007"/>
                </a:lnTo>
                <a:lnTo>
                  <a:pt x="1921934" y="490801"/>
                </a:lnTo>
                <a:lnTo>
                  <a:pt x="1921140" y="492653"/>
                </a:lnTo>
                <a:lnTo>
                  <a:pt x="1925903" y="493447"/>
                </a:lnTo>
                <a:lnTo>
                  <a:pt x="1925903" y="493182"/>
                </a:lnTo>
                <a:lnTo>
                  <a:pt x="1925903" y="492653"/>
                </a:lnTo>
                <a:lnTo>
                  <a:pt x="1925638" y="492388"/>
                </a:lnTo>
                <a:lnTo>
                  <a:pt x="1926432" y="491859"/>
                </a:lnTo>
                <a:lnTo>
                  <a:pt x="1927490" y="490536"/>
                </a:lnTo>
                <a:lnTo>
                  <a:pt x="1928284" y="490007"/>
                </a:lnTo>
                <a:lnTo>
                  <a:pt x="1928019" y="489478"/>
                </a:lnTo>
                <a:lnTo>
                  <a:pt x="1928813" y="488420"/>
                </a:lnTo>
                <a:lnTo>
                  <a:pt x="1930136" y="487626"/>
                </a:lnTo>
                <a:lnTo>
                  <a:pt x="1930665" y="486567"/>
                </a:lnTo>
                <a:lnTo>
                  <a:pt x="1931194" y="485245"/>
                </a:lnTo>
                <a:lnTo>
                  <a:pt x="1931459" y="484715"/>
                </a:lnTo>
                <a:lnTo>
                  <a:pt x="1931723" y="484715"/>
                </a:lnTo>
                <a:lnTo>
                  <a:pt x="1932253" y="484980"/>
                </a:lnTo>
                <a:lnTo>
                  <a:pt x="1933311" y="484715"/>
                </a:lnTo>
                <a:lnTo>
                  <a:pt x="1933840" y="484980"/>
                </a:lnTo>
                <a:lnTo>
                  <a:pt x="1935163" y="485245"/>
                </a:lnTo>
                <a:lnTo>
                  <a:pt x="1935163" y="486038"/>
                </a:lnTo>
                <a:lnTo>
                  <a:pt x="1935428" y="486832"/>
                </a:lnTo>
                <a:lnTo>
                  <a:pt x="1935163" y="487097"/>
                </a:lnTo>
                <a:lnTo>
                  <a:pt x="1934898" y="487890"/>
                </a:lnTo>
                <a:lnTo>
                  <a:pt x="1933840" y="488155"/>
                </a:lnTo>
                <a:lnTo>
                  <a:pt x="1933046" y="488684"/>
                </a:lnTo>
                <a:lnTo>
                  <a:pt x="1932253" y="488949"/>
                </a:lnTo>
                <a:lnTo>
                  <a:pt x="1931988" y="489742"/>
                </a:lnTo>
                <a:lnTo>
                  <a:pt x="1932253" y="490536"/>
                </a:lnTo>
                <a:lnTo>
                  <a:pt x="1932517" y="491330"/>
                </a:lnTo>
                <a:lnTo>
                  <a:pt x="1932517" y="491595"/>
                </a:lnTo>
                <a:lnTo>
                  <a:pt x="1933046" y="492124"/>
                </a:lnTo>
                <a:lnTo>
                  <a:pt x="1933046" y="492653"/>
                </a:lnTo>
                <a:lnTo>
                  <a:pt x="1932253" y="494505"/>
                </a:lnTo>
                <a:lnTo>
                  <a:pt x="1933046" y="494505"/>
                </a:lnTo>
                <a:lnTo>
                  <a:pt x="1936751" y="495034"/>
                </a:lnTo>
                <a:lnTo>
                  <a:pt x="1937015" y="494240"/>
                </a:lnTo>
                <a:lnTo>
                  <a:pt x="1937015" y="493976"/>
                </a:lnTo>
                <a:lnTo>
                  <a:pt x="1937280" y="493447"/>
                </a:lnTo>
                <a:lnTo>
                  <a:pt x="1938073" y="493447"/>
                </a:lnTo>
                <a:lnTo>
                  <a:pt x="1939132" y="493182"/>
                </a:lnTo>
                <a:lnTo>
                  <a:pt x="1939661" y="492124"/>
                </a:lnTo>
                <a:lnTo>
                  <a:pt x="1940719" y="491330"/>
                </a:lnTo>
                <a:lnTo>
                  <a:pt x="1941513" y="490536"/>
                </a:lnTo>
                <a:lnTo>
                  <a:pt x="1942307" y="489478"/>
                </a:lnTo>
                <a:lnTo>
                  <a:pt x="1942836" y="488420"/>
                </a:lnTo>
                <a:lnTo>
                  <a:pt x="1943630" y="487626"/>
                </a:lnTo>
                <a:lnTo>
                  <a:pt x="1944423" y="486567"/>
                </a:lnTo>
                <a:lnTo>
                  <a:pt x="1945217" y="486038"/>
                </a:lnTo>
                <a:lnTo>
                  <a:pt x="1946011" y="486303"/>
                </a:lnTo>
                <a:lnTo>
                  <a:pt x="1947069" y="485774"/>
                </a:lnTo>
                <a:lnTo>
                  <a:pt x="1947069" y="486303"/>
                </a:lnTo>
                <a:lnTo>
                  <a:pt x="1947069" y="486832"/>
                </a:lnTo>
                <a:lnTo>
                  <a:pt x="1948128" y="486832"/>
                </a:lnTo>
                <a:lnTo>
                  <a:pt x="1948128" y="487626"/>
                </a:lnTo>
                <a:lnTo>
                  <a:pt x="1948128" y="488155"/>
                </a:lnTo>
                <a:lnTo>
                  <a:pt x="1947334" y="488155"/>
                </a:lnTo>
                <a:lnTo>
                  <a:pt x="1946275" y="488949"/>
                </a:lnTo>
                <a:lnTo>
                  <a:pt x="1945482" y="489478"/>
                </a:lnTo>
                <a:lnTo>
                  <a:pt x="1945217" y="490007"/>
                </a:lnTo>
                <a:lnTo>
                  <a:pt x="1945217" y="490801"/>
                </a:lnTo>
                <a:lnTo>
                  <a:pt x="1946011" y="491859"/>
                </a:lnTo>
                <a:lnTo>
                  <a:pt x="1946011" y="492388"/>
                </a:lnTo>
                <a:lnTo>
                  <a:pt x="1946275" y="493182"/>
                </a:lnTo>
                <a:lnTo>
                  <a:pt x="1946011" y="493711"/>
                </a:lnTo>
                <a:lnTo>
                  <a:pt x="1945217" y="495828"/>
                </a:lnTo>
                <a:lnTo>
                  <a:pt x="1949186" y="496092"/>
                </a:lnTo>
                <a:lnTo>
                  <a:pt x="1948921" y="495828"/>
                </a:lnTo>
                <a:lnTo>
                  <a:pt x="1950244" y="495563"/>
                </a:lnTo>
                <a:lnTo>
                  <a:pt x="1950773" y="495299"/>
                </a:lnTo>
                <a:lnTo>
                  <a:pt x="1951038" y="494505"/>
                </a:lnTo>
                <a:lnTo>
                  <a:pt x="1952096" y="493711"/>
                </a:lnTo>
                <a:lnTo>
                  <a:pt x="1952890" y="492653"/>
                </a:lnTo>
                <a:lnTo>
                  <a:pt x="1954213" y="492124"/>
                </a:lnTo>
                <a:lnTo>
                  <a:pt x="1954742" y="491330"/>
                </a:lnTo>
                <a:lnTo>
                  <a:pt x="1954742" y="490007"/>
                </a:lnTo>
                <a:lnTo>
                  <a:pt x="1956065" y="488684"/>
                </a:lnTo>
                <a:lnTo>
                  <a:pt x="1957388" y="488420"/>
                </a:lnTo>
                <a:lnTo>
                  <a:pt x="1958446" y="487626"/>
                </a:lnTo>
                <a:lnTo>
                  <a:pt x="1959769" y="487097"/>
                </a:lnTo>
                <a:lnTo>
                  <a:pt x="1959769" y="487626"/>
                </a:lnTo>
                <a:lnTo>
                  <a:pt x="1959769" y="488684"/>
                </a:lnTo>
                <a:lnTo>
                  <a:pt x="1960298" y="488684"/>
                </a:lnTo>
                <a:lnTo>
                  <a:pt x="1960828" y="488949"/>
                </a:lnTo>
                <a:lnTo>
                  <a:pt x="1961092" y="489478"/>
                </a:lnTo>
                <a:lnTo>
                  <a:pt x="1960298" y="490007"/>
                </a:lnTo>
                <a:lnTo>
                  <a:pt x="1959505" y="490272"/>
                </a:lnTo>
                <a:lnTo>
                  <a:pt x="1958975" y="490536"/>
                </a:lnTo>
                <a:lnTo>
                  <a:pt x="1958182" y="490801"/>
                </a:lnTo>
                <a:lnTo>
                  <a:pt x="1957917" y="491595"/>
                </a:lnTo>
                <a:lnTo>
                  <a:pt x="1957653" y="492388"/>
                </a:lnTo>
                <a:lnTo>
                  <a:pt x="1958182" y="493182"/>
                </a:lnTo>
                <a:lnTo>
                  <a:pt x="1958182" y="493447"/>
                </a:lnTo>
                <a:lnTo>
                  <a:pt x="1958975" y="493976"/>
                </a:lnTo>
                <a:lnTo>
                  <a:pt x="1958975" y="494240"/>
                </a:lnTo>
                <a:lnTo>
                  <a:pt x="1958975" y="495034"/>
                </a:lnTo>
                <a:lnTo>
                  <a:pt x="1957917" y="496092"/>
                </a:lnTo>
                <a:lnTo>
                  <a:pt x="1957653" y="497151"/>
                </a:lnTo>
                <a:lnTo>
                  <a:pt x="1961886" y="497680"/>
                </a:lnTo>
                <a:lnTo>
                  <a:pt x="1962151" y="497151"/>
                </a:lnTo>
                <a:lnTo>
                  <a:pt x="1962944" y="497151"/>
                </a:lnTo>
                <a:lnTo>
                  <a:pt x="1963473" y="497680"/>
                </a:lnTo>
                <a:lnTo>
                  <a:pt x="1963473" y="497151"/>
                </a:lnTo>
                <a:lnTo>
                  <a:pt x="1964003" y="496092"/>
                </a:lnTo>
                <a:lnTo>
                  <a:pt x="1965325" y="495299"/>
                </a:lnTo>
                <a:lnTo>
                  <a:pt x="1966913" y="494240"/>
                </a:lnTo>
                <a:lnTo>
                  <a:pt x="1966648" y="493182"/>
                </a:lnTo>
                <a:lnTo>
                  <a:pt x="1966913" y="492124"/>
                </a:lnTo>
                <a:lnTo>
                  <a:pt x="1967707" y="490801"/>
                </a:lnTo>
                <a:lnTo>
                  <a:pt x="1968765" y="490007"/>
                </a:lnTo>
                <a:lnTo>
                  <a:pt x="1969559" y="489742"/>
                </a:lnTo>
                <a:lnTo>
                  <a:pt x="1970617" y="489478"/>
                </a:lnTo>
                <a:lnTo>
                  <a:pt x="1971146" y="489478"/>
                </a:lnTo>
                <a:lnTo>
                  <a:pt x="1971940" y="490007"/>
                </a:lnTo>
                <a:lnTo>
                  <a:pt x="1972205" y="490272"/>
                </a:lnTo>
                <a:lnTo>
                  <a:pt x="1972734" y="490536"/>
                </a:lnTo>
                <a:lnTo>
                  <a:pt x="1972734" y="491595"/>
                </a:lnTo>
                <a:lnTo>
                  <a:pt x="1972469" y="492124"/>
                </a:lnTo>
                <a:lnTo>
                  <a:pt x="1972205" y="492653"/>
                </a:lnTo>
                <a:lnTo>
                  <a:pt x="1971940" y="493182"/>
                </a:lnTo>
                <a:lnTo>
                  <a:pt x="1971146" y="492653"/>
                </a:lnTo>
                <a:lnTo>
                  <a:pt x="1970353" y="493711"/>
                </a:lnTo>
                <a:lnTo>
                  <a:pt x="1970088" y="494505"/>
                </a:lnTo>
                <a:lnTo>
                  <a:pt x="1970088" y="495828"/>
                </a:lnTo>
                <a:lnTo>
                  <a:pt x="1970353" y="497151"/>
                </a:lnTo>
                <a:lnTo>
                  <a:pt x="1970088" y="497680"/>
                </a:lnTo>
                <a:lnTo>
                  <a:pt x="1970088" y="498738"/>
                </a:lnTo>
                <a:lnTo>
                  <a:pt x="1970088" y="499003"/>
                </a:lnTo>
                <a:lnTo>
                  <a:pt x="1977232" y="500061"/>
                </a:lnTo>
                <a:lnTo>
                  <a:pt x="1977761" y="499797"/>
                </a:lnTo>
                <a:lnTo>
                  <a:pt x="1976173" y="499797"/>
                </a:lnTo>
                <a:lnTo>
                  <a:pt x="1975909" y="499267"/>
                </a:lnTo>
                <a:lnTo>
                  <a:pt x="1975909" y="498738"/>
                </a:lnTo>
                <a:lnTo>
                  <a:pt x="1976703" y="497415"/>
                </a:lnTo>
                <a:lnTo>
                  <a:pt x="1978290" y="496092"/>
                </a:lnTo>
                <a:lnTo>
                  <a:pt x="1978555" y="494505"/>
                </a:lnTo>
                <a:lnTo>
                  <a:pt x="1979613" y="493447"/>
                </a:lnTo>
                <a:lnTo>
                  <a:pt x="1980407" y="492388"/>
                </a:lnTo>
                <a:lnTo>
                  <a:pt x="1980407" y="491595"/>
                </a:lnTo>
                <a:lnTo>
                  <a:pt x="1980671" y="490536"/>
                </a:lnTo>
                <a:lnTo>
                  <a:pt x="1981730" y="489742"/>
                </a:lnTo>
                <a:lnTo>
                  <a:pt x="1981994" y="490801"/>
                </a:lnTo>
                <a:lnTo>
                  <a:pt x="1982523" y="490272"/>
                </a:lnTo>
                <a:lnTo>
                  <a:pt x="1983317" y="490801"/>
                </a:lnTo>
                <a:lnTo>
                  <a:pt x="1984375" y="490801"/>
                </a:lnTo>
                <a:lnTo>
                  <a:pt x="1985169" y="490801"/>
                </a:lnTo>
                <a:lnTo>
                  <a:pt x="1985169" y="491595"/>
                </a:lnTo>
                <a:lnTo>
                  <a:pt x="1985169" y="492388"/>
                </a:lnTo>
                <a:lnTo>
                  <a:pt x="1985434" y="492653"/>
                </a:lnTo>
                <a:lnTo>
                  <a:pt x="1985698" y="493182"/>
                </a:lnTo>
                <a:lnTo>
                  <a:pt x="1985169" y="493711"/>
                </a:lnTo>
                <a:lnTo>
                  <a:pt x="1984375" y="493711"/>
                </a:lnTo>
                <a:lnTo>
                  <a:pt x="1984111" y="494240"/>
                </a:lnTo>
                <a:lnTo>
                  <a:pt x="1984111" y="494505"/>
                </a:lnTo>
                <a:lnTo>
                  <a:pt x="1983582" y="494505"/>
                </a:lnTo>
                <a:lnTo>
                  <a:pt x="1982788" y="493976"/>
                </a:lnTo>
                <a:lnTo>
                  <a:pt x="1982259" y="494240"/>
                </a:lnTo>
                <a:lnTo>
                  <a:pt x="1982259" y="495034"/>
                </a:lnTo>
                <a:lnTo>
                  <a:pt x="1982259" y="495563"/>
                </a:lnTo>
                <a:lnTo>
                  <a:pt x="1982788" y="496357"/>
                </a:lnTo>
                <a:lnTo>
                  <a:pt x="1983317" y="497151"/>
                </a:lnTo>
                <a:lnTo>
                  <a:pt x="1983317" y="498209"/>
                </a:lnTo>
                <a:lnTo>
                  <a:pt x="1982788" y="500855"/>
                </a:lnTo>
                <a:lnTo>
                  <a:pt x="1986228" y="501384"/>
                </a:lnTo>
                <a:lnTo>
                  <a:pt x="1986492" y="499797"/>
                </a:lnTo>
                <a:lnTo>
                  <a:pt x="1987021" y="499003"/>
                </a:lnTo>
                <a:lnTo>
                  <a:pt x="1988080" y="499003"/>
                </a:lnTo>
                <a:lnTo>
                  <a:pt x="1989138" y="498209"/>
                </a:lnTo>
                <a:lnTo>
                  <a:pt x="1988873" y="497945"/>
                </a:lnTo>
                <a:lnTo>
                  <a:pt x="1989932" y="497680"/>
                </a:lnTo>
                <a:lnTo>
                  <a:pt x="1990196" y="497151"/>
                </a:lnTo>
                <a:lnTo>
                  <a:pt x="1991519" y="495828"/>
                </a:lnTo>
                <a:lnTo>
                  <a:pt x="1991255" y="495563"/>
                </a:lnTo>
                <a:lnTo>
                  <a:pt x="1992578" y="494505"/>
                </a:lnTo>
                <a:lnTo>
                  <a:pt x="1991784" y="493976"/>
                </a:lnTo>
                <a:lnTo>
                  <a:pt x="1993107" y="493711"/>
                </a:lnTo>
                <a:lnTo>
                  <a:pt x="1993371" y="493447"/>
                </a:lnTo>
                <a:lnTo>
                  <a:pt x="1993371" y="492653"/>
                </a:lnTo>
                <a:lnTo>
                  <a:pt x="1993636" y="492124"/>
                </a:lnTo>
                <a:lnTo>
                  <a:pt x="1994694" y="491330"/>
                </a:lnTo>
                <a:lnTo>
                  <a:pt x="1996282" y="490272"/>
                </a:lnTo>
                <a:lnTo>
                  <a:pt x="1996546" y="491595"/>
                </a:lnTo>
                <a:lnTo>
                  <a:pt x="1997340" y="491330"/>
                </a:lnTo>
                <a:lnTo>
                  <a:pt x="1997605" y="491595"/>
                </a:lnTo>
                <a:lnTo>
                  <a:pt x="1997605" y="491859"/>
                </a:lnTo>
                <a:lnTo>
                  <a:pt x="1997605" y="492388"/>
                </a:lnTo>
                <a:lnTo>
                  <a:pt x="1998134" y="492653"/>
                </a:lnTo>
                <a:lnTo>
                  <a:pt x="1998398" y="493447"/>
                </a:lnTo>
                <a:lnTo>
                  <a:pt x="1998663" y="493711"/>
                </a:lnTo>
                <a:lnTo>
                  <a:pt x="1998663" y="494240"/>
                </a:lnTo>
                <a:lnTo>
                  <a:pt x="1998134" y="494505"/>
                </a:lnTo>
                <a:lnTo>
                  <a:pt x="1997605" y="495034"/>
                </a:lnTo>
                <a:lnTo>
                  <a:pt x="1996811" y="495299"/>
                </a:lnTo>
                <a:lnTo>
                  <a:pt x="1996282" y="495828"/>
                </a:lnTo>
                <a:lnTo>
                  <a:pt x="1996282" y="495299"/>
                </a:lnTo>
                <a:lnTo>
                  <a:pt x="1995223" y="495299"/>
                </a:lnTo>
                <a:lnTo>
                  <a:pt x="1994959" y="495828"/>
                </a:lnTo>
                <a:lnTo>
                  <a:pt x="1995223" y="496886"/>
                </a:lnTo>
                <a:lnTo>
                  <a:pt x="1995488" y="497151"/>
                </a:lnTo>
                <a:lnTo>
                  <a:pt x="1995753" y="497945"/>
                </a:lnTo>
                <a:lnTo>
                  <a:pt x="1996282" y="498738"/>
                </a:lnTo>
                <a:lnTo>
                  <a:pt x="1996282" y="499797"/>
                </a:lnTo>
                <a:lnTo>
                  <a:pt x="1995753" y="500855"/>
                </a:lnTo>
                <a:lnTo>
                  <a:pt x="1995488" y="501649"/>
                </a:lnTo>
                <a:lnTo>
                  <a:pt x="1994959" y="504295"/>
                </a:lnTo>
                <a:lnTo>
                  <a:pt x="2001044" y="504559"/>
                </a:lnTo>
                <a:lnTo>
                  <a:pt x="2001044" y="501913"/>
                </a:lnTo>
                <a:lnTo>
                  <a:pt x="2001044" y="501120"/>
                </a:lnTo>
                <a:lnTo>
                  <a:pt x="2001044" y="500590"/>
                </a:lnTo>
                <a:lnTo>
                  <a:pt x="2001044" y="499797"/>
                </a:lnTo>
                <a:lnTo>
                  <a:pt x="2000780" y="499003"/>
                </a:lnTo>
                <a:lnTo>
                  <a:pt x="2000515" y="498209"/>
                </a:lnTo>
                <a:lnTo>
                  <a:pt x="2000515" y="497415"/>
                </a:lnTo>
                <a:lnTo>
                  <a:pt x="2000251" y="496357"/>
                </a:lnTo>
                <a:lnTo>
                  <a:pt x="2000251" y="495563"/>
                </a:lnTo>
                <a:lnTo>
                  <a:pt x="2000515" y="495299"/>
                </a:lnTo>
                <a:lnTo>
                  <a:pt x="2001044" y="495299"/>
                </a:lnTo>
                <a:lnTo>
                  <a:pt x="2002103" y="495034"/>
                </a:lnTo>
                <a:lnTo>
                  <a:pt x="2002367" y="495299"/>
                </a:lnTo>
                <a:lnTo>
                  <a:pt x="2003161" y="495034"/>
                </a:lnTo>
                <a:lnTo>
                  <a:pt x="2003955" y="495299"/>
                </a:lnTo>
                <a:lnTo>
                  <a:pt x="2004219" y="495563"/>
                </a:lnTo>
                <a:lnTo>
                  <a:pt x="2005013" y="495563"/>
                </a:lnTo>
                <a:lnTo>
                  <a:pt x="2005542" y="495563"/>
                </a:lnTo>
                <a:lnTo>
                  <a:pt x="2005542" y="496092"/>
                </a:lnTo>
                <a:lnTo>
                  <a:pt x="2006336" y="496092"/>
                </a:lnTo>
                <a:lnTo>
                  <a:pt x="2006601" y="496357"/>
                </a:lnTo>
                <a:lnTo>
                  <a:pt x="2006865" y="497415"/>
                </a:lnTo>
                <a:lnTo>
                  <a:pt x="2007394" y="497680"/>
                </a:lnTo>
                <a:lnTo>
                  <a:pt x="2007659" y="497680"/>
                </a:lnTo>
                <a:lnTo>
                  <a:pt x="2007923" y="497680"/>
                </a:lnTo>
                <a:lnTo>
                  <a:pt x="2007923" y="497415"/>
                </a:lnTo>
                <a:lnTo>
                  <a:pt x="2007923" y="496357"/>
                </a:lnTo>
                <a:lnTo>
                  <a:pt x="2008188" y="495563"/>
                </a:lnTo>
                <a:lnTo>
                  <a:pt x="2008453" y="494505"/>
                </a:lnTo>
                <a:lnTo>
                  <a:pt x="2009511" y="493976"/>
                </a:lnTo>
                <a:lnTo>
                  <a:pt x="2010040" y="493711"/>
                </a:lnTo>
                <a:lnTo>
                  <a:pt x="2010305" y="493976"/>
                </a:lnTo>
                <a:lnTo>
                  <a:pt x="2010569" y="492388"/>
                </a:lnTo>
                <a:lnTo>
                  <a:pt x="2011628" y="491859"/>
                </a:lnTo>
                <a:lnTo>
                  <a:pt x="2011892" y="491859"/>
                </a:lnTo>
                <a:lnTo>
                  <a:pt x="2012157" y="491859"/>
                </a:lnTo>
                <a:lnTo>
                  <a:pt x="2012157" y="492653"/>
                </a:lnTo>
                <a:lnTo>
                  <a:pt x="2012157" y="493182"/>
                </a:lnTo>
                <a:lnTo>
                  <a:pt x="2012157" y="493711"/>
                </a:lnTo>
                <a:lnTo>
                  <a:pt x="2011892" y="493976"/>
                </a:lnTo>
                <a:lnTo>
                  <a:pt x="2011628" y="494505"/>
                </a:lnTo>
                <a:lnTo>
                  <a:pt x="2011892" y="495034"/>
                </a:lnTo>
                <a:lnTo>
                  <a:pt x="2011892" y="495563"/>
                </a:lnTo>
                <a:lnTo>
                  <a:pt x="2012157" y="496092"/>
                </a:lnTo>
                <a:lnTo>
                  <a:pt x="2012951" y="496357"/>
                </a:lnTo>
                <a:lnTo>
                  <a:pt x="2013215" y="497151"/>
                </a:lnTo>
                <a:lnTo>
                  <a:pt x="2013215" y="496357"/>
                </a:lnTo>
                <a:lnTo>
                  <a:pt x="2013744" y="496092"/>
                </a:lnTo>
                <a:lnTo>
                  <a:pt x="2014273" y="495828"/>
                </a:lnTo>
                <a:lnTo>
                  <a:pt x="2015332" y="495563"/>
                </a:lnTo>
                <a:lnTo>
                  <a:pt x="2015596" y="495828"/>
                </a:lnTo>
                <a:lnTo>
                  <a:pt x="2015596" y="496092"/>
                </a:lnTo>
                <a:lnTo>
                  <a:pt x="2016655" y="496092"/>
                </a:lnTo>
                <a:lnTo>
                  <a:pt x="2016919" y="496357"/>
                </a:lnTo>
                <a:lnTo>
                  <a:pt x="2017184" y="496886"/>
                </a:lnTo>
                <a:lnTo>
                  <a:pt x="2017448" y="497415"/>
                </a:lnTo>
                <a:lnTo>
                  <a:pt x="2017713" y="497680"/>
                </a:lnTo>
                <a:lnTo>
                  <a:pt x="2017448" y="497945"/>
                </a:lnTo>
                <a:lnTo>
                  <a:pt x="2017448" y="499267"/>
                </a:lnTo>
                <a:lnTo>
                  <a:pt x="2016655" y="499267"/>
                </a:lnTo>
                <a:lnTo>
                  <a:pt x="2015861" y="499532"/>
                </a:lnTo>
                <a:lnTo>
                  <a:pt x="2015332" y="499003"/>
                </a:lnTo>
                <a:lnTo>
                  <a:pt x="2015596" y="500855"/>
                </a:lnTo>
                <a:lnTo>
                  <a:pt x="2015596" y="501649"/>
                </a:lnTo>
                <a:lnTo>
                  <a:pt x="2015596" y="502707"/>
                </a:lnTo>
                <a:lnTo>
                  <a:pt x="2014803" y="504295"/>
                </a:lnTo>
                <a:lnTo>
                  <a:pt x="2013215" y="506147"/>
                </a:lnTo>
                <a:lnTo>
                  <a:pt x="2013744" y="506411"/>
                </a:lnTo>
                <a:lnTo>
                  <a:pt x="2014009" y="506940"/>
                </a:lnTo>
                <a:lnTo>
                  <a:pt x="2014273" y="508528"/>
                </a:lnTo>
                <a:lnTo>
                  <a:pt x="2014803" y="510645"/>
                </a:lnTo>
                <a:lnTo>
                  <a:pt x="2014803" y="511174"/>
                </a:lnTo>
                <a:lnTo>
                  <a:pt x="2014803" y="511967"/>
                </a:lnTo>
                <a:lnTo>
                  <a:pt x="2014009" y="512497"/>
                </a:lnTo>
                <a:lnTo>
                  <a:pt x="2013480" y="512761"/>
                </a:lnTo>
                <a:lnTo>
                  <a:pt x="2013215" y="512761"/>
                </a:lnTo>
                <a:lnTo>
                  <a:pt x="2013215" y="514613"/>
                </a:lnTo>
                <a:lnTo>
                  <a:pt x="2012951" y="515672"/>
                </a:lnTo>
                <a:lnTo>
                  <a:pt x="2012421" y="515936"/>
                </a:lnTo>
                <a:lnTo>
                  <a:pt x="2011628" y="516201"/>
                </a:lnTo>
                <a:lnTo>
                  <a:pt x="2011098" y="516465"/>
                </a:lnTo>
                <a:lnTo>
                  <a:pt x="2009246" y="516465"/>
                </a:lnTo>
                <a:lnTo>
                  <a:pt x="2008453" y="516465"/>
                </a:lnTo>
                <a:lnTo>
                  <a:pt x="2009246" y="516730"/>
                </a:lnTo>
                <a:lnTo>
                  <a:pt x="2009511" y="517524"/>
                </a:lnTo>
                <a:lnTo>
                  <a:pt x="2009775" y="519376"/>
                </a:lnTo>
                <a:lnTo>
                  <a:pt x="2010040" y="521492"/>
                </a:lnTo>
                <a:lnTo>
                  <a:pt x="2010040" y="522022"/>
                </a:lnTo>
                <a:lnTo>
                  <a:pt x="2010040" y="522815"/>
                </a:lnTo>
                <a:lnTo>
                  <a:pt x="2009511" y="523345"/>
                </a:lnTo>
                <a:lnTo>
                  <a:pt x="2008453" y="523609"/>
                </a:lnTo>
                <a:lnTo>
                  <a:pt x="2008717" y="524932"/>
                </a:lnTo>
                <a:lnTo>
                  <a:pt x="2008717" y="525990"/>
                </a:lnTo>
                <a:lnTo>
                  <a:pt x="2008453" y="527842"/>
                </a:lnTo>
                <a:lnTo>
                  <a:pt x="2009775" y="528372"/>
                </a:lnTo>
                <a:lnTo>
                  <a:pt x="2010569" y="529165"/>
                </a:lnTo>
                <a:lnTo>
                  <a:pt x="2011098" y="529695"/>
                </a:lnTo>
                <a:lnTo>
                  <a:pt x="2011628" y="530488"/>
                </a:lnTo>
                <a:lnTo>
                  <a:pt x="2011892" y="530488"/>
                </a:lnTo>
                <a:lnTo>
                  <a:pt x="2012421" y="530224"/>
                </a:lnTo>
                <a:lnTo>
                  <a:pt x="2013480" y="529695"/>
                </a:lnTo>
                <a:lnTo>
                  <a:pt x="2014009" y="529695"/>
                </a:lnTo>
                <a:lnTo>
                  <a:pt x="2014273" y="530224"/>
                </a:lnTo>
                <a:lnTo>
                  <a:pt x="2014803" y="530488"/>
                </a:lnTo>
                <a:lnTo>
                  <a:pt x="2015332" y="531282"/>
                </a:lnTo>
                <a:lnTo>
                  <a:pt x="2015332" y="531547"/>
                </a:lnTo>
                <a:lnTo>
                  <a:pt x="2015332" y="532340"/>
                </a:lnTo>
                <a:lnTo>
                  <a:pt x="2015332" y="532870"/>
                </a:lnTo>
                <a:lnTo>
                  <a:pt x="2014803" y="534192"/>
                </a:lnTo>
                <a:lnTo>
                  <a:pt x="2013480" y="535251"/>
                </a:lnTo>
                <a:lnTo>
                  <a:pt x="2013480" y="536309"/>
                </a:lnTo>
                <a:lnTo>
                  <a:pt x="2013215" y="536838"/>
                </a:lnTo>
                <a:lnTo>
                  <a:pt x="2012951" y="537632"/>
                </a:lnTo>
                <a:lnTo>
                  <a:pt x="2011892" y="538426"/>
                </a:lnTo>
                <a:lnTo>
                  <a:pt x="2011098" y="539484"/>
                </a:lnTo>
                <a:lnTo>
                  <a:pt x="2008717" y="540542"/>
                </a:lnTo>
                <a:lnTo>
                  <a:pt x="2006336" y="541336"/>
                </a:lnTo>
                <a:lnTo>
                  <a:pt x="2003955" y="541601"/>
                </a:lnTo>
                <a:lnTo>
                  <a:pt x="2001309" y="541865"/>
                </a:lnTo>
                <a:lnTo>
                  <a:pt x="1999457" y="541601"/>
                </a:lnTo>
                <a:lnTo>
                  <a:pt x="1997605" y="541601"/>
                </a:lnTo>
                <a:lnTo>
                  <a:pt x="1995753" y="537103"/>
                </a:lnTo>
                <a:lnTo>
                  <a:pt x="1996546" y="536045"/>
                </a:lnTo>
                <a:lnTo>
                  <a:pt x="1995488" y="536838"/>
                </a:lnTo>
                <a:lnTo>
                  <a:pt x="1994430" y="538955"/>
                </a:lnTo>
                <a:lnTo>
                  <a:pt x="1993901" y="538690"/>
                </a:lnTo>
                <a:lnTo>
                  <a:pt x="1988080" y="544247"/>
                </a:lnTo>
                <a:lnTo>
                  <a:pt x="1982523" y="549538"/>
                </a:lnTo>
                <a:lnTo>
                  <a:pt x="1976967" y="554301"/>
                </a:lnTo>
                <a:lnTo>
                  <a:pt x="1971411" y="558270"/>
                </a:lnTo>
                <a:lnTo>
                  <a:pt x="1965855" y="561974"/>
                </a:lnTo>
                <a:lnTo>
                  <a:pt x="1960828" y="565149"/>
                </a:lnTo>
                <a:lnTo>
                  <a:pt x="1955801" y="568059"/>
                </a:lnTo>
                <a:lnTo>
                  <a:pt x="1950509" y="570705"/>
                </a:lnTo>
                <a:lnTo>
                  <a:pt x="1945482" y="573086"/>
                </a:lnTo>
                <a:lnTo>
                  <a:pt x="1940984" y="574938"/>
                </a:lnTo>
                <a:lnTo>
                  <a:pt x="1936221" y="576261"/>
                </a:lnTo>
                <a:lnTo>
                  <a:pt x="1931723" y="577584"/>
                </a:lnTo>
                <a:lnTo>
                  <a:pt x="1927490" y="578642"/>
                </a:lnTo>
                <a:lnTo>
                  <a:pt x="1923257" y="579436"/>
                </a:lnTo>
                <a:lnTo>
                  <a:pt x="1919288" y="579965"/>
                </a:lnTo>
                <a:lnTo>
                  <a:pt x="1915319" y="580495"/>
                </a:lnTo>
                <a:lnTo>
                  <a:pt x="1908176" y="580495"/>
                </a:lnTo>
                <a:lnTo>
                  <a:pt x="1902090" y="579965"/>
                </a:lnTo>
                <a:lnTo>
                  <a:pt x="1897063" y="579487"/>
                </a:lnTo>
                <a:lnTo>
                  <a:pt x="1897063" y="833437"/>
                </a:lnTo>
                <a:lnTo>
                  <a:pt x="120650" y="833437"/>
                </a:lnTo>
                <a:lnTo>
                  <a:pt x="120650" y="578187"/>
                </a:lnTo>
                <a:lnTo>
                  <a:pt x="116152" y="579436"/>
                </a:lnTo>
                <a:lnTo>
                  <a:pt x="111125" y="579965"/>
                </a:lnTo>
                <a:lnTo>
                  <a:pt x="104511" y="580495"/>
                </a:lnTo>
                <a:lnTo>
                  <a:pt x="97631" y="580495"/>
                </a:lnTo>
                <a:lnTo>
                  <a:pt x="89958" y="579436"/>
                </a:lnTo>
                <a:lnTo>
                  <a:pt x="85725" y="578907"/>
                </a:lnTo>
                <a:lnTo>
                  <a:pt x="81756" y="577849"/>
                </a:lnTo>
                <a:lnTo>
                  <a:pt x="76994" y="576790"/>
                </a:lnTo>
                <a:lnTo>
                  <a:pt x="72760" y="575203"/>
                </a:lnTo>
                <a:lnTo>
                  <a:pt x="67733" y="573351"/>
                </a:lnTo>
                <a:lnTo>
                  <a:pt x="63235" y="571234"/>
                </a:lnTo>
                <a:lnTo>
                  <a:pt x="58208" y="568588"/>
                </a:lnTo>
                <a:lnTo>
                  <a:pt x="52916" y="565942"/>
                </a:lnTo>
                <a:lnTo>
                  <a:pt x="47625" y="562767"/>
                </a:lnTo>
                <a:lnTo>
                  <a:pt x="42598" y="559063"/>
                </a:lnTo>
                <a:lnTo>
                  <a:pt x="37306" y="555095"/>
                </a:lnTo>
                <a:lnTo>
                  <a:pt x="31750" y="550861"/>
                </a:lnTo>
                <a:lnTo>
                  <a:pt x="26194" y="545834"/>
                </a:lnTo>
                <a:lnTo>
                  <a:pt x="20373" y="540542"/>
                </a:lnTo>
                <a:lnTo>
                  <a:pt x="19844" y="541601"/>
                </a:lnTo>
                <a:lnTo>
                  <a:pt x="18256" y="541601"/>
                </a:lnTo>
                <a:lnTo>
                  <a:pt x="16404" y="541865"/>
                </a:lnTo>
                <a:lnTo>
                  <a:pt x="13758" y="541601"/>
                </a:lnTo>
                <a:lnTo>
                  <a:pt x="11377" y="541336"/>
                </a:lnTo>
                <a:lnTo>
                  <a:pt x="8996" y="540542"/>
                </a:lnTo>
                <a:lnTo>
                  <a:pt x="6614" y="539484"/>
                </a:lnTo>
                <a:lnTo>
                  <a:pt x="5821" y="538426"/>
                </a:lnTo>
                <a:lnTo>
                  <a:pt x="4762" y="537632"/>
                </a:lnTo>
                <a:lnTo>
                  <a:pt x="4498" y="536838"/>
                </a:lnTo>
                <a:lnTo>
                  <a:pt x="4233" y="536309"/>
                </a:lnTo>
                <a:lnTo>
                  <a:pt x="4233" y="535251"/>
                </a:lnTo>
                <a:lnTo>
                  <a:pt x="2910" y="534192"/>
                </a:lnTo>
                <a:lnTo>
                  <a:pt x="2381" y="532870"/>
                </a:lnTo>
                <a:lnTo>
                  <a:pt x="2381" y="532340"/>
                </a:lnTo>
                <a:lnTo>
                  <a:pt x="2381" y="531547"/>
                </a:lnTo>
                <a:lnTo>
                  <a:pt x="2381" y="531282"/>
                </a:lnTo>
                <a:lnTo>
                  <a:pt x="2910" y="530488"/>
                </a:lnTo>
                <a:lnTo>
                  <a:pt x="3439" y="530224"/>
                </a:lnTo>
                <a:lnTo>
                  <a:pt x="3704" y="529695"/>
                </a:lnTo>
                <a:lnTo>
                  <a:pt x="4233" y="529695"/>
                </a:lnTo>
                <a:lnTo>
                  <a:pt x="5291" y="530224"/>
                </a:lnTo>
                <a:lnTo>
                  <a:pt x="5556" y="530488"/>
                </a:lnTo>
                <a:lnTo>
                  <a:pt x="6085" y="530488"/>
                </a:lnTo>
                <a:lnTo>
                  <a:pt x="6614" y="529695"/>
                </a:lnTo>
                <a:lnTo>
                  <a:pt x="7144" y="529165"/>
                </a:lnTo>
                <a:lnTo>
                  <a:pt x="7937" y="528372"/>
                </a:lnTo>
                <a:lnTo>
                  <a:pt x="9260" y="527842"/>
                </a:lnTo>
                <a:lnTo>
                  <a:pt x="8996" y="525990"/>
                </a:lnTo>
                <a:lnTo>
                  <a:pt x="8996" y="524932"/>
                </a:lnTo>
                <a:lnTo>
                  <a:pt x="9260" y="523609"/>
                </a:lnTo>
                <a:lnTo>
                  <a:pt x="8202" y="523345"/>
                </a:lnTo>
                <a:lnTo>
                  <a:pt x="7673" y="522815"/>
                </a:lnTo>
                <a:lnTo>
                  <a:pt x="7673" y="522022"/>
                </a:lnTo>
                <a:lnTo>
                  <a:pt x="7673" y="521492"/>
                </a:lnTo>
                <a:lnTo>
                  <a:pt x="7673" y="519640"/>
                </a:lnTo>
                <a:lnTo>
                  <a:pt x="7937" y="518053"/>
                </a:lnTo>
                <a:lnTo>
                  <a:pt x="8466" y="516730"/>
                </a:lnTo>
                <a:lnTo>
                  <a:pt x="8466" y="516465"/>
                </a:lnTo>
                <a:lnTo>
                  <a:pt x="7408" y="516465"/>
                </a:lnTo>
                <a:lnTo>
                  <a:pt x="6085" y="516201"/>
                </a:lnTo>
                <a:lnTo>
                  <a:pt x="4762" y="515672"/>
                </a:lnTo>
                <a:lnTo>
                  <a:pt x="4498" y="515407"/>
                </a:lnTo>
                <a:lnTo>
                  <a:pt x="4498" y="514613"/>
                </a:lnTo>
                <a:lnTo>
                  <a:pt x="4498" y="512761"/>
                </a:lnTo>
                <a:lnTo>
                  <a:pt x="4233" y="512761"/>
                </a:lnTo>
                <a:lnTo>
                  <a:pt x="3704" y="512497"/>
                </a:lnTo>
                <a:lnTo>
                  <a:pt x="2910" y="511967"/>
                </a:lnTo>
                <a:lnTo>
                  <a:pt x="2910" y="511174"/>
                </a:lnTo>
                <a:lnTo>
                  <a:pt x="2910" y="510645"/>
                </a:lnTo>
                <a:lnTo>
                  <a:pt x="3439" y="508528"/>
                </a:lnTo>
                <a:lnTo>
                  <a:pt x="3704" y="506940"/>
                </a:lnTo>
                <a:lnTo>
                  <a:pt x="3969" y="506411"/>
                </a:lnTo>
                <a:lnTo>
                  <a:pt x="4498" y="506147"/>
                </a:lnTo>
                <a:lnTo>
                  <a:pt x="2910" y="504295"/>
                </a:lnTo>
                <a:lnTo>
                  <a:pt x="2116" y="502707"/>
                </a:lnTo>
                <a:lnTo>
                  <a:pt x="2116" y="501649"/>
                </a:lnTo>
                <a:lnTo>
                  <a:pt x="2116" y="500855"/>
                </a:lnTo>
                <a:lnTo>
                  <a:pt x="2381" y="499267"/>
                </a:lnTo>
                <a:lnTo>
                  <a:pt x="1852" y="499532"/>
                </a:lnTo>
                <a:lnTo>
                  <a:pt x="1058" y="499267"/>
                </a:lnTo>
                <a:lnTo>
                  <a:pt x="264" y="499267"/>
                </a:lnTo>
                <a:lnTo>
                  <a:pt x="264" y="497945"/>
                </a:lnTo>
                <a:lnTo>
                  <a:pt x="0" y="497680"/>
                </a:lnTo>
                <a:lnTo>
                  <a:pt x="264" y="497415"/>
                </a:lnTo>
                <a:lnTo>
                  <a:pt x="529" y="496886"/>
                </a:lnTo>
                <a:lnTo>
                  <a:pt x="794" y="496357"/>
                </a:lnTo>
                <a:lnTo>
                  <a:pt x="1058" y="496092"/>
                </a:lnTo>
                <a:lnTo>
                  <a:pt x="2116" y="496092"/>
                </a:lnTo>
                <a:lnTo>
                  <a:pt x="2116" y="495828"/>
                </a:lnTo>
                <a:lnTo>
                  <a:pt x="2381" y="495563"/>
                </a:lnTo>
                <a:lnTo>
                  <a:pt x="3439" y="495828"/>
                </a:lnTo>
                <a:lnTo>
                  <a:pt x="3969" y="496092"/>
                </a:lnTo>
                <a:lnTo>
                  <a:pt x="4233" y="496357"/>
                </a:lnTo>
                <a:lnTo>
                  <a:pt x="4498" y="497151"/>
                </a:lnTo>
                <a:lnTo>
                  <a:pt x="4762" y="496357"/>
                </a:lnTo>
                <a:lnTo>
                  <a:pt x="5556" y="496092"/>
                </a:lnTo>
                <a:lnTo>
                  <a:pt x="5821" y="495563"/>
                </a:lnTo>
                <a:lnTo>
                  <a:pt x="5821" y="495034"/>
                </a:lnTo>
                <a:lnTo>
                  <a:pt x="6085" y="494505"/>
                </a:lnTo>
                <a:lnTo>
                  <a:pt x="5821" y="493976"/>
                </a:lnTo>
                <a:lnTo>
                  <a:pt x="5291" y="493711"/>
                </a:lnTo>
                <a:lnTo>
                  <a:pt x="5556" y="493182"/>
                </a:lnTo>
                <a:lnTo>
                  <a:pt x="5556" y="492653"/>
                </a:lnTo>
                <a:lnTo>
                  <a:pt x="5556" y="491859"/>
                </a:lnTo>
                <a:lnTo>
                  <a:pt x="5821" y="491859"/>
                </a:lnTo>
                <a:lnTo>
                  <a:pt x="6085" y="491859"/>
                </a:lnTo>
                <a:lnTo>
                  <a:pt x="7144" y="492388"/>
                </a:lnTo>
                <a:lnTo>
                  <a:pt x="7408" y="493976"/>
                </a:lnTo>
                <a:lnTo>
                  <a:pt x="7673" y="493711"/>
                </a:lnTo>
                <a:lnTo>
                  <a:pt x="8202" y="493976"/>
                </a:lnTo>
                <a:lnTo>
                  <a:pt x="9260" y="494505"/>
                </a:lnTo>
                <a:lnTo>
                  <a:pt x="9525" y="495563"/>
                </a:lnTo>
                <a:lnTo>
                  <a:pt x="9525" y="496357"/>
                </a:lnTo>
                <a:lnTo>
                  <a:pt x="9789" y="497415"/>
                </a:lnTo>
                <a:lnTo>
                  <a:pt x="9789" y="497680"/>
                </a:lnTo>
                <a:lnTo>
                  <a:pt x="10054" y="497680"/>
                </a:lnTo>
                <a:lnTo>
                  <a:pt x="10319" y="497680"/>
                </a:lnTo>
                <a:lnTo>
                  <a:pt x="10848" y="497415"/>
                </a:lnTo>
                <a:lnTo>
                  <a:pt x="11112" y="496357"/>
                </a:lnTo>
                <a:lnTo>
                  <a:pt x="11377" y="496092"/>
                </a:lnTo>
                <a:lnTo>
                  <a:pt x="12171" y="496092"/>
                </a:lnTo>
                <a:lnTo>
                  <a:pt x="12171" y="495563"/>
                </a:lnTo>
                <a:lnTo>
                  <a:pt x="12700" y="495563"/>
                </a:lnTo>
                <a:lnTo>
                  <a:pt x="13494" y="495563"/>
                </a:lnTo>
                <a:lnTo>
                  <a:pt x="13758" y="495299"/>
                </a:lnTo>
                <a:lnTo>
                  <a:pt x="14552" y="495034"/>
                </a:lnTo>
                <a:lnTo>
                  <a:pt x="15346" y="495299"/>
                </a:lnTo>
                <a:lnTo>
                  <a:pt x="15610" y="495034"/>
                </a:lnTo>
                <a:lnTo>
                  <a:pt x="16669" y="495299"/>
                </a:lnTo>
                <a:lnTo>
                  <a:pt x="17198" y="495299"/>
                </a:lnTo>
                <a:lnTo>
                  <a:pt x="17462" y="495563"/>
                </a:lnTo>
                <a:lnTo>
                  <a:pt x="17462" y="496357"/>
                </a:lnTo>
                <a:lnTo>
                  <a:pt x="17198" y="497415"/>
                </a:lnTo>
                <a:lnTo>
                  <a:pt x="17198" y="498209"/>
                </a:lnTo>
                <a:lnTo>
                  <a:pt x="16933" y="499003"/>
                </a:lnTo>
                <a:lnTo>
                  <a:pt x="16669" y="499797"/>
                </a:lnTo>
                <a:lnTo>
                  <a:pt x="16669" y="500590"/>
                </a:lnTo>
                <a:lnTo>
                  <a:pt x="16669" y="501120"/>
                </a:lnTo>
                <a:lnTo>
                  <a:pt x="16404" y="501913"/>
                </a:lnTo>
                <a:lnTo>
                  <a:pt x="16669" y="504559"/>
                </a:lnTo>
                <a:lnTo>
                  <a:pt x="22754" y="504295"/>
                </a:lnTo>
                <a:lnTo>
                  <a:pt x="22225" y="501649"/>
                </a:lnTo>
                <a:lnTo>
                  <a:pt x="21696" y="500855"/>
                </a:lnTo>
                <a:lnTo>
                  <a:pt x="21431" y="499797"/>
                </a:lnTo>
                <a:lnTo>
                  <a:pt x="21431" y="498738"/>
                </a:lnTo>
                <a:lnTo>
                  <a:pt x="21696" y="497945"/>
                </a:lnTo>
                <a:lnTo>
                  <a:pt x="21696" y="497151"/>
                </a:lnTo>
                <a:lnTo>
                  <a:pt x="22489" y="496886"/>
                </a:lnTo>
                <a:lnTo>
                  <a:pt x="22754" y="495828"/>
                </a:lnTo>
                <a:lnTo>
                  <a:pt x="22489" y="495299"/>
                </a:lnTo>
                <a:lnTo>
                  <a:pt x="21431" y="495299"/>
                </a:lnTo>
                <a:lnTo>
                  <a:pt x="21431" y="495828"/>
                </a:lnTo>
                <a:lnTo>
                  <a:pt x="20637" y="495299"/>
                </a:lnTo>
                <a:lnTo>
                  <a:pt x="19844" y="495034"/>
                </a:lnTo>
                <a:lnTo>
                  <a:pt x="19579" y="494505"/>
                </a:lnTo>
                <a:lnTo>
                  <a:pt x="19050" y="494240"/>
                </a:lnTo>
                <a:lnTo>
                  <a:pt x="19050" y="493711"/>
                </a:lnTo>
                <a:lnTo>
                  <a:pt x="19314" y="493447"/>
                </a:lnTo>
                <a:lnTo>
                  <a:pt x="19579" y="492653"/>
                </a:lnTo>
                <a:lnTo>
                  <a:pt x="19579" y="492388"/>
                </a:lnTo>
                <a:lnTo>
                  <a:pt x="19844" y="491859"/>
                </a:lnTo>
                <a:lnTo>
                  <a:pt x="19844" y="491595"/>
                </a:lnTo>
                <a:lnTo>
                  <a:pt x="20373" y="491330"/>
                </a:lnTo>
                <a:lnTo>
                  <a:pt x="21166" y="491595"/>
                </a:lnTo>
                <a:lnTo>
                  <a:pt x="21431" y="490272"/>
                </a:lnTo>
                <a:lnTo>
                  <a:pt x="23019" y="491330"/>
                </a:lnTo>
                <a:lnTo>
                  <a:pt x="24077" y="492124"/>
                </a:lnTo>
                <a:lnTo>
                  <a:pt x="24341" y="492653"/>
                </a:lnTo>
                <a:lnTo>
                  <a:pt x="24341" y="493447"/>
                </a:lnTo>
                <a:lnTo>
                  <a:pt x="24077" y="493447"/>
                </a:lnTo>
                <a:lnTo>
                  <a:pt x="24606" y="493711"/>
                </a:lnTo>
                <a:lnTo>
                  <a:pt x="25929" y="493976"/>
                </a:lnTo>
                <a:lnTo>
                  <a:pt x="25135" y="494505"/>
                </a:lnTo>
                <a:lnTo>
                  <a:pt x="26458" y="495563"/>
                </a:lnTo>
                <a:lnTo>
                  <a:pt x="26194" y="495828"/>
                </a:lnTo>
                <a:lnTo>
                  <a:pt x="26987" y="497151"/>
                </a:lnTo>
                <a:lnTo>
                  <a:pt x="27781" y="497680"/>
                </a:lnTo>
                <a:lnTo>
                  <a:pt x="28839" y="497945"/>
                </a:lnTo>
                <a:lnTo>
                  <a:pt x="28575" y="498738"/>
                </a:lnTo>
                <a:lnTo>
                  <a:pt x="29104" y="499003"/>
                </a:lnTo>
                <a:lnTo>
                  <a:pt x="30691" y="499003"/>
                </a:lnTo>
                <a:lnTo>
                  <a:pt x="30956" y="499797"/>
                </a:lnTo>
                <a:lnTo>
                  <a:pt x="31485" y="501384"/>
                </a:lnTo>
                <a:lnTo>
                  <a:pt x="34660" y="500855"/>
                </a:lnTo>
                <a:lnTo>
                  <a:pt x="34396" y="498209"/>
                </a:lnTo>
                <a:lnTo>
                  <a:pt x="34396" y="497151"/>
                </a:lnTo>
                <a:lnTo>
                  <a:pt x="34660" y="496357"/>
                </a:lnTo>
                <a:lnTo>
                  <a:pt x="35454" y="495563"/>
                </a:lnTo>
                <a:lnTo>
                  <a:pt x="35454" y="495034"/>
                </a:lnTo>
                <a:lnTo>
                  <a:pt x="35454" y="494240"/>
                </a:lnTo>
                <a:lnTo>
                  <a:pt x="34660" y="493976"/>
                </a:lnTo>
                <a:lnTo>
                  <a:pt x="34131" y="494505"/>
                </a:lnTo>
                <a:lnTo>
                  <a:pt x="33602" y="494505"/>
                </a:lnTo>
                <a:lnTo>
                  <a:pt x="33602" y="494240"/>
                </a:lnTo>
                <a:lnTo>
                  <a:pt x="33337" y="493711"/>
                </a:lnTo>
                <a:lnTo>
                  <a:pt x="32279" y="493711"/>
                </a:lnTo>
                <a:lnTo>
                  <a:pt x="32014" y="493182"/>
                </a:lnTo>
                <a:lnTo>
                  <a:pt x="32279" y="492653"/>
                </a:lnTo>
                <a:lnTo>
                  <a:pt x="32279" y="492388"/>
                </a:lnTo>
                <a:lnTo>
                  <a:pt x="32544" y="491595"/>
                </a:lnTo>
                <a:lnTo>
                  <a:pt x="32544" y="490801"/>
                </a:lnTo>
                <a:lnTo>
                  <a:pt x="33337" y="490801"/>
                </a:lnTo>
                <a:lnTo>
                  <a:pt x="34396" y="490801"/>
                </a:lnTo>
                <a:lnTo>
                  <a:pt x="35189" y="490272"/>
                </a:lnTo>
                <a:lnTo>
                  <a:pt x="35454" y="490801"/>
                </a:lnTo>
                <a:lnTo>
                  <a:pt x="35983" y="489742"/>
                </a:lnTo>
                <a:lnTo>
                  <a:pt x="37041" y="490536"/>
                </a:lnTo>
                <a:lnTo>
                  <a:pt x="37306" y="491595"/>
                </a:lnTo>
                <a:lnTo>
                  <a:pt x="37306" y="492388"/>
                </a:lnTo>
                <a:lnTo>
                  <a:pt x="38100" y="493447"/>
                </a:lnTo>
                <a:lnTo>
                  <a:pt x="39158" y="494505"/>
                </a:lnTo>
                <a:lnTo>
                  <a:pt x="39423" y="496092"/>
                </a:lnTo>
                <a:lnTo>
                  <a:pt x="41010" y="497415"/>
                </a:lnTo>
                <a:lnTo>
                  <a:pt x="41804" y="498738"/>
                </a:lnTo>
                <a:lnTo>
                  <a:pt x="41804" y="499267"/>
                </a:lnTo>
                <a:lnTo>
                  <a:pt x="41539" y="499797"/>
                </a:lnTo>
                <a:lnTo>
                  <a:pt x="39952" y="499797"/>
                </a:lnTo>
                <a:lnTo>
                  <a:pt x="40216" y="500061"/>
                </a:lnTo>
                <a:lnTo>
                  <a:pt x="47625" y="499003"/>
                </a:lnTo>
                <a:lnTo>
                  <a:pt x="47625" y="498738"/>
                </a:lnTo>
                <a:lnTo>
                  <a:pt x="47360" y="497680"/>
                </a:lnTo>
                <a:lnTo>
                  <a:pt x="47360" y="497151"/>
                </a:lnTo>
                <a:lnTo>
                  <a:pt x="47625" y="495828"/>
                </a:lnTo>
                <a:lnTo>
                  <a:pt x="47625" y="494505"/>
                </a:lnTo>
                <a:lnTo>
                  <a:pt x="47096" y="493711"/>
                </a:lnTo>
                <a:lnTo>
                  <a:pt x="46566" y="492653"/>
                </a:lnTo>
                <a:lnTo>
                  <a:pt x="45773" y="493182"/>
                </a:lnTo>
                <a:lnTo>
                  <a:pt x="45508" y="492653"/>
                </a:lnTo>
                <a:lnTo>
                  <a:pt x="45244" y="492124"/>
                </a:lnTo>
                <a:lnTo>
                  <a:pt x="44979" y="491595"/>
                </a:lnTo>
                <a:lnTo>
                  <a:pt x="44979" y="490536"/>
                </a:lnTo>
                <a:lnTo>
                  <a:pt x="45244" y="490272"/>
                </a:lnTo>
                <a:lnTo>
                  <a:pt x="45508" y="490007"/>
                </a:lnTo>
                <a:lnTo>
                  <a:pt x="46566" y="489478"/>
                </a:lnTo>
                <a:lnTo>
                  <a:pt x="47096" y="489478"/>
                </a:lnTo>
                <a:lnTo>
                  <a:pt x="48154" y="489742"/>
                </a:lnTo>
                <a:lnTo>
                  <a:pt x="48948" y="490007"/>
                </a:lnTo>
                <a:lnTo>
                  <a:pt x="50006" y="490801"/>
                </a:lnTo>
                <a:lnTo>
                  <a:pt x="50800" y="492124"/>
                </a:lnTo>
                <a:lnTo>
                  <a:pt x="51064" y="493182"/>
                </a:lnTo>
                <a:lnTo>
                  <a:pt x="50800" y="494240"/>
                </a:lnTo>
                <a:lnTo>
                  <a:pt x="52387" y="495299"/>
                </a:lnTo>
                <a:lnTo>
                  <a:pt x="53710" y="496092"/>
                </a:lnTo>
                <a:lnTo>
                  <a:pt x="53975" y="497151"/>
                </a:lnTo>
                <a:lnTo>
                  <a:pt x="54239" y="497680"/>
                </a:lnTo>
                <a:lnTo>
                  <a:pt x="54769" y="497151"/>
                </a:lnTo>
                <a:lnTo>
                  <a:pt x="55562" y="497151"/>
                </a:lnTo>
                <a:lnTo>
                  <a:pt x="55827" y="497680"/>
                </a:lnTo>
                <a:lnTo>
                  <a:pt x="60060" y="497151"/>
                </a:lnTo>
                <a:lnTo>
                  <a:pt x="59796" y="496092"/>
                </a:lnTo>
                <a:lnTo>
                  <a:pt x="58737" y="495034"/>
                </a:lnTo>
                <a:lnTo>
                  <a:pt x="58737" y="494240"/>
                </a:lnTo>
                <a:lnTo>
                  <a:pt x="58737" y="493976"/>
                </a:lnTo>
                <a:lnTo>
                  <a:pt x="59531" y="493447"/>
                </a:lnTo>
                <a:lnTo>
                  <a:pt x="59531" y="493182"/>
                </a:lnTo>
                <a:lnTo>
                  <a:pt x="59796" y="492388"/>
                </a:lnTo>
                <a:lnTo>
                  <a:pt x="59796" y="491595"/>
                </a:lnTo>
                <a:lnTo>
                  <a:pt x="59531" y="490801"/>
                </a:lnTo>
                <a:lnTo>
                  <a:pt x="58737" y="490536"/>
                </a:lnTo>
                <a:lnTo>
                  <a:pt x="58208" y="490272"/>
                </a:lnTo>
                <a:lnTo>
                  <a:pt x="57414" y="490007"/>
                </a:lnTo>
                <a:lnTo>
                  <a:pt x="56621" y="489478"/>
                </a:lnTo>
                <a:lnTo>
                  <a:pt x="56885" y="488949"/>
                </a:lnTo>
                <a:lnTo>
                  <a:pt x="56885" y="488684"/>
                </a:lnTo>
                <a:lnTo>
                  <a:pt x="57944" y="488684"/>
                </a:lnTo>
                <a:lnTo>
                  <a:pt x="57944" y="487626"/>
                </a:lnTo>
                <a:lnTo>
                  <a:pt x="57944" y="487097"/>
                </a:lnTo>
                <a:lnTo>
                  <a:pt x="59266" y="487626"/>
                </a:lnTo>
                <a:lnTo>
                  <a:pt x="60325" y="488420"/>
                </a:lnTo>
                <a:lnTo>
                  <a:pt x="61648" y="488684"/>
                </a:lnTo>
                <a:lnTo>
                  <a:pt x="62441" y="490007"/>
                </a:lnTo>
                <a:lnTo>
                  <a:pt x="62971" y="491330"/>
                </a:lnTo>
                <a:lnTo>
                  <a:pt x="63235" y="492124"/>
                </a:lnTo>
                <a:lnTo>
                  <a:pt x="64294" y="492653"/>
                </a:lnTo>
                <a:lnTo>
                  <a:pt x="65616" y="493711"/>
                </a:lnTo>
                <a:lnTo>
                  <a:pt x="66675" y="494505"/>
                </a:lnTo>
                <a:lnTo>
                  <a:pt x="66939" y="495299"/>
                </a:lnTo>
                <a:lnTo>
                  <a:pt x="67469" y="495563"/>
                </a:lnTo>
                <a:lnTo>
                  <a:pt x="68791" y="495828"/>
                </a:lnTo>
                <a:lnTo>
                  <a:pt x="68527" y="496092"/>
                </a:lnTo>
                <a:lnTo>
                  <a:pt x="72496" y="495828"/>
                </a:lnTo>
                <a:lnTo>
                  <a:pt x="71437" y="493711"/>
                </a:lnTo>
                <a:lnTo>
                  <a:pt x="71437" y="493182"/>
                </a:lnTo>
                <a:lnTo>
                  <a:pt x="71702" y="492388"/>
                </a:lnTo>
                <a:lnTo>
                  <a:pt x="71702" y="491859"/>
                </a:lnTo>
                <a:lnTo>
                  <a:pt x="72231" y="490801"/>
                </a:lnTo>
                <a:lnTo>
                  <a:pt x="72496" y="490007"/>
                </a:lnTo>
                <a:lnTo>
                  <a:pt x="72231" y="489478"/>
                </a:lnTo>
                <a:lnTo>
                  <a:pt x="71437" y="488949"/>
                </a:lnTo>
                <a:lnTo>
                  <a:pt x="70379" y="488155"/>
                </a:lnTo>
                <a:lnTo>
                  <a:pt x="69585" y="488155"/>
                </a:lnTo>
                <a:lnTo>
                  <a:pt x="69585" y="487626"/>
                </a:lnTo>
                <a:lnTo>
                  <a:pt x="69585" y="486832"/>
                </a:lnTo>
                <a:lnTo>
                  <a:pt x="70644" y="486832"/>
                </a:lnTo>
                <a:lnTo>
                  <a:pt x="70644" y="486303"/>
                </a:lnTo>
                <a:lnTo>
                  <a:pt x="70644" y="485774"/>
                </a:lnTo>
                <a:lnTo>
                  <a:pt x="71702" y="486303"/>
                </a:lnTo>
                <a:lnTo>
                  <a:pt x="72496" y="486038"/>
                </a:lnTo>
                <a:lnTo>
                  <a:pt x="73289" y="486567"/>
                </a:lnTo>
                <a:lnTo>
                  <a:pt x="74083" y="487626"/>
                </a:lnTo>
                <a:lnTo>
                  <a:pt x="74877" y="488420"/>
                </a:lnTo>
                <a:lnTo>
                  <a:pt x="75406" y="489478"/>
                </a:lnTo>
                <a:lnTo>
                  <a:pt x="76200" y="490536"/>
                </a:lnTo>
                <a:lnTo>
                  <a:pt x="76994" y="491330"/>
                </a:lnTo>
                <a:lnTo>
                  <a:pt x="78052" y="492124"/>
                </a:lnTo>
                <a:lnTo>
                  <a:pt x="78581" y="493182"/>
                </a:lnTo>
                <a:lnTo>
                  <a:pt x="79639" y="493447"/>
                </a:lnTo>
                <a:lnTo>
                  <a:pt x="80169" y="493447"/>
                </a:lnTo>
                <a:lnTo>
                  <a:pt x="80698" y="493976"/>
                </a:lnTo>
                <a:lnTo>
                  <a:pt x="80698" y="494240"/>
                </a:lnTo>
                <a:lnTo>
                  <a:pt x="80962" y="495034"/>
                </a:lnTo>
                <a:lnTo>
                  <a:pt x="84666" y="494505"/>
                </a:lnTo>
                <a:lnTo>
                  <a:pt x="85460" y="494505"/>
                </a:lnTo>
                <a:lnTo>
                  <a:pt x="84666" y="492653"/>
                </a:lnTo>
                <a:lnTo>
                  <a:pt x="84666" y="492124"/>
                </a:lnTo>
                <a:lnTo>
                  <a:pt x="84666" y="491595"/>
                </a:lnTo>
                <a:lnTo>
                  <a:pt x="85196" y="491330"/>
                </a:lnTo>
                <a:lnTo>
                  <a:pt x="85460" y="490536"/>
                </a:lnTo>
                <a:lnTo>
                  <a:pt x="85460" y="489742"/>
                </a:lnTo>
                <a:lnTo>
                  <a:pt x="85460" y="488949"/>
                </a:lnTo>
                <a:lnTo>
                  <a:pt x="84666" y="488684"/>
                </a:lnTo>
                <a:lnTo>
                  <a:pt x="83608" y="488155"/>
                </a:lnTo>
                <a:lnTo>
                  <a:pt x="82814" y="487890"/>
                </a:lnTo>
                <a:lnTo>
                  <a:pt x="82550" y="487097"/>
                </a:lnTo>
                <a:lnTo>
                  <a:pt x="82285" y="486832"/>
                </a:lnTo>
                <a:lnTo>
                  <a:pt x="82550" y="486038"/>
                </a:lnTo>
                <a:lnTo>
                  <a:pt x="82550" y="485245"/>
                </a:lnTo>
                <a:lnTo>
                  <a:pt x="83873" y="484980"/>
                </a:lnTo>
                <a:lnTo>
                  <a:pt x="84402" y="484715"/>
                </a:lnTo>
                <a:lnTo>
                  <a:pt x="85460" y="484980"/>
                </a:lnTo>
                <a:lnTo>
                  <a:pt x="85989" y="484715"/>
                </a:lnTo>
                <a:lnTo>
                  <a:pt x="86254" y="484715"/>
                </a:lnTo>
                <a:lnTo>
                  <a:pt x="86519" y="485245"/>
                </a:lnTo>
                <a:lnTo>
                  <a:pt x="87048" y="486567"/>
                </a:lnTo>
                <a:lnTo>
                  <a:pt x="87577" y="487626"/>
                </a:lnTo>
                <a:lnTo>
                  <a:pt x="88371" y="488420"/>
                </a:lnTo>
                <a:lnTo>
                  <a:pt x="89694" y="489478"/>
                </a:lnTo>
                <a:lnTo>
                  <a:pt x="89429" y="490007"/>
                </a:lnTo>
                <a:lnTo>
                  <a:pt x="90223" y="490536"/>
                </a:lnTo>
                <a:lnTo>
                  <a:pt x="91281" y="491859"/>
                </a:lnTo>
                <a:lnTo>
                  <a:pt x="92075" y="492388"/>
                </a:lnTo>
                <a:lnTo>
                  <a:pt x="91810" y="492653"/>
                </a:lnTo>
                <a:lnTo>
                  <a:pt x="91810" y="493182"/>
                </a:lnTo>
                <a:lnTo>
                  <a:pt x="91810" y="493447"/>
                </a:lnTo>
                <a:lnTo>
                  <a:pt x="96573" y="492653"/>
                </a:lnTo>
                <a:lnTo>
                  <a:pt x="95779" y="490801"/>
                </a:lnTo>
                <a:lnTo>
                  <a:pt x="95514" y="490007"/>
                </a:lnTo>
                <a:lnTo>
                  <a:pt x="95779" y="489742"/>
                </a:lnTo>
                <a:lnTo>
                  <a:pt x="96308" y="488684"/>
                </a:lnTo>
                <a:lnTo>
                  <a:pt x="96308" y="488155"/>
                </a:lnTo>
                <a:lnTo>
                  <a:pt x="95514" y="487097"/>
                </a:lnTo>
                <a:lnTo>
                  <a:pt x="94985" y="486832"/>
                </a:lnTo>
                <a:lnTo>
                  <a:pt x="93662" y="486567"/>
                </a:lnTo>
                <a:lnTo>
                  <a:pt x="93662" y="485774"/>
                </a:lnTo>
                <a:lnTo>
                  <a:pt x="92604" y="484980"/>
                </a:lnTo>
                <a:lnTo>
                  <a:pt x="92869" y="484451"/>
                </a:lnTo>
                <a:lnTo>
                  <a:pt x="93133" y="484186"/>
                </a:lnTo>
                <a:lnTo>
                  <a:pt x="93398" y="483392"/>
                </a:lnTo>
                <a:lnTo>
                  <a:pt x="93662" y="482863"/>
                </a:lnTo>
                <a:lnTo>
                  <a:pt x="95250" y="483128"/>
                </a:lnTo>
                <a:lnTo>
                  <a:pt x="96308" y="483922"/>
                </a:lnTo>
                <a:lnTo>
                  <a:pt x="96837" y="483392"/>
                </a:lnTo>
                <a:lnTo>
                  <a:pt x="97366" y="483392"/>
                </a:lnTo>
                <a:lnTo>
                  <a:pt x="97366" y="484186"/>
                </a:lnTo>
                <a:lnTo>
                  <a:pt x="97631" y="485774"/>
                </a:lnTo>
                <a:lnTo>
                  <a:pt x="98689" y="486832"/>
                </a:lnTo>
                <a:lnTo>
                  <a:pt x="99483" y="488155"/>
                </a:lnTo>
                <a:lnTo>
                  <a:pt x="100806" y="488684"/>
                </a:lnTo>
                <a:lnTo>
                  <a:pt x="101335" y="489742"/>
                </a:lnTo>
                <a:lnTo>
                  <a:pt x="102129" y="490272"/>
                </a:lnTo>
                <a:lnTo>
                  <a:pt x="102394" y="490272"/>
                </a:lnTo>
                <a:lnTo>
                  <a:pt x="102659" y="490007"/>
                </a:lnTo>
                <a:lnTo>
                  <a:pt x="103188" y="490536"/>
                </a:lnTo>
                <a:lnTo>
                  <a:pt x="103982" y="491859"/>
                </a:lnTo>
                <a:lnTo>
                  <a:pt x="107686" y="490801"/>
                </a:lnTo>
                <a:lnTo>
                  <a:pt x="107686" y="490536"/>
                </a:lnTo>
                <a:lnTo>
                  <a:pt x="107421" y="489478"/>
                </a:lnTo>
                <a:lnTo>
                  <a:pt x="107421" y="488155"/>
                </a:lnTo>
                <a:lnTo>
                  <a:pt x="107686" y="487626"/>
                </a:lnTo>
                <a:lnTo>
                  <a:pt x="107421" y="486567"/>
                </a:lnTo>
                <a:lnTo>
                  <a:pt x="106892" y="485245"/>
                </a:lnTo>
                <a:lnTo>
                  <a:pt x="106363" y="484715"/>
                </a:lnTo>
                <a:lnTo>
                  <a:pt x="106098" y="484980"/>
                </a:lnTo>
                <a:lnTo>
                  <a:pt x="106098" y="485245"/>
                </a:lnTo>
                <a:lnTo>
                  <a:pt x="105834" y="485774"/>
                </a:lnTo>
                <a:lnTo>
                  <a:pt x="105569" y="485245"/>
                </a:lnTo>
                <a:lnTo>
                  <a:pt x="104511" y="484186"/>
                </a:lnTo>
                <a:lnTo>
                  <a:pt x="104246" y="483922"/>
                </a:lnTo>
                <a:lnTo>
                  <a:pt x="104246" y="483128"/>
                </a:lnTo>
                <a:lnTo>
                  <a:pt x="104511" y="482334"/>
                </a:lnTo>
                <a:lnTo>
                  <a:pt x="105040" y="481540"/>
                </a:lnTo>
                <a:lnTo>
                  <a:pt x="105569" y="481540"/>
                </a:lnTo>
                <a:lnTo>
                  <a:pt x="106098" y="481540"/>
                </a:lnTo>
                <a:lnTo>
                  <a:pt x="106627" y="481011"/>
                </a:lnTo>
                <a:lnTo>
                  <a:pt x="107950" y="482070"/>
                </a:lnTo>
                <a:lnTo>
                  <a:pt x="108215" y="483128"/>
                </a:lnTo>
                <a:lnTo>
                  <a:pt x="109273" y="484186"/>
                </a:lnTo>
                <a:lnTo>
                  <a:pt x="110332" y="485245"/>
                </a:lnTo>
                <a:lnTo>
                  <a:pt x="110596" y="486303"/>
                </a:lnTo>
                <a:lnTo>
                  <a:pt x="111654" y="486832"/>
                </a:lnTo>
                <a:lnTo>
                  <a:pt x="112977" y="487890"/>
                </a:lnTo>
                <a:lnTo>
                  <a:pt x="113771" y="488684"/>
                </a:lnTo>
                <a:lnTo>
                  <a:pt x="114300" y="488155"/>
                </a:lnTo>
                <a:lnTo>
                  <a:pt x="114829" y="488420"/>
                </a:lnTo>
                <a:lnTo>
                  <a:pt x="115359" y="489478"/>
                </a:lnTo>
                <a:lnTo>
                  <a:pt x="118798" y="488684"/>
                </a:lnTo>
                <a:lnTo>
                  <a:pt x="118004" y="487097"/>
                </a:lnTo>
                <a:lnTo>
                  <a:pt x="117740" y="486303"/>
                </a:lnTo>
                <a:lnTo>
                  <a:pt x="118004" y="486038"/>
                </a:lnTo>
                <a:lnTo>
                  <a:pt x="118004" y="485774"/>
                </a:lnTo>
                <a:lnTo>
                  <a:pt x="118269" y="484980"/>
                </a:lnTo>
                <a:lnTo>
                  <a:pt x="117740" y="484186"/>
                </a:lnTo>
                <a:lnTo>
                  <a:pt x="116417" y="482863"/>
                </a:lnTo>
                <a:lnTo>
                  <a:pt x="115888" y="482599"/>
                </a:lnTo>
                <a:lnTo>
                  <a:pt x="114829" y="482070"/>
                </a:lnTo>
                <a:lnTo>
                  <a:pt x="115094" y="481276"/>
                </a:lnTo>
                <a:lnTo>
                  <a:pt x="115359" y="481011"/>
                </a:lnTo>
                <a:lnTo>
                  <a:pt x="115623" y="480217"/>
                </a:lnTo>
                <a:lnTo>
                  <a:pt x="115888" y="480217"/>
                </a:lnTo>
                <a:lnTo>
                  <a:pt x="116417" y="479688"/>
                </a:lnTo>
                <a:lnTo>
                  <a:pt x="117475" y="479688"/>
                </a:lnTo>
                <a:lnTo>
                  <a:pt x="119063" y="479688"/>
                </a:lnTo>
                <a:lnTo>
                  <a:pt x="118798" y="480747"/>
                </a:lnTo>
                <a:lnTo>
                  <a:pt x="120650" y="482070"/>
                </a:lnTo>
                <a:lnTo>
                  <a:pt x="121444" y="483128"/>
                </a:lnTo>
                <a:lnTo>
                  <a:pt x="122502" y="484451"/>
                </a:lnTo>
                <a:lnTo>
                  <a:pt x="123561" y="485245"/>
                </a:lnTo>
                <a:lnTo>
                  <a:pt x="124619" y="486303"/>
                </a:lnTo>
                <a:lnTo>
                  <a:pt x="124884" y="487097"/>
                </a:lnTo>
                <a:lnTo>
                  <a:pt x="125413" y="486567"/>
                </a:lnTo>
                <a:lnTo>
                  <a:pt x="125677" y="486303"/>
                </a:lnTo>
                <a:lnTo>
                  <a:pt x="126207" y="487097"/>
                </a:lnTo>
                <a:lnTo>
                  <a:pt x="130175" y="486567"/>
                </a:lnTo>
                <a:lnTo>
                  <a:pt x="130175" y="485774"/>
                </a:lnTo>
                <a:lnTo>
                  <a:pt x="130175" y="485245"/>
                </a:lnTo>
                <a:lnTo>
                  <a:pt x="129911" y="484451"/>
                </a:lnTo>
                <a:lnTo>
                  <a:pt x="128588" y="483392"/>
                </a:lnTo>
                <a:lnTo>
                  <a:pt x="128588" y="482599"/>
                </a:lnTo>
                <a:lnTo>
                  <a:pt x="129117" y="481276"/>
                </a:lnTo>
                <a:lnTo>
                  <a:pt x="129382" y="480482"/>
                </a:lnTo>
                <a:lnTo>
                  <a:pt x="128588" y="480217"/>
                </a:lnTo>
                <a:lnTo>
                  <a:pt x="128323" y="479688"/>
                </a:lnTo>
                <a:lnTo>
                  <a:pt x="128323" y="478895"/>
                </a:lnTo>
                <a:lnTo>
                  <a:pt x="128059" y="478365"/>
                </a:lnTo>
                <a:lnTo>
                  <a:pt x="128323" y="477836"/>
                </a:lnTo>
                <a:lnTo>
                  <a:pt x="129382" y="477307"/>
                </a:lnTo>
                <a:lnTo>
                  <a:pt x="129911" y="477307"/>
                </a:lnTo>
                <a:lnTo>
                  <a:pt x="130175" y="478895"/>
                </a:lnTo>
                <a:lnTo>
                  <a:pt x="130704" y="479159"/>
                </a:lnTo>
                <a:lnTo>
                  <a:pt x="131234" y="479159"/>
                </a:lnTo>
                <a:lnTo>
                  <a:pt x="131234" y="477836"/>
                </a:lnTo>
                <a:lnTo>
                  <a:pt x="131763" y="477572"/>
                </a:lnTo>
                <a:lnTo>
                  <a:pt x="131763" y="477307"/>
                </a:lnTo>
                <a:lnTo>
                  <a:pt x="132292" y="477572"/>
                </a:lnTo>
                <a:lnTo>
                  <a:pt x="132557" y="477836"/>
                </a:lnTo>
                <a:lnTo>
                  <a:pt x="133879" y="479688"/>
                </a:lnTo>
                <a:lnTo>
                  <a:pt x="134409" y="481276"/>
                </a:lnTo>
                <a:lnTo>
                  <a:pt x="134144" y="481540"/>
                </a:lnTo>
                <a:lnTo>
                  <a:pt x="133879" y="481540"/>
                </a:lnTo>
                <a:lnTo>
                  <a:pt x="133615" y="482070"/>
                </a:lnTo>
                <a:lnTo>
                  <a:pt x="133879" y="482334"/>
                </a:lnTo>
                <a:lnTo>
                  <a:pt x="134673" y="482599"/>
                </a:lnTo>
                <a:lnTo>
                  <a:pt x="135467" y="483128"/>
                </a:lnTo>
                <a:lnTo>
                  <a:pt x="135996" y="484451"/>
                </a:lnTo>
                <a:lnTo>
                  <a:pt x="136261" y="484451"/>
                </a:lnTo>
                <a:lnTo>
                  <a:pt x="137584" y="484715"/>
                </a:lnTo>
                <a:lnTo>
                  <a:pt x="142346" y="483392"/>
                </a:lnTo>
                <a:lnTo>
                  <a:pt x="141552" y="481540"/>
                </a:lnTo>
                <a:lnTo>
                  <a:pt x="141023" y="480217"/>
                </a:lnTo>
                <a:lnTo>
                  <a:pt x="138642" y="478630"/>
                </a:lnTo>
                <a:lnTo>
                  <a:pt x="136790" y="477307"/>
                </a:lnTo>
                <a:lnTo>
                  <a:pt x="135467" y="475455"/>
                </a:lnTo>
                <a:lnTo>
                  <a:pt x="134938" y="475190"/>
                </a:lnTo>
                <a:lnTo>
                  <a:pt x="134144" y="474661"/>
                </a:lnTo>
                <a:lnTo>
                  <a:pt x="133879" y="473867"/>
                </a:lnTo>
                <a:lnTo>
                  <a:pt x="133879" y="473603"/>
                </a:lnTo>
                <a:lnTo>
                  <a:pt x="133879" y="473074"/>
                </a:lnTo>
                <a:lnTo>
                  <a:pt x="134409" y="472280"/>
                </a:lnTo>
                <a:lnTo>
                  <a:pt x="134409" y="472015"/>
                </a:lnTo>
                <a:lnTo>
                  <a:pt x="134673" y="471751"/>
                </a:lnTo>
                <a:lnTo>
                  <a:pt x="135467" y="471751"/>
                </a:lnTo>
                <a:lnTo>
                  <a:pt x="135732" y="470428"/>
                </a:lnTo>
                <a:lnTo>
                  <a:pt x="135996" y="469899"/>
                </a:lnTo>
                <a:lnTo>
                  <a:pt x="136525" y="469899"/>
                </a:lnTo>
                <a:lnTo>
                  <a:pt x="136790" y="469634"/>
                </a:lnTo>
                <a:lnTo>
                  <a:pt x="136525" y="469634"/>
                </a:lnTo>
                <a:lnTo>
                  <a:pt x="136261" y="469370"/>
                </a:lnTo>
                <a:lnTo>
                  <a:pt x="134938" y="469105"/>
                </a:lnTo>
                <a:lnTo>
                  <a:pt x="133615" y="469105"/>
                </a:lnTo>
                <a:lnTo>
                  <a:pt x="132292" y="469105"/>
                </a:lnTo>
                <a:lnTo>
                  <a:pt x="132292" y="468576"/>
                </a:lnTo>
                <a:lnTo>
                  <a:pt x="133615" y="468311"/>
                </a:lnTo>
                <a:lnTo>
                  <a:pt x="134409" y="468047"/>
                </a:lnTo>
                <a:lnTo>
                  <a:pt x="135467" y="468047"/>
                </a:lnTo>
                <a:lnTo>
                  <a:pt x="136525" y="468576"/>
                </a:lnTo>
                <a:lnTo>
                  <a:pt x="136790" y="468047"/>
                </a:lnTo>
                <a:lnTo>
                  <a:pt x="137319" y="467782"/>
                </a:lnTo>
                <a:lnTo>
                  <a:pt x="137848" y="467782"/>
                </a:lnTo>
                <a:lnTo>
                  <a:pt x="138377" y="467517"/>
                </a:lnTo>
                <a:lnTo>
                  <a:pt x="139436" y="466724"/>
                </a:lnTo>
                <a:lnTo>
                  <a:pt x="139436" y="466195"/>
                </a:lnTo>
                <a:lnTo>
                  <a:pt x="139171" y="465665"/>
                </a:lnTo>
                <a:lnTo>
                  <a:pt x="138377" y="464872"/>
                </a:lnTo>
                <a:lnTo>
                  <a:pt x="136790" y="464078"/>
                </a:lnTo>
                <a:lnTo>
                  <a:pt x="136261" y="463549"/>
                </a:lnTo>
                <a:lnTo>
                  <a:pt x="137319" y="463549"/>
                </a:lnTo>
                <a:lnTo>
                  <a:pt x="138113" y="463549"/>
                </a:lnTo>
                <a:lnTo>
                  <a:pt x="138642" y="463813"/>
                </a:lnTo>
                <a:lnTo>
                  <a:pt x="139436" y="464078"/>
                </a:lnTo>
                <a:lnTo>
                  <a:pt x="139965" y="464607"/>
                </a:lnTo>
                <a:lnTo>
                  <a:pt x="140229" y="465930"/>
                </a:lnTo>
                <a:lnTo>
                  <a:pt x="139965" y="467253"/>
                </a:lnTo>
                <a:lnTo>
                  <a:pt x="139436" y="469105"/>
                </a:lnTo>
                <a:lnTo>
                  <a:pt x="139436" y="469899"/>
                </a:lnTo>
                <a:lnTo>
                  <a:pt x="143140" y="470428"/>
                </a:lnTo>
                <a:lnTo>
                  <a:pt x="143669" y="470957"/>
                </a:lnTo>
                <a:lnTo>
                  <a:pt x="144992" y="470957"/>
                </a:lnTo>
                <a:lnTo>
                  <a:pt x="144992" y="470163"/>
                </a:lnTo>
                <a:lnTo>
                  <a:pt x="145257" y="469370"/>
                </a:lnTo>
                <a:lnTo>
                  <a:pt x="145786" y="468311"/>
                </a:lnTo>
                <a:lnTo>
                  <a:pt x="146579" y="467782"/>
                </a:lnTo>
                <a:lnTo>
                  <a:pt x="147109" y="467782"/>
                </a:lnTo>
                <a:lnTo>
                  <a:pt x="147902" y="466195"/>
                </a:lnTo>
                <a:lnTo>
                  <a:pt x="148961" y="465665"/>
                </a:lnTo>
                <a:lnTo>
                  <a:pt x="149490" y="465401"/>
                </a:lnTo>
                <a:lnTo>
                  <a:pt x="150284" y="465401"/>
                </a:lnTo>
                <a:lnTo>
                  <a:pt x="149754" y="464078"/>
                </a:lnTo>
                <a:lnTo>
                  <a:pt x="150284" y="463020"/>
                </a:lnTo>
                <a:lnTo>
                  <a:pt x="150548" y="463020"/>
                </a:lnTo>
                <a:lnTo>
                  <a:pt x="150813" y="463020"/>
                </a:lnTo>
                <a:lnTo>
                  <a:pt x="151607" y="463020"/>
                </a:lnTo>
                <a:lnTo>
                  <a:pt x="153459" y="464078"/>
                </a:lnTo>
                <a:lnTo>
                  <a:pt x="154517" y="464607"/>
                </a:lnTo>
                <a:lnTo>
                  <a:pt x="155046" y="465665"/>
                </a:lnTo>
                <a:lnTo>
                  <a:pt x="155311" y="466724"/>
                </a:lnTo>
                <a:lnTo>
                  <a:pt x="155046" y="468576"/>
                </a:lnTo>
                <a:lnTo>
                  <a:pt x="154517" y="469899"/>
                </a:lnTo>
                <a:lnTo>
                  <a:pt x="154782" y="471751"/>
                </a:lnTo>
                <a:lnTo>
                  <a:pt x="155046" y="473074"/>
                </a:lnTo>
                <a:lnTo>
                  <a:pt x="155311" y="473603"/>
                </a:lnTo>
                <a:lnTo>
                  <a:pt x="155840" y="473867"/>
                </a:lnTo>
                <a:lnTo>
                  <a:pt x="157692" y="475190"/>
                </a:lnTo>
                <a:lnTo>
                  <a:pt x="158750" y="476778"/>
                </a:lnTo>
                <a:lnTo>
                  <a:pt x="159809" y="478630"/>
                </a:lnTo>
                <a:lnTo>
                  <a:pt x="161396" y="482863"/>
                </a:lnTo>
                <a:lnTo>
                  <a:pt x="184679" y="474926"/>
                </a:lnTo>
                <a:lnTo>
                  <a:pt x="210344" y="465665"/>
                </a:lnTo>
                <a:lnTo>
                  <a:pt x="212725" y="464727"/>
                </a:lnTo>
                <a:lnTo>
                  <a:pt x="212725" y="431370"/>
                </a:lnTo>
                <a:lnTo>
                  <a:pt x="211996" y="431005"/>
                </a:lnTo>
                <a:lnTo>
                  <a:pt x="200083" y="424390"/>
                </a:lnTo>
                <a:lnTo>
                  <a:pt x="185257" y="415659"/>
                </a:lnTo>
                <a:lnTo>
                  <a:pt x="177051" y="410632"/>
                </a:lnTo>
                <a:lnTo>
                  <a:pt x="168844" y="405076"/>
                </a:lnTo>
                <a:lnTo>
                  <a:pt x="160107" y="399255"/>
                </a:lnTo>
                <a:lnTo>
                  <a:pt x="151900" y="392905"/>
                </a:lnTo>
                <a:lnTo>
                  <a:pt x="143429" y="386555"/>
                </a:lnTo>
                <a:lnTo>
                  <a:pt x="135487" y="379676"/>
                </a:lnTo>
                <a:lnTo>
                  <a:pt x="128074" y="373061"/>
                </a:lnTo>
                <a:lnTo>
                  <a:pt x="120926" y="365917"/>
                </a:lnTo>
                <a:lnTo>
                  <a:pt x="118543" y="365917"/>
                </a:lnTo>
                <a:lnTo>
                  <a:pt x="116426" y="365917"/>
                </a:lnTo>
                <a:lnTo>
                  <a:pt x="114308" y="365917"/>
                </a:lnTo>
                <a:lnTo>
                  <a:pt x="111925" y="365124"/>
                </a:lnTo>
                <a:lnTo>
                  <a:pt x="109807" y="364595"/>
                </a:lnTo>
                <a:lnTo>
                  <a:pt x="107954" y="363272"/>
                </a:lnTo>
                <a:lnTo>
                  <a:pt x="106366" y="361949"/>
                </a:lnTo>
                <a:lnTo>
                  <a:pt x="106101" y="361155"/>
                </a:lnTo>
                <a:lnTo>
                  <a:pt x="105836" y="360626"/>
                </a:lnTo>
                <a:lnTo>
                  <a:pt x="105836" y="359303"/>
                </a:lnTo>
                <a:lnTo>
                  <a:pt x="104512" y="358245"/>
                </a:lnTo>
                <a:lnTo>
                  <a:pt x="103983" y="357186"/>
                </a:lnTo>
                <a:lnTo>
                  <a:pt x="103983" y="356657"/>
                </a:lnTo>
                <a:lnTo>
                  <a:pt x="103983" y="355863"/>
                </a:lnTo>
                <a:lnTo>
                  <a:pt x="104248" y="355599"/>
                </a:lnTo>
                <a:lnTo>
                  <a:pt x="104512" y="354805"/>
                </a:lnTo>
                <a:lnTo>
                  <a:pt x="105042" y="354540"/>
                </a:lnTo>
                <a:lnTo>
                  <a:pt x="105307" y="354011"/>
                </a:lnTo>
                <a:lnTo>
                  <a:pt x="105836" y="354011"/>
                </a:lnTo>
                <a:lnTo>
                  <a:pt x="106895" y="354540"/>
                </a:lnTo>
                <a:lnTo>
                  <a:pt x="107424" y="354805"/>
                </a:lnTo>
                <a:lnTo>
                  <a:pt x="107689" y="354805"/>
                </a:lnTo>
                <a:lnTo>
                  <a:pt x="108219" y="354011"/>
                </a:lnTo>
                <a:lnTo>
                  <a:pt x="108219" y="353747"/>
                </a:lnTo>
                <a:lnTo>
                  <a:pt x="108748" y="353217"/>
                </a:lnTo>
                <a:lnTo>
                  <a:pt x="109542" y="352688"/>
                </a:lnTo>
                <a:lnTo>
                  <a:pt x="111131" y="352159"/>
                </a:lnTo>
                <a:lnTo>
                  <a:pt x="110601" y="350307"/>
                </a:lnTo>
                <a:lnTo>
                  <a:pt x="110601" y="348984"/>
                </a:lnTo>
                <a:lnTo>
                  <a:pt x="110866" y="347926"/>
                </a:lnTo>
                <a:lnTo>
                  <a:pt x="109807" y="347661"/>
                </a:lnTo>
                <a:lnTo>
                  <a:pt x="109278" y="347132"/>
                </a:lnTo>
                <a:lnTo>
                  <a:pt x="109278" y="346338"/>
                </a:lnTo>
                <a:lnTo>
                  <a:pt x="109278" y="345809"/>
                </a:lnTo>
                <a:lnTo>
                  <a:pt x="109542" y="343692"/>
                </a:lnTo>
                <a:lnTo>
                  <a:pt x="109807" y="341840"/>
                </a:lnTo>
                <a:lnTo>
                  <a:pt x="110072" y="341047"/>
                </a:lnTo>
                <a:lnTo>
                  <a:pt x="110866" y="340782"/>
                </a:lnTo>
                <a:lnTo>
                  <a:pt x="110072" y="340782"/>
                </a:lnTo>
                <a:lnTo>
                  <a:pt x="108748" y="340782"/>
                </a:lnTo>
                <a:lnTo>
                  <a:pt x="107689" y="340517"/>
                </a:lnTo>
                <a:lnTo>
                  <a:pt x="106895" y="340253"/>
                </a:lnTo>
                <a:lnTo>
                  <a:pt x="106366" y="339724"/>
                </a:lnTo>
                <a:lnTo>
                  <a:pt x="106101" y="338930"/>
                </a:lnTo>
                <a:lnTo>
                  <a:pt x="106101" y="337078"/>
                </a:lnTo>
                <a:lnTo>
                  <a:pt x="105836" y="337078"/>
                </a:lnTo>
                <a:lnTo>
                  <a:pt x="105307" y="336813"/>
                </a:lnTo>
                <a:lnTo>
                  <a:pt x="104512" y="336284"/>
                </a:lnTo>
                <a:lnTo>
                  <a:pt x="104512" y="335755"/>
                </a:lnTo>
                <a:lnTo>
                  <a:pt x="105042" y="334961"/>
                </a:lnTo>
                <a:lnTo>
                  <a:pt x="105042" y="332580"/>
                </a:lnTo>
                <a:lnTo>
                  <a:pt x="105307" y="330992"/>
                </a:lnTo>
                <a:lnTo>
                  <a:pt x="105571" y="330728"/>
                </a:lnTo>
                <a:lnTo>
                  <a:pt x="106101" y="330463"/>
                </a:lnTo>
                <a:lnTo>
                  <a:pt x="104512" y="328611"/>
                </a:lnTo>
                <a:lnTo>
                  <a:pt x="103983" y="327024"/>
                </a:lnTo>
                <a:lnTo>
                  <a:pt x="103718" y="325965"/>
                </a:lnTo>
                <a:lnTo>
                  <a:pt x="103718" y="325172"/>
                </a:lnTo>
                <a:lnTo>
                  <a:pt x="103983" y="323320"/>
                </a:lnTo>
                <a:lnTo>
                  <a:pt x="103453" y="323849"/>
                </a:lnTo>
                <a:lnTo>
                  <a:pt x="102659" y="323584"/>
                </a:lnTo>
                <a:lnTo>
                  <a:pt x="101865" y="323584"/>
                </a:lnTo>
                <a:lnTo>
                  <a:pt x="101865" y="322261"/>
                </a:lnTo>
                <a:lnTo>
                  <a:pt x="101600" y="321732"/>
                </a:lnTo>
                <a:lnTo>
                  <a:pt x="101865" y="321467"/>
                </a:lnTo>
                <a:lnTo>
                  <a:pt x="102130" y="321203"/>
                </a:lnTo>
                <a:lnTo>
                  <a:pt x="102394" y="320409"/>
                </a:lnTo>
                <a:lnTo>
                  <a:pt x="102659" y="320409"/>
                </a:lnTo>
                <a:lnTo>
                  <a:pt x="103718" y="320409"/>
                </a:lnTo>
                <a:lnTo>
                  <a:pt x="103718" y="319880"/>
                </a:lnTo>
                <a:lnTo>
                  <a:pt x="103983" y="319880"/>
                </a:lnTo>
                <a:lnTo>
                  <a:pt x="105042" y="320145"/>
                </a:lnTo>
                <a:lnTo>
                  <a:pt x="105571" y="320409"/>
                </a:lnTo>
                <a:lnTo>
                  <a:pt x="106101" y="320938"/>
                </a:lnTo>
                <a:lnTo>
                  <a:pt x="106366" y="321467"/>
                </a:lnTo>
                <a:lnTo>
                  <a:pt x="106366" y="320938"/>
                </a:lnTo>
                <a:lnTo>
                  <a:pt x="107424" y="320409"/>
                </a:lnTo>
                <a:lnTo>
                  <a:pt x="107424" y="319880"/>
                </a:lnTo>
                <a:lnTo>
                  <a:pt x="107424" y="319351"/>
                </a:lnTo>
                <a:lnTo>
                  <a:pt x="107689" y="319086"/>
                </a:lnTo>
                <a:lnTo>
                  <a:pt x="107689" y="318292"/>
                </a:lnTo>
                <a:lnTo>
                  <a:pt x="107160" y="318028"/>
                </a:lnTo>
                <a:lnTo>
                  <a:pt x="107160" y="317499"/>
                </a:lnTo>
                <a:lnTo>
                  <a:pt x="107160" y="316705"/>
                </a:lnTo>
                <a:lnTo>
                  <a:pt x="107160" y="316176"/>
                </a:lnTo>
                <a:lnTo>
                  <a:pt x="107424" y="315911"/>
                </a:lnTo>
                <a:lnTo>
                  <a:pt x="107954" y="316176"/>
                </a:lnTo>
                <a:lnTo>
                  <a:pt x="109013" y="316705"/>
                </a:lnTo>
                <a:lnTo>
                  <a:pt x="109013" y="318028"/>
                </a:lnTo>
                <a:lnTo>
                  <a:pt x="109278" y="318028"/>
                </a:lnTo>
                <a:lnTo>
                  <a:pt x="109807" y="318292"/>
                </a:lnTo>
                <a:lnTo>
                  <a:pt x="110866" y="319086"/>
                </a:lnTo>
                <a:lnTo>
                  <a:pt x="111131" y="319615"/>
                </a:lnTo>
                <a:lnTo>
                  <a:pt x="111396" y="320938"/>
                </a:lnTo>
                <a:lnTo>
                  <a:pt x="111396" y="321732"/>
                </a:lnTo>
                <a:lnTo>
                  <a:pt x="111396" y="321997"/>
                </a:lnTo>
                <a:lnTo>
                  <a:pt x="111660" y="321997"/>
                </a:lnTo>
                <a:lnTo>
                  <a:pt x="111925" y="321997"/>
                </a:lnTo>
                <a:lnTo>
                  <a:pt x="112719" y="321732"/>
                </a:lnTo>
                <a:lnTo>
                  <a:pt x="112719" y="320938"/>
                </a:lnTo>
                <a:lnTo>
                  <a:pt x="112984" y="320409"/>
                </a:lnTo>
                <a:lnTo>
                  <a:pt x="113778" y="320409"/>
                </a:lnTo>
                <a:lnTo>
                  <a:pt x="113778" y="319880"/>
                </a:lnTo>
                <a:lnTo>
                  <a:pt x="114308" y="319615"/>
                </a:lnTo>
                <a:lnTo>
                  <a:pt x="115102" y="319880"/>
                </a:lnTo>
                <a:lnTo>
                  <a:pt x="115367" y="319615"/>
                </a:lnTo>
                <a:lnTo>
                  <a:pt x="115896" y="319351"/>
                </a:lnTo>
                <a:lnTo>
                  <a:pt x="116955" y="319615"/>
                </a:lnTo>
                <a:lnTo>
                  <a:pt x="117485" y="319351"/>
                </a:lnTo>
                <a:lnTo>
                  <a:pt x="118279" y="319351"/>
                </a:lnTo>
                <a:lnTo>
                  <a:pt x="118808" y="319615"/>
                </a:lnTo>
                <a:lnTo>
                  <a:pt x="119073" y="319880"/>
                </a:lnTo>
                <a:lnTo>
                  <a:pt x="119073" y="320409"/>
                </a:lnTo>
                <a:lnTo>
                  <a:pt x="118808" y="321732"/>
                </a:lnTo>
                <a:lnTo>
                  <a:pt x="118808" y="322261"/>
                </a:lnTo>
                <a:lnTo>
                  <a:pt x="118543" y="323320"/>
                </a:lnTo>
                <a:lnTo>
                  <a:pt x="118279" y="324113"/>
                </a:lnTo>
                <a:lnTo>
                  <a:pt x="118279" y="324907"/>
                </a:lnTo>
                <a:lnTo>
                  <a:pt x="118279" y="325436"/>
                </a:lnTo>
                <a:lnTo>
                  <a:pt x="118279" y="325965"/>
                </a:lnTo>
                <a:lnTo>
                  <a:pt x="118543" y="328876"/>
                </a:lnTo>
                <a:lnTo>
                  <a:pt x="124368" y="328611"/>
                </a:lnTo>
                <a:lnTo>
                  <a:pt x="123838" y="325965"/>
                </a:lnTo>
                <a:lnTo>
                  <a:pt x="123309" y="325172"/>
                </a:lnTo>
                <a:lnTo>
                  <a:pt x="123044" y="323849"/>
                </a:lnTo>
                <a:lnTo>
                  <a:pt x="123044" y="323055"/>
                </a:lnTo>
                <a:lnTo>
                  <a:pt x="123309" y="322261"/>
                </a:lnTo>
                <a:lnTo>
                  <a:pt x="123838" y="321467"/>
                </a:lnTo>
                <a:lnTo>
                  <a:pt x="124103" y="321203"/>
                </a:lnTo>
                <a:lnTo>
                  <a:pt x="124368" y="320145"/>
                </a:lnTo>
                <a:lnTo>
                  <a:pt x="124103" y="319615"/>
                </a:lnTo>
                <a:lnTo>
                  <a:pt x="123044" y="319615"/>
                </a:lnTo>
                <a:lnTo>
                  <a:pt x="123044" y="320145"/>
                </a:lnTo>
                <a:lnTo>
                  <a:pt x="122515" y="319615"/>
                </a:lnTo>
                <a:lnTo>
                  <a:pt x="121456" y="319351"/>
                </a:lnTo>
                <a:lnTo>
                  <a:pt x="121191" y="319086"/>
                </a:lnTo>
                <a:lnTo>
                  <a:pt x="120661" y="318557"/>
                </a:lnTo>
                <a:lnTo>
                  <a:pt x="120661" y="318028"/>
                </a:lnTo>
                <a:lnTo>
                  <a:pt x="120926" y="317499"/>
                </a:lnTo>
                <a:lnTo>
                  <a:pt x="121191" y="317234"/>
                </a:lnTo>
                <a:lnTo>
                  <a:pt x="121456" y="316440"/>
                </a:lnTo>
                <a:lnTo>
                  <a:pt x="121456" y="316176"/>
                </a:lnTo>
                <a:lnTo>
                  <a:pt x="121456" y="315647"/>
                </a:lnTo>
                <a:lnTo>
                  <a:pt x="121985" y="315647"/>
                </a:lnTo>
                <a:lnTo>
                  <a:pt x="122779" y="315911"/>
                </a:lnTo>
                <a:lnTo>
                  <a:pt x="123309" y="314588"/>
                </a:lnTo>
                <a:lnTo>
                  <a:pt x="124632" y="315647"/>
                </a:lnTo>
                <a:lnTo>
                  <a:pt x="125691" y="316440"/>
                </a:lnTo>
                <a:lnTo>
                  <a:pt x="125956" y="317234"/>
                </a:lnTo>
                <a:lnTo>
                  <a:pt x="125956" y="317763"/>
                </a:lnTo>
                <a:lnTo>
                  <a:pt x="126221" y="318028"/>
                </a:lnTo>
                <a:lnTo>
                  <a:pt x="127545" y="318292"/>
                </a:lnTo>
                <a:lnTo>
                  <a:pt x="126750" y="319086"/>
                </a:lnTo>
                <a:lnTo>
                  <a:pt x="128339" y="319615"/>
                </a:lnTo>
                <a:lnTo>
                  <a:pt x="127809" y="320145"/>
                </a:lnTo>
                <a:lnTo>
                  <a:pt x="128868" y="321203"/>
                </a:lnTo>
                <a:lnTo>
                  <a:pt x="129398" y="321997"/>
                </a:lnTo>
                <a:lnTo>
                  <a:pt x="130457" y="322261"/>
                </a:lnTo>
                <a:lnTo>
                  <a:pt x="130192" y="322790"/>
                </a:lnTo>
                <a:lnTo>
                  <a:pt x="131251" y="323320"/>
                </a:lnTo>
                <a:lnTo>
                  <a:pt x="132310" y="323320"/>
                </a:lnTo>
                <a:lnTo>
                  <a:pt x="132575" y="323849"/>
                </a:lnTo>
                <a:lnTo>
                  <a:pt x="133104" y="325701"/>
                </a:lnTo>
                <a:lnTo>
                  <a:pt x="136281" y="325172"/>
                </a:lnTo>
                <a:lnTo>
                  <a:pt x="136016" y="322790"/>
                </a:lnTo>
                <a:lnTo>
                  <a:pt x="136016" y="321467"/>
                </a:lnTo>
                <a:lnTo>
                  <a:pt x="136281" y="320938"/>
                </a:lnTo>
                <a:lnTo>
                  <a:pt x="137075" y="319880"/>
                </a:lnTo>
                <a:lnTo>
                  <a:pt x="137075" y="319086"/>
                </a:lnTo>
                <a:lnTo>
                  <a:pt x="137075" y="318557"/>
                </a:lnTo>
                <a:lnTo>
                  <a:pt x="136281" y="318292"/>
                </a:lnTo>
                <a:lnTo>
                  <a:pt x="135751" y="319086"/>
                </a:lnTo>
                <a:lnTo>
                  <a:pt x="135487" y="319086"/>
                </a:lnTo>
                <a:lnTo>
                  <a:pt x="135222" y="318557"/>
                </a:lnTo>
                <a:lnTo>
                  <a:pt x="134957" y="318028"/>
                </a:lnTo>
                <a:lnTo>
                  <a:pt x="134163" y="317763"/>
                </a:lnTo>
                <a:lnTo>
                  <a:pt x="133898" y="317499"/>
                </a:lnTo>
                <a:lnTo>
                  <a:pt x="133898" y="317234"/>
                </a:lnTo>
                <a:lnTo>
                  <a:pt x="134163" y="316440"/>
                </a:lnTo>
                <a:lnTo>
                  <a:pt x="134163" y="315911"/>
                </a:lnTo>
                <a:lnTo>
                  <a:pt x="134163" y="315382"/>
                </a:lnTo>
                <a:lnTo>
                  <a:pt x="134957" y="315382"/>
                </a:lnTo>
                <a:lnTo>
                  <a:pt x="136016" y="315382"/>
                </a:lnTo>
                <a:lnTo>
                  <a:pt x="136810" y="314588"/>
                </a:lnTo>
                <a:lnTo>
                  <a:pt x="137340" y="315382"/>
                </a:lnTo>
                <a:lnTo>
                  <a:pt x="137605" y="314059"/>
                </a:lnTo>
                <a:lnTo>
                  <a:pt x="138664" y="314853"/>
                </a:lnTo>
                <a:lnTo>
                  <a:pt x="138928" y="315911"/>
                </a:lnTo>
                <a:lnTo>
                  <a:pt x="138928" y="316705"/>
                </a:lnTo>
                <a:lnTo>
                  <a:pt x="139722" y="317763"/>
                </a:lnTo>
                <a:lnTo>
                  <a:pt x="140781" y="319086"/>
                </a:lnTo>
                <a:lnTo>
                  <a:pt x="141046" y="320409"/>
                </a:lnTo>
                <a:lnTo>
                  <a:pt x="142635" y="321732"/>
                </a:lnTo>
                <a:lnTo>
                  <a:pt x="143429" y="323055"/>
                </a:lnTo>
                <a:lnTo>
                  <a:pt x="143429" y="323584"/>
                </a:lnTo>
                <a:lnTo>
                  <a:pt x="143164" y="323849"/>
                </a:lnTo>
                <a:lnTo>
                  <a:pt x="141576" y="324113"/>
                </a:lnTo>
                <a:lnTo>
                  <a:pt x="141840" y="324113"/>
                </a:lnTo>
                <a:lnTo>
                  <a:pt x="149253" y="323320"/>
                </a:lnTo>
                <a:lnTo>
                  <a:pt x="149253" y="323055"/>
                </a:lnTo>
                <a:lnTo>
                  <a:pt x="149253" y="321997"/>
                </a:lnTo>
                <a:lnTo>
                  <a:pt x="149253" y="321203"/>
                </a:lnTo>
                <a:lnTo>
                  <a:pt x="149783" y="320145"/>
                </a:lnTo>
                <a:lnTo>
                  <a:pt x="149253" y="319086"/>
                </a:lnTo>
                <a:lnTo>
                  <a:pt x="148988" y="318028"/>
                </a:lnTo>
                <a:lnTo>
                  <a:pt x="148194" y="317234"/>
                </a:lnTo>
                <a:lnTo>
                  <a:pt x="147400" y="317499"/>
                </a:lnTo>
                <a:lnTo>
                  <a:pt x="147135" y="317234"/>
                </a:lnTo>
                <a:lnTo>
                  <a:pt x="147135" y="316440"/>
                </a:lnTo>
                <a:lnTo>
                  <a:pt x="146870" y="315647"/>
                </a:lnTo>
                <a:lnTo>
                  <a:pt x="146606" y="314853"/>
                </a:lnTo>
                <a:lnTo>
                  <a:pt x="147135" y="314324"/>
                </a:lnTo>
                <a:lnTo>
                  <a:pt x="147400" y="314059"/>
                </a:lnTo>
                <a:lnTo>
                  <a:pt x="148459" y="313795"/>
                </a:lnTo>
                <a:lnTo>
                  <a:pt x="148988" y="313795"/>
                </a:lnTo>
                <a:lnTo>
                  <a:pt x="149783" y="313795"/>
                </a:lnTo>
                <a:lnTo>
                  <a:pt x="150577" y="314324"/>
                </a:lnTo>
                <a:lnTo>
                  <a:pt x="151636" y="314853"/>
                </a:lnTo>
                <a:lnTo>
                  <a:pt x="152430" y="316440"/>
                </a:lnTo>
                <a:lnTo>
                  <a:pt x="152695" y="317234"/>
                </a:lnTo>
                <a:lnTo>
                  <a:pt x="152430" y="318557"/>
                </a:lnTo>
                <a:lnTo>
                  <a:pt x="154018" y="319615"/>
                </a:lnTo>
                <a:lnTo>
                  <a:pt x="155342" y="320409"/>
                </a:lnTo>
                <a:lnTo>
                  <a:pt x="155872" y="321203"/>
                </a:lnTo>
                <a:lnTo>
                  <a:pt x="155872" y="321997"/>
                </a:lnTo>
                <a:lnTo>
                  <a:pt x="156401" y="321467"/>
                </a:lnTo>
                <a:lnTo>
                  <a:pt x="157195" y="321467"/>
                </a:lnTo>
                <a:lnTo>
                  <a:pt x="157460" y="321997"/>
                </a:lnTo>
                <a:lnTo>
                  <a:pt x="161696" y="321467"/>
                </a:lnTo>
                <a:lnTo>
                  <a:pt x="161431" y="320409"/>
                </a:lnTo>
                <a:lnTo>
                  <a:pt x="160902" y="319351"/>
                </a:lnTo>
                <a:lnTo>
                  <a:pt x="160372" y="318557"/>
                </a:lnTo>
                <a:lnTo>
                  <a:pt x="160902" y="318028"/>
                </a:lnTo>
                <a:lnTo>
                  <a:pt x="161166" y="317763"/>
                </a:lnTo>
                <a:lnTo>
                  <a:pt x="161431" y="317499"/>
                </a:lnTo>
                <a:lnTo>
                  <a:pt x="161696" y="316440"/>
                </a:lnTo>
                <a:lnTo>
                  <a:pt x="161696" y="315647"/>
                </a:lnTo>
                <a:lnTo>
                  <a:pt x="161166" y="315382"/>
                </a:lnTo>
                <a:lnTo>
                  <a:pt x="160902" y="314853"/>
                </a:lnTo>
                <a:lnTo>
                  <a:pt x="159843" y="314588"/>
                </a:lnTo>
                <a:lnTo>
                  <a:pt x="159048" y="314324"/>
                </a:lnTo>
                <a:lnTo>
                  <a:pt x="158519" y="313795"/>
                </a:lnTo>
                <a:lnTo>
                  <a:pt x="158519" y="313001"/>
                </a:lnTo>
                <a:lnTo>
                  <a:pt x="159048" y="312736"/>
                </a:lnTo>
                <a:lnTo>
                  <a:pt x="159578" y="312736"/>
                </a:lnTo>
                <a:lnTo>
                  <a:pt x="159578" y="311942"/>
                </a:lnTo>
                <a:lnTo>
                  <a:pt x="159843" y="311149"/>
                </a:lnTo>
                <a:lnTo>
                  <a:pt x="160902" y="311942"/>
                </a:lnTo>
                <a:lnTo>
                  <a:pt x="161960" y="312736"/>
                </a:lnTo>
                <a:lnTo>
                  <a:pt x="163284" y="313001"/>
                </a:lnTo>
                <a:lnTo>
                  <a:pt x="164608" y="314324"/>
                </a:lnTo>
                <a:lnTo>
                  <a:pt x="164608" y="315647"/>
                </a:lnTo>
                <a:lnTo>
                  <a:pt x="165137" y="316440"/>
                </a:lnTo>
                <a:lnTo>
                  <a:pt x="166461" y="317234"/>
                </a:lnTo>
                <a:lnTo>
                  <a:pt x="167255" y="317763"/>
                </a:lnTo>
                <a:lnTo>
                  <a:pt x="168314" y="319086"/>
                </a:lnTo>
                <a:lnTo>
                  <a:pt x="168579" y="319615"/>
                </a:lnTo>
                <a:lnTo>
                  <a:pt x="169373" y="319880"/>
                </a:lnTo>
                <a:lnTo>
                  <a:pt x="170432" y="320145"/>
                </a:lnTo>
                <a:lnTo>
                  <a:pt x="170432" y="320409"/>
                </a:lnTo>
                <a:lnTo>
                  <a:pt x="174138" y="320145"/>
                </a:lnTo>
                <a:lnTo>
                  <a:pt x="173344" y="318028"/>
                </a:lnTo>
                <a:lnTo>
                  <a:pt x="173079" y="317234"/>
                </a:lnTo>
                <a:lnTo>
                  <a:pt x="173344" y="316440"/>
                </a:lnTo>
                <a:lnTo>
                  <a:pt x="173344" y="316176"/>
                </a:lnTo>
                <a:lnTo>
                  <a:pt x="174138" y="315382"/>
                </a:lnTo>
                <a:lnTo>
                  <a:pt x="174138" y="314324"/>
                </a:lnTo>
                <a:lnTo>
                  <a:pt x="173874" y="313795"/>
                </a:lnTo>
                <a:lnTo>
                  <a:pt x="173079" y="313530"/>
                </a:lnTo>
                <a:lnTo>
                  <a:pt x="172021" y="312472"/>
                </a:lnTo>
                <a:lnTo>
                  <a:pt x="171226" y="312472"/>
                </a:lnTo>
                <a:lnTo>
                  <a:pt x="171226" y="311942"/>
                </a:lnTo>
                <a:lnTo>
                  <a:pt x="171226" y="311149"/>
                </a:lnTo>
                <a:lnTo>
                  <a:pt x="172285" y="311149"/>
                </a:lnTo>
                <a:lnTo>
                  <a:pt x="172285" y="310620"/>
                </a:lnTo>
                <a:lnTo>
                  <a:pt x="172285" y="309826"/>
                </a:lnTo>
                <a:lnTo>
                  <a:pt x="173344" y="310620"/>
                </a:lnTo>
                <a:lnTo>
                  <a:pt x="174403" y="310355"/>
                </a:lnTo>
                <a:lnTo>
                  <a:pt x="174933" y="310884"/>
                </a:lnTo>
                <a:lnTo>
                  <a:pt x="175727" y="311942"/>
                </a:lnTo>
                <a:lnTo>
                  <a:pt x="176521" y="312736"/>
                </a:lnTo>
                <a:lnTo>
                  <a:pt x="177051" y="313795"/>
                </a:lnTo>
                <a:lnTo>
                  <a:pt x="177845" y="314853"/>
                </a:lnTo>
                <a:lnTo>
                  <a:pt x="178639" y="315647"/>
                </a:lnTo>
                <a:lnTo>
                  <a:pt x="179698" y="316440"/>
                </a:lnTo>
                <a:lnTo>
                  <a:pt x="180227" y="317499"/>
                </a:lnTo>
                <a:lnTo>
                  <a:pt x="181286" y="317499"/>
                </a:lnTo>
                <a:lnTo>
                  <a:pt x="182081" y="317763"/>
                </a:lnTo>
                <a:lnTo>
                  <a:pt x="182345" y="318292"/>
                </a:lnTo>
                <a:lnTo>
                  <a:pt x="182610" y="318557"/>
                </a:lnTo>
                <a:lnTo>
                  <a:pt x="182610" y="319351"/>
                </a:lnTo>
                <a:lnTo>
                  <a:pt x="186316" y="319086"/>
                </a:lnTo>
                <a:lnTo>
                  <a:pt x="187111" y="318557"/>
                </a:lnTo>
                <a:lnTo>
                  <a:pt x="186316" y="317234"/>
                </a:lnTo>
                <a:lnTo>
                  <a:pt x="186316" y="316176"/>
                </a:lnTo>
                <a:lnTo>
                  <a:pt x="186846" y="315911"/>
                </a:lnTo>
                <a:lnTo>
                  <a:pt x="186846" y="315647"/>
                </a:lnTo>
                <a:lnTo>
                  <a:pt x="187375" y="314853"/>
                </a:lnTo>
                <a:lnTo>
                  <a:pt x="187375" y="314059"/>
                </a:lnTo>
                <a:lnTo>
                  <a:pt x="187111" y="313530"/>
                </a:lnTo>
                <a:lnTo>
                  <a:pt x="186316" y="313001"/>
                </a:lnTo>
                <a:lnTo>
                  <a:pt x="185522" y="312472"/>
                </a:lnTo>
                <a:lnTo>
                  <a:pt x="184463" y="312207"/>
                </a:lnTo>
                <a:lnTo>
                  <a:pt x="184463" y="311149"/>
                </a:lnTo>
                <a:lnTo>
                  <a:pt x="183934" y="310884"/>
                </a:lnTo>
                <a:lnTo>
                  <a:pt x="184198" y="310090"/>
                </a:lnTo>
                <a:lnTo>
                  <a:pt x="184198" y="309826"/>
                </a:lnTo>
                <a:lnTo>
                  <a:pt x="185522" y="309297"/>
                </a:lnTo>
                <a:lnTo>
                  <a:pt x="186316" y="308767"/>
                </a:lnTo>
                <a:lnTo>
                  <a:pt x="187111" y="309032"/>
                </a:lnTo>
                <a:lnTo>
                  <a:pt x="187640" y="308767"/>
                </a:lnTo>
                <a:lnTo>
                  <a:pt x="187905" y="309032"/>
                </a:lnTo>
                <a:lnTo>
                  <a:pt x="188170" y="309826"/>
                </a:lnTo>
                <a:lnTo>
                  <a:pt x="188699" y="310620"/>
                </a:lnTo>
                <a:lnTo>
                  <a:pt x="189493" y="311678"/>
                </a:lnTo>
                <a:lnTo>
                  <a:pt x="190552" y="312736"/>
                </a:lnTo>
                <a:lnTo>
                  <a:pt x="191346" y="313795"/>
                </a:lnTo>
                <a:lnTo>
                  <a:pt x="191082" y="314324"/>
                </a:lnTo>
                <a:lnTo>
                  <a:pt x="191876" y="314853"/>
                </a:lnTo>
                <a:lnTo>
                  <a:pt x="192935" y="315911"/>
                </a:lnTo>
                <a:lnTo>
                  <a:pt x="193729" y="316705"/>
                </a:lnTo>
                <a:lnTo>
                  <a:pt x="193464" y="317234"/>
                </a:lnTo>
                <a:lnTo>
                  <a:pt x="193464" y="317499"/>
                </a:lnTo>
                <a:lnTo>
                  <a:pt x="193464" y="317763"/>
                </a:lnTo>
                <a:lnTo>
                  <a:pt x="198230" y="317234"/>
                </a:lnTo>
                <a:lnTo>
                  <a:pt x="197435" y="315382"/>
                </a:lnTo>
                <a:lnTo>
                  <a:pt x="197171" y="314324"/>
                </a:lnTo>
                <a:lnTo>
                  <a:pt x="197435" y="314059"/>
                </a:lnTo>
                <a:lnTo>
                  <a:pt x="197965" y="313001"/>
                </a:lnTo>
                <a:lnTo>
                  <a:pt x="197965" y="312207"/>
                </a:lnTo>
                <a:lnTo>
                  <a:pt x="197171" y="311149"/>
                </a:lnTo>
                <a:lnTo>
                  <a:pt x="196906" y="311149"/>
                </a:lnTo>
                <a:lnTo>
                  <a:pt x="195582" y="310620"/>
                </a:lnTo>
                <a:lnTo>
                  <a:pt x="195317" y="310090"/>
                </a:lnTo>
                <a:lnTo>
                  <a:pt x="194258" y="309297"/>
                </a:lnTo>
                <a:lnTo>
                  <a:pt x="194523" y="308767"/>
                </a:lnTo>
                <a:lnTo>
                  <a:pt x="194788" y="308503"/>
                </a:lnTo>
                <a:lnTo>
                  <a:pt x="195053" y="307974"/>
                </a:lnTo>
                <a:lnTo>
                  <a:pt x="195317" y="307180"/>
                </a:lnTo>
                <a:lnTo>
                  <a:pt x="196906" y="307445"/>
                </a:lnTo>
                <a:lnTo>
                  <a:pt x="197965" y="307974"/>
                </a:lnTo>
                <a:lnTo>
                  <a:pt x="198759" y="307974"/>
                </a:lnTo>
                <a:lnTo>
                  <a:pt x="199024" y="307974"/>
                </a:lnTo>
                <a:lnTo>
                  <a:pt x="199024" y="308503"/>
                </a:lnTo>
                <a:lnTo>
                  <a:pt x="199818" y="309826"/>
                </a:lnTo>
                <a:lnTo>
                  <a:pt x="200347" y="311149"/>
                </a:lnTo>
                <a:lnTo>
                  <a:pt x="201671" y="312472"/>
                </a:lnTo>
                <a:lnTo>
                  <a:pt x="202465" y="313001"/>
                </a:lnTo>
                <a:lnTo>
                  <a:pt x="202995" y="314059"/>
                </a:lnTo>
                <a:lnTo>
                  <a:pt x="203789" y="314588"/>
                </a:lnTo>
                <a:lnTo>
                  <a:pt x="204054" y="314588"/>
                </a:lnTo>
                <a:lnTo>
                  <a:pt x="204319" y="314324"/>
                </a:lnTo>
                <a:lnTo>
                  <a:pt x="204848" y="314588"/>
                </a:lnTo>
                <a:lnTo>
                  <a:pt x="205642" y="315911"/>
                </a:lnTo>
                <a:lnTo>
                  <a:pt x="209613" y="315382"/>
                </a:lnTo>
                <a:lnTo>
                  <a:pt x="209349" y="314853"/>
                </a:lnTo>
                <a:lnTo>
                  <a:pt x="209084" y="313795"/>
                </a:lnTo>
                <a:lnTo>
                  <a:pt x="209084" y="312472"/>
                </a:lnTo>
                <a:lnTo>
                  <a:pt x="209349" y="311942"/>
                </a:lnTo>
                <a:lnTo>
                  <a:pt x="209084" y="310620"/>
                </a:lnTo>
                <a:lnTo>
                  <a:pt x="208554" y="309826"/>
                </a:lnTo>
                <a:lnTo>
                  <a:pt x="208025" y="309032"/>
                </a:lnTo>
                <a:lnTo>
                  <a:pt x="208025" y="309297"/>
                </a:lnTo>
                <a:lnTo>
                  <a:pt x="207760" y="309826"/>
                </a:lnTo>
                <a:lnTo>
                  <a:pt x="207495" y="309826"/>
                </a:lnTo>
                <a:lnTo>
                  <a:pt x="207231" y="309826"/>
                </a:lnTo>
                <a:lnTo>
                  <a:pt x="206436" y="308503"/>
                </a:lnTo>
                <a:lnTo>
                  <a:pt x="205907" y="308238"/>
                </a:lnTo>
                <a:lnTo>
                  <a:pt x="205907" y="307445"/>
                </a:lnTo>
                <a:lnTo>
                  <a:pt x="206436" y="306651"/>
                </a:lnTo>
                <a:lnTo>
                  <a:pt x="206701" y="306122"/>
                </a:lnTo>
                <a:lnTo>
                  <a:pt x="207231" y="306122"/>
                </a:lnTo>
                <a:lnTo>
                  <a:pt x="208025" y="306122"/>
                </a:lnTo>
                <a:lnTo>
                  <a:pt x="208290" y="305328"/>
                </a:lnTo>
                <a:lnTo>
                  <a:pt x="209613" y="306386"/>
                </a:lnTo>
                <a:lnTo>
                  <a:pt x="210143" y="307445"/>
                </a:lnTo>
                <a:lnTo>
                  <a:pt x="210937" y="308503"/>
                </a:lnTo>
                <a:lnTo>
                  <a:pt x="211996" y="309826"/>
                </a:lnTo>
                <a:lnTo>
                  <a:pt x="212790" y="310355"/>
                </a:lnTo>
                <a:lnTo>
                  <a:pt x="213320" y="311149"/>
                </a:lnTo>
                <a:lnTo>
                  <a:pt x="214379" y="312207"/>
                </a:lnTo>
                <a:lnTo>
                  <a:pt x="215438" y="313001"/>
                </a:lnTo>
                <a:lnTo>
                  <a:pt x="216232" y="312472"/>
                </a:lnTo>
                <a:lnTo>
                  <a:pt x="217026" y="313795"/>
                </a:lnTo>
                <a:lnTo>
                  <a:pt x="220732" y="313001"/>
                </a:lnTo>
                <a:lnTo>
                  <a:pt x="219673" y="311149"/>
                </a:lnTo>
                <a:lnTo>
                  <a:pt x="219409" y="310620"/>
                </a:lnTo>
                <a:lnTo>
                  <a:pt x="219673" y="310090"/>
                </a:lnTo>
                <a:lnTo>
                  <a:pt x="219938" y="309032"/>
                </a:lnTo>
                <a:lnTo>
                  <a:pt x="219673" y="308238"/>
                </a:lnTo>
                <a:lnTo>
                  <a:pt x="218614" y="307180"/>
                </a:lnTo>
                <a:lnTo>
                  <a:pt x="217555" y="306915"/>
                </a:lnTo>
                <a:lnTo>
                  <a:pt x="216232" y="306122"/>
                </a:lnTo>
                <a:lnTo>
                  <a:pt x="216761" y="305592"/>
                </a:lnTo>
                <a:lnTo>
                  <a:pt x="217026" y="305063"/>
                </a:lnTo>
                <a:lnTo>
                  <a:pt x="217291" y="304270"/>
                </a:lnTo>
                <a:lnTo>
                  <a:pt x="217820" y="304270"/>
                </a:lnTo>
                <a:lnTo>
                  <a:pt x="218085" y="304270"/>
                </a:lnTo>
                <a:lnTo>
                  <a:pt x="219409" y="304270"/>
                </a:lnTo>
                <a:lnTo>
                  <a:pt x="220732" y="304270"/>
                </a:lnTo>
                <a:lnTo>
                  <a:pt x="220468" y="305063"/>
                </a:lnTo>
                <a:lnTo>
                  <a:pt x="222321" y="306122"/>
                </a:lnTo>
                <a:lnTo>
                  <a:pt x="223115" y="307445"/>
                </a:lnTo>
                <a:lnTo>
                  <a:pt x="224439" y="308767"/>
                </a:lnTo>
                <a:lnTo>
                  <a:pt x="225233" y="309297"/>
                </a:lnTo>
                <a:lnTo>
                  <a:pt x="226292" y="310355"/>
                </a:lnTo>
                <a:lnTo>
                  <a:pt x="226821" y="311678"/>
                </a:lnTo>
                <a:lnTo>
                  <a:pt x="227086" y="310620"/>
                </a:lnTo>
                <a:lnTo>
                  <a:pt x="227880" y="310620"/>
                </a:lnTo>
                <a:lnTo>
                  <a:pt x="227880" y="311678"/>
                </a:lnTo>
                <a:lnTo>
                  <a:pt x="232116" y="310620"/>
                </a:lnTo>
                <a:lnTo>
                  <a:pt x="231851" y="310090"/>
                </a:lnTo>
                <a:lnTo>
                  <a:pt x="231851" y="309297"/>
                </a:lnTo>
                <a:lnTo>
                  <a:pt x="231851" y="308767"/>
                </a:lnTo>
                <a:lnTo>
                  <a:pt x="230263" y="307974"/>
                </a:lnTo>
                <a:lnTo>
                  <a:pt x="230528" y="306915"/>
                </a:lnTo>
                <a:lnTo>
                  <a:pt x="230792" y="305592"/>
                </a:lnTo>
                <a:lnTo>
                  <a:pt x="231057" y="304534"/>
                </a:lnTo>
                <a:lnTo>
                  <a:pt x="230528" y="304534"/>
                </a:lnTo>
                <a:lnTo>
                  <a:pt x="229998" y="304270"/>
                </a:lnTo>
                <a:lnTo>
                  <a:pt x="229998" y="303211"/>
                </a:lnTo>
                <a:lnTo>
                  <a:pt x="229733" y="302417"/>
                </a:lnTo>
                <a:lnTo>
                  <a:pt x="229998" y="302417"/>
                </a:lnTo>
                <a:lnTo>
                  <a:pt x="231057" y="301624"/>
                </a:lnTo>
                <a:lnTo>
                  <a:pt x="231851" y="301359"/>
                </a:lnTo>
                <a:lnTo>
                  <a:pt x="232116" y="303211"/>
                </a:lnTo>
                <a:lnTo>
                  <a:pt x="232645" y="303476"/>
                </a:lnTo>
                <a:lnTo>
                  <a:pt x="232910" y="303476"/>
                </a:lnTo>
                <a:lnTo>
                  <a:pt x="232910" y="302417"/>
                </a:lnTo>
                <a:lnTo>
                  <a:pt x="233440" y="301888"/>
                </a:lnTo>
                <a:lnTo>
                  <a:pt x="233704" y="301624"/>
                </a:lnTo>
                <a:lnTo>
                  <a:pt x="233969" y="301624"/>
                </a:lnTo>
                <a:lnTo>
                  <a:pt x="234234" y="302417"/>
                </a:lnTo>
                <a:lnTo>
                  <a:pt x="235558" y="304270"/>
                </a:lnTo>
                <a:lnTo>
                  <a:pt x="236087" y="305328"/>
                </a:lnTo>
                <a:lnTo>
                  <a:pt x="236087" y="306122"/>
                </a:lnTo>
                <a:lnTo>
                  <a:pt x="235822" y="306122"/>
                </a:lnTo>
                <a:lnTo>
                  <a:pt x="235293" y="306122"/>
                </a:lnTo>
                <a:lnTo>
                  <a:pt x="235293" y="306386"/>
                </a:lnTo>
                <a:lnTo>
                  <a:pt x="235822" y="306386"/>
                </a:lnTo>
                <a:lnTo>
                  <a:pt x="236352" y="306651"/>
                </a:lnTo>
                <a:lnTo>
                  <a:pt x="237411" y="307445"/>
                </a:lnTo>
                <a:lnTo>
                  <a:pt x="237675" y="308767"/>
                </a:lnTo>
                <a:lnTo>
                  <a:pt x="238205" y="308767"/>
                </a:lnTo>
                <a:lnTo>
                  <a:pt x="239264" y="309032"/>
                </a:lnTo>
                <a:lnTo>
                  <a:pt x="244029" y="307445"/>
                </a:lnTo>
                <a:lnTo>
                  <a:pt x="243235" y="306122"/>
                </a:lnTo>
                <a:lnTo>
                  <a:pt x="242705" y="304534"/>
                </a:lnTo>
                <a:lnTo>
                  <a:pt x="240323" y="302947"/>
                </a:lnTo>
                <a:lnTo>
                  <a:pt x="238999" y="301624"/>
                </a:lnTo>
                <a:lnTo>
                  <a:pt x="237146" y="299772"/>
                </a:lnTo>
                <a:lnTo>
                  <a:pt x="236617" y="299507"/>
                </a:lnTo>
                <a:lnTo>
                  <a:pt x="236087" y="298978"/>
                </a:lnTo>
                <a:lnTo>
                  <a:pt x="235822" y="298184"/>
                </a:lnTo>
                <a:lnTo>
                  <a:pt x="235558" y="297655"/>
                </a:lnTo>
                <a:lnTo>
                  <a:pt x="235822" y="297390"/>
                </a:lnTo>
                <a:lnTo>
                  <a:pt x="236087" y="296861"/>
                </a:lnTo>
                <a:lnTo>
                  <a:pt x="236087" y="296067"/>
                </a:lnTo>
                <a:lnTo>
                  <a:pt x="236352" y="295803"/>
                </a:lnTo>
                <a:lnTo>
                  <a:pt x="237146" y="295803"/>
                </a:lnTo>
                <a:lnTo>
                  <a:pt x="237411" y="295009"/>
                </a:lnTo>
                <a:lnTo>
                  <a:pt x="237940" y="294215"/>
                </a:lnTo>
                <a:lnTo>
                  <a:pt x="238470" y="293951"/>
                </a:lnTo>
                <a:lnTo>
                  <a:pt x="237940" y="293422"/>
                </a:lnTo>
                <a:lnTo>
                  <a:pt x="236617" y="293157"/>
                </a:lnTo>
                <a:lnTo>
                  <a:pt x="235293" y="293422"/>
                </a:lnTo>
                <a:lnTo>
                  <a:pt x="234234" y="293157"/>
                </a:lnTo>
                <a:lnTo>
                  <a:pt x="233969" y="293157"/>
                </a:lnTo>
                <a:lnTo>
                  <a:pt x="235293" y="292363"/>
                </a:lnTo>
                <a:lnTo>
                  <a:pt x="236087" y="292363"/>
                </a:lnTo>
                <a:lnTo>
                  <a:pt x="237411" y="292363"/>
                </a:lnTo>
                <a:lnTo>
                  <a:pt x="238470" y="293157"/>
                </a:lnTo>
                <a:lnTo>
                  <a:pt x="238470" y="292363"/>
                </a:lnTo>
                <a:lnTo>
                  <a:pt x="238999" y="292099"/>
                </a:lnTo>
                <a:lnTo>
                  <a:pt x="239529" y="292099"/>
                </a:lnTo>
                <a:lnTo>
                  <a:pt x="240058" y="291834"/>
                </a:lnTo>
                <a:lnTo>
                  <a:pt x="241117" y="291305"/>
                </a:lnTo>
                <a:lnTo>
                  <a:pt x="241382" y="290511"/>
                </a:lnTo>
                <a:lnTo>
                  <a:pt x="241117" y="289982"/>
                </a:lnTo>
                <a:lnTo>
                  <a:pt x="240058" y="289453"/>
                </a:lnTo>
                <a:lnTo>
                  <a:pt x="238470" y="288395"/>
                </a:lnTo>
                <a:lnTo>
                  <a:pt x="237940" y="287865"/>
                </a:lnTo>
                <a:lnTo>
                  <a:pt x="237940" y="287601"/>
                </a:lnTo>
                <a:lnTo>
                  <a:pt x="238999" y="287865"/>
                </a:lnTo>
                <a:lnTo>
                  <a:pt x="239793" y="287865"/>
                </a:lnTo>
                <a:lnTo>
                  <a:pt x="240323" y="288130"/>
                </a:lnTo>
                <a:lnTo>
                  <a:pt x="241117" y="288395"/>
                </a:lnTo>
                <a:lnTo>
                  <a:pt x="241647" y="288924"/>
                </a:lnTo>
                <a:lnTo>
                  <a:pt x="241911" y="290247"/>
                </a:lnTo>
                <a:lnTo>
                  <a:pt x="241911" y="291570"/>
                </a:lnTo>
                <a:lnTo>
                  <a:pt x="241117" y="293422"/>
                </a:lnTo>
                <a:lnTo>
                  <a:pt x="241382" y="293951"/>
                </a:lnTo>
                <a:lnTo>
                  <a:pt x="244823" y="295009"/>
                </a:lnTo>
                <a:lnTo>
                  <a:pt x="245353" y="295009"/>
                </a:lnTo>
                <a:lnTo>
                  <a:pt x="246677" y="295009"/>
                </a:lnTo>
                <a:lnTo>
                  <a:pt x="246677" y="294480"/>
                </a:lnTo>
                <a:lnTo>
                  <a:pt x="246941" y="293686"/>
                </a:lnTo>
                <a:lnTo>
                  <a:pt x="247471" y="292628"/>
                </a:lnTo>
                <a:lnTo>
                  <a:pt x="248265" y="292099"/>
                </a:lnTo>
                <a:lnTo>
                  <a:pt x="249059" y="291834"/>
                </a:lnTo>
                <a:lnTo>
                  <a:pt x="249589" y="290511"/>
                </a:lnTo>
                <a:lnTo>
                  <a:pt x="250648" y="289982"/>
                </a:lnTo>
                <a:lnTo>
                  <a:pt x="251177" y="289717"/>
                </a:lnTo>
                <a:lnTo>
                  <a:pt x="251971" y="289717"/>
                </a:lnTo>
                <a:lnTo>
                  <a:pt x="251442" y="288395"/>
                </a:lnTo>
                <a:lnTo>
                  <a:pt x="251971" y="287601"/>
                </a:lnTo>
                <a:lnTo>
                  <a:pt x="252236" y="287072"/>
                </a:lnTo>
                <a:lnTo>
                  <a:pt x="252766" y="287601"/>
                </a:lnTo>
                <a:lnTo>
                  <a:pt x="253295" y="287601"/>
                </a:lnTo>
                <a:lnTo>
                  <a:pt x="255148" y="288395"/>
                </a:lnTo>
                <a:lnTo>
                  <a:pt x="256207" y="288924"/>
                </a:lnTo>
                <a:lnTo>
                  <a:pt x="256737" y="289982"/>
                </a:lnTo>
                <a:lnTo>
                  <a:pt x="257001" y="291305"/>
                </a:lnTo>
                <a:lnTo>
                  <a:pt x="257001" y="293157"/>
                </a:lnTo>
                <a:lnTo>
                  <a:pt x="256472" y="294215"/>
                </a:lnTo>
                <a:lnTo>
                  <a:pt x="256472" y="296067"/>
                </a:lnTo>
                <a:lnTo>
                  <a:pt x="256737" y="297390"/>
                </a:lnTo>
                <a:lnTo>
                  <a:pt x="257001" y="297920"/>
                </a:lnTo>
                <a:lnTo>
                  <a:pt x="257796" y="298184"/>
                </a:lnTo>
                <a:lnTo>
                  <a:pt x="259384" y="299507"/>
                </a:lnTo>
                <a:lnTo>
                  <a:pt x="260443" y="300830"/>
                </a:lnTo>
                <a:lnTo>
                  <a:pt x="261502" y="302682"/>
                </a:lnTo>
                <a:lnTo>
                  <a:pt x="262561" y="306122"/>
                </a:lnTo>
                <a:lnTo>
                  <a:pt x="283475" y="298978"/>
                </a:lnTo>
                <a:lnTo>
                  <a:pt x="304919" y="291305"/>
                </a:lnTo>
                <a:lnTo>
                  <a:pt x="326892" y="282309"/>
                </a:lnTo>
                <a:lnTo>
                  <a:pt x="349130" y="272784"/>
                </a:lnTo>
                <a:lnTo>
                  <a:pt x="360514" y="267757"/>
                </a:lnTo>
                <a:lnTo>
                  <a:pt x="371898" y="262201"/>
                </a:lnTo>
                <a:lnTo>
                  <a:pt x="383281" y="256645"/>
                </a:lnTo>
                <a:lnTo>
                  <a:pt x="394930" y="250824"/>
                </a:lnTo>
                <a:lnTo>
                  <a:pt x="406313" y="244474"/>
                </a:lnTo>
                <a:lnTo>
                  <a:pt x="417697" y="238124"/>
                </a:lnTo>
                <a:lnTo>
                  <a:pt x="429081" y="231509"/>
                </a:lnTo>
                <a:lnTo>
                  <a:pt x="440200" y="224895"/>
                </a:lnTo>
                <a:lnTo>
                  <a:pt x="451584" y="217486"/>
                </a:lnTo>
                <a:lnTo>
                  <a:pt x="462703" y="210078"/>
                </a:lnTo>
                <a:lnTo>
                  <a:pt x="473822" y="202405"/>
                </a:lnTo>
                <a:lnTo>
                  <a:pt x="484676" y="194203"/>
                </a:lnTo>
                <a:lnTo>
                  <a:pt x="495530" y="186265"/>
                </a:lnTo>
                <a:lnTo>
                  <a:pt x="506384" y="177534"/>
                </a:lnTo>
                <a:lnTo>
                  <a:pt x="516709" y="168803"/>
                </a:lnTo>
                <a:lnTo>
                  <a:pt x="527034" y="159542"/>
                </a:lnTo>
                <a:lnTo>
                  <a:pt x="537094" y="149753"/>
                </a:lnTo>
                <a:lnTo>
                  <a:pt x="546625" y="140228"/>
                </a:lnTo>
                <a:lnTo>
                  <a:pt x="556685" y="130174"/>
                </a:lnTo>
                <a:lnTo>
                  <a:pt x="565950" y="119590"/>
                </a:lnTo>
                <a:lnTo>
                  <a:pt x="574687" y="108742"/>
                </a:lnTo>
                <a:lnTo>
                  <a:pt x="583688" y="97630"/>
                </a:lnTo>
                <a:lnTo>
                  <a:pt x="589908" y="89277"/>
                </a:lnTo>
                <a:lnTo>
                  <a:pt x="589516" y="67998"/>
                </a:lnTo>
                <a:lnTo>
                  <a:pt x="587658" y="66411"/>
                </a:lnTo>
                <a:lnTo>
                  <a:pt x="585799" y="65088"/>
                </a:lnTo>
                <a:lnTo>
                  <a:pt x="583941" y="63500"/>
                </a:lnTo>
                <a:lnTo>
                  <a:pt x="582613" y="61913"/>
                </a:lnTo>
                <a:lnTo>
                  <a:pt x="582613" y="60854"/>
                </a:lnTo>
                <a:lnTo>
                  <a:pt x="582613" y="60325"/>
                </a:lnTo>
                <a:lnTo>
                  <a:pt x="583144" y="60060"/>
                </a:lnTo>
                <a:lnTo>
                  <a:pt x="584472" y="59531"/>
                </a:lnTo>
                <a:lnTo>
                  <a:pt x="586065" y="59531"/>
                </a:lnTo>
                <a:lnTo>
                  <a:pt x="588189" y="59531"/>
                </a:lnTo>
                <a:lnTo>
                  <a:pt x="588189" y="52652"/>
                </a:lnTo>
                <a:lnTo>
                  <a:pt x="588189" y="40217"/>
                </a:lnTo>
                <a:lnTo>
                  <a:pt x="588720" y="38365"/>
                </a:lnTo>
                <a:lnTo>
                  <a:pt x="589782" y="36777"/>
                </a:lnTo>
                <a:lnTo>
                  <a:pt x="591375" y="34925"/>
                </a:lnTo>
                <a:lnTo>
                  <a:pt x="593499" y="33073"/>
                </a:lnTo>
                <a:lnTo>
                  <a:pt x="595092" y="32279"/>
                </a:lnTo>
                <a:lnTo>
                  <a:pt x="596420" y="31221"/>
                </a:lnTo>
                <a:lnTo>
                  <a:pt x="598809" y="30692"/>
                </a:lnTo>
                <a:lnTo>
                  <a:pt x="600933" y="30162"/>
                </a:lnTo>
                <a:lnTo>
                  <a:pt x="603323" y="29898"/>
                </a:lnTo>
                <a:lnTo>
                  <a:pt x="605978" y="29898"/>
                </a:lnTo>
                <a:lnTo>
                  <a:pt x="608633" y="29898"/>
                </a:lnTo>
                <a:lnTo>
                  <a:pt x="608633" y="11906"/>
                </a:lnTo>
                <a:lnTo>
                  <a:pt x="607836" y="10319"/>
                </a:lnTo>
                <a:lnTo>
                  <a:pt x="607040" y="6879"/>
                </a:lnTo>
                <a:lnTo>
                  <a:pt x="606774" y="5556"/>
                </a:lnTo>
                <a:lnTo>
                  <a:pt x="606774" y="4233"/>
                </a:lnTo>
                <a:lnTo>
                  <a:pt x="607040" y="3704"/>
                </a:lnTo>
                <a:lnTo>
                  <a:pt x="607305" y="3175"/>
                </a:lnTo>
                <a:lnTo>
                  <a:pt x="607836" y="3175"/>
                </a:lnTo>
                <a:lnTo>
                  <a:pt x="608633" y="3175"/>
                </a:lnTo>
                <a:lnTo>
                  <a:pt x="609429" y="2116"/>
                </a:lnTo>
                <a:lnTo>
                  <a:pt x="610757" y="1058"/>
                </a:lnTo>
                <a:lnTo>
                  <a:pt x="612084" y="529"/>
                </a:lnTo>
                <a:lnTo>
                  <a:pt x="613943" y="264"/>
                </a:lnTo>
                <a:lnTo>
                  <a:pt x="614739" y="264"/>
                </a:lnTo>
                <a:lnTo>
                  <a:pt x="616067" y="794"/>
                </a:lnTo>
                <a:lnTo>
                  <a:pt x="617129" y="1323"/>
                </a:lnTo>
                <a:lnTo>
                  <a:pt x="618456" y="2381"/>
                </a:lnTo>
                <a:lnTo>
                  <a:pt x="619784" y="3704"/>
                </a:lnTo>
                <a:lnTo>
                  <a:pt x="620846" y="5027"/>
                </a:lnTo>
                <a:lnTo>
                  <a:pt x="620846" y="24342"/>
                </a:lnTo>
                <a:lnTo>
                  <a:pt x="621643" y="25664"/>
                </a:lnTo>
                <a:lnTo>
                  <a:pt x="622174" y="27252"/>
                </a:lnTo>
                <a:lnTo>
                  <a:pt x="623236" y="28839"/>
                </a:lnTo>
                <a:lnTo>
                  <a:pt x="624298" y="29898"/>
                </a:lnTo>
                <a:lnTo>
                  <a:pt x="625094" y="30162"/>
                </a:lnTo>
                <a:lnTo>
                  <a:pt x="625625" y="30162"/>
                </a:lnTo>
                <a:lnTo>
                  <a:pt x="626422" y="29898"/>
                </a:lnTo>
                <a:lnTo>
                  <a:pt x="627484" y="29104"/>
                </a:lnTo>
                <a:lnTo>
                  <a:pt x="628811" y="28310"/>
                </a:lnTo>
                <a:lnTo>
                  <a:pt x="629608" y="26723"/>
                </a:lnTo>
                <a:lnTo>
                  <a:pt x="630935" y="25664"/>
                </a:lnTo>
                <a:lnTo>
                  <a:pt x="631997" y="24606"/>
                </a:lnTo>
                <a:lnTo>
                  <a:pt x="633590" y="23019"/>
                </a:lnTo>
                <a:lnTo>
                  <a:pt x="634652" y="21431"/>
                </a:lnTo>
                <a:lnTo>
                  <a:pt x="635449" y="19314"/>
                </a:lnTo>
                <a:lnTo>
                  <a:pt x="635449" y="18256"/>
                </a:lnTo>
                <a:lnTo>
                  <a:pt x="635449" y="17198"/>
                </a:lnTo>
                <a:lnTo>
                  <a:pt x="635183" y="16139"/>
                </a:lnTo>
                <a:lnTo>
                  <a:pt x="634652" y="15081"/>
                </a:lnTo>
                <a:lnTo>
                  <a:pt x="633590" y="12435"/>
                </a:lnTo>
                <a:lnTo>
                  <a:pt x="633059" y="10319"/>
                </a:lnTo>
                <a:lnTo>
                  <a:pt x="633059" y="7673"/>
                </a:lnTo>
                <a:lnTo>
                  <a:pt x="633059" y="6085"/>
                </a:lnTo>
                <a:lnTo>
                  <a:pt x="633325" y="4762"/>
                </a:lnTo>
                <a:lnTo>
                  <a:pt x="633856" y="3704"/>
                </a:lnTo>
                <a:lnTo>
                  <a:pt x="634652" y="2381"/>
                </a:lnTo>
                <a:lnTo>
                  <a:pt x="635714" y="1323"/>
                </a:lnTo>
                <a:lnTo>
                  <a:pt x="637307" y="794"/>
                </a:lnTo>
                <a:lnTo>
                  <a:pt x="639166" y="529"/>
                </a:lnTo>
                <a:lnTo>
                  <a:pt x="641290" y="264"/>
                </a:lnTo>
                <a:lnTo>
                  <a:pt x="642352" y="0"/>
                </a:lnTo>
                <a:close/>
              </a:path>
            </a:pathLst>
          </a:custGeom>
          <a:solidFill>
            <a:srgbClr val="B5B5B7"/>
          </a:solidFill>
          <a:ln>
            <a:noFill/>
          </a:ln>
          <a:extLst/>
        </p:spPr>
        <p:txBody>
          <a:bodyPr lIns="121917" tIns="60958" rIns="121917" bIns="6095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0078359" y="2027258"/>
            <a:ext cx="1905955" cy="556605"/>
            <a:chOff x="1296988" y="1795463"/>
            <a:chExt cx="1435101" cy="419100"/>
          </a:xfrm>
          <a:solidFill>
            <a:srgbClr val="B5B5B7"/>
          </a:solidFill>
        </p:grpSpPr>
        <p:sp>
          <p:nvSpPr>
            <p:cNvPr id="58" name="Freeform 84"/>
            <p:cNvSpPr>
              <a:spLocks noEditPoints="1"/>
            </p:cNvSpPr>
            <p:nvPr/>
          </p:nvSpPr>
          <p:spPr bwMode="auto">
            <a:xfrm>
              <a:off x="2016126" y="1795463"/>
              <a:ext cx="715963" cy="419100"/>
            </a:xfrm>
            <a:custGeom>
              <a:avLst/>
              <a:gdLst>
                <a:gd name="T0" fmla="*/ 407 w 451"/>
                <a:gd name="T1" fmla="*/ 221 h 264"/>
                <a:gd name="T2" fmla="*/ 422 w 451"/>
                <a:gd name="T3" fmla="*/ 215 h 264"/>
                <a:gd name="T4" fmla="*/ 373 w 451"/>
                <a:gd name="T5" fmla="*/ 215 h 264"/>
                <a:gd name="T6" fmla="*/ 388 w 451"/>
                <a:gd name="T7" fmla="*/ 221 h 264"/>
                <a:gd name="T8" fmla="*/ 343 w 451"/>
                <a:gd name="T9" fmla="*/ 212 h 264"/>
                <a:gd name="T10" fmla="*/ 334 w 451"/>
                <a:gd name="T11" fmla="*/ 244 h 264"/>
                <a:gd name="T12" fmla="*/ 347 w 451"/>
                <a:gd name="T13" fmla="*/ 212 h 264"/>
                <a:gd name="T14" fmla="*/ 298 w 451"/>
                <a:gd name="T15" fmla="*/ 217 h 264"/>
                <a:gd name="T16" fmla="*/ 315 w 451"/>
                <a:gd name="T17" fmla="*/ 217 h 264"/>
                <a:gd name="T18" fmla="*/ 266 w 451"/>
                <a:gd name="T19" fmla="*/ 212 h 264"/>
                <a:gd name="T20" fmla="*/ 279 w 451"/>
                <a:gd name="T21" fmla="*/ 244 h 264"/>
                <a:gd name="T22" fmla="*/ 271 w 451"/>
                <a:gd name="T23" fmla="*/ 212 h 264"/>
                <a:gd name="T24" fmla="*/ 225 w 451"/>
                <a:gd name="T25" fmla="*/ 221 h 264"/>
                <a:gd name="T26" fmla="*/ 241 w 451"/>
                <a:gd name="T27" fmla="*/ 215 h 264"/>
                <a:gd name="T28" fmla="*/ 192 w 451"/>
                <a:gd name="T29" fmla="*/ 215 h 264"/>
                <a:gd name="T30" fmla="*/ 207 w 451"/>
                <a:gd name="T31" fmla="*/ 221 h 264"/>
                <a:gd name="T32" fmla="*/ 161 w 451"/>
                <a:gd name="T33" fmla="*/ 212 h 264"/>
                <a:gd name="T34" fmla="*/ 152 w 451"/>
                <a:gd name="T35" fmla="*/ 244 h 264"/>
                <a:gd name="T36" fmla="*/ 164 w 451"/>
                <a:gd name="T37" fmla="*/ 212 h 264"/>
                <a:gd name="T38" fmla="*/ 117 w 451"/>
                <a:gd name="T39" fmla="*/ 217 h 264"/>
                <a:gd name="T40" fmla="*/ 134 w 451"/>
                <a:gd name="T41" fmla="*/ 217 h 264"/>
                <a:gd name="T42" fmla="*/ 81 w 451"/>
                <a:gd name="T43" fmla="*/ 191 h 264"/>
                <a:gd name="T44" fmla="*/ 68 w 451"/>
                <a:gd name="T45" fmla="*/ 264 h 264"/>
                <a:gd name="T46" fmla="*/ 97 w 451"/>
                <a:gd name="T47" fmla="*/ 194 h 264"/>
                <a:gd name="T48" fmla="*/ 33 w 451"/>
                <a:gd name="T49" fmla="*/ 194 h 264"/>
                <a:gd name="T50" fmla="*/ 61 w 451"/>
                <a:gd name="T51" fmla="*/ 264 h 264"/>
                <a:gd name="T52" fmla="*/ 49 w 451"/>
                <a:gd name="T53" fmla="*/ 191 h 264"/>
                <a:gd name="T54" fmla="*/ 425 w 451"/>
                <a:gd name="T55" fmla="*/ 134 h 264"/>
                <a:gd name="T56" fmla="*/ 388 w 451"/>
                <a:gd name="T57" fmla="*/ 134 h 264"/>
                <a:gd name="T58" fmla="*/ 352 w 451"/>
                <a:gd name="T59" fmla="*/ 134 h 264"/>
                <a:gd name="T60" fmla="*/ 317 w 451"/>
                <a:gd name="T61" fmla="*/ 134 h 264"/>
                <a:gd name="T62" fmla="*/ 280 w 451"/>
                <a:gd name="T63" fmla="*/ 134 h 264"/>
                <a:gd name="T64" fmla="*/ 244 w 451"/>
                <a:gd name="T65" fmla="*/ 134 h 264"/>
                <a:gd name="T66" fmla="*/ 207 w 451"/>
                <a:gd name="T67" fmla="*/ 134 h 264"/>
                <a:gd name="T68" fmla="*/ 172 w 451"/>
                <a:gd name="T69" fmla="*/ 134 h 264"/>
                <a:gd name="T70" fmla="*/ 135 w 451"/>
                <a:gd name="T71" fmla="*/ 134 h 264"/>
                <a:gd name="T72" fmla="*/ 99 w 451"/>
                <a:gd name="T73" fmla="*/ 134 h 264"/>
                <a:gd name="T74" fmla="*/ 62 w 451"/>
                <a:gd name="T75" fmla="*/ 134 h 264"/>
                <a:gd name="T76" fmla="*/ 26 w 451"/>
                <a:gd name="T77" fmla="*/ 134 h 264"/>
                <a:gd name="T78" fmla="*/ 425 w 451"/>
                <a:gd name="T79" fmla="*/ 81 h 264"/>
                <a:gd name="T80" fmla="*/ 388 w 451"/>
                <a:gd name="T81" fmla="*/ 81 h 264"/>
                <a:gd name="T82" fmla="*/ 352 w 451"/>
                <a:gd name="T83" fmla="*/ 81 h 264"/>
                <a:gd name="T84" fmla="*/ 317 w 451"/>
                <a:gd name="T85" fmla="*/ 81 h 264"/>
                <a:gd name="T86" fmla="*/ 280 w 451"/>
                <a:gd name="T87" fmla="*/ 81 h 264"/>
                <a:gd name="T88" fmla="*/ 244 w 451"/>
                <a:gd name="T89" fmla="*/ 81 h 264"/>
                <a:gd name="T90" fmla="*/ 207 w 451"/>
                <a:gd name="T91" fmla="*/ 81 h 264"/>
                <a:gd name="T92" fmla="*/ 172 w 451"/>
                <a:gd name="T93" fmla="*/ 81 h 264"/>
                <a:gd name="T94" fmla="*/ 135 w 451"/>
                <a:gd name="T95" fmla="*/ 81 h 264"/>
                <a:gd name="T96" fmla="*/ 99 w 451"/>
                <a:gd name="T97" fmla="*/ 81 h 264"/>
                <a:gd name="T98" fmla="*/ 62 w 451"/>
                <a:gd name="T99" fmla="*/ 81 h 264"/>
                <a:gd name="T100" fmla="*/ 26 w 451"/>
                <a:gd name="T101" fmla="*/ 81 h 264"/>
                <a:gd name="T102" fmla="*/ 1 w 451"/>
                <a:gd name="T103" fmla="*/ 9 h 264"/>
                <a:gd name="T104" fmla="*/ 356 w 451"/>
                <a:gd name="T105" fmla="*/ 41 h 264"/>
                <a:gd name="T106" fmla="*/ 451 w 451"/>
                <a:gd name="T107" fmla="*/ 264 h 264"/>
                <a:gd name="T108" fmla="*/ 18 w 451"/>
                <a:gd name="T109" fmla="*/ 203 h 264"/>
                <a:gd name="T110" fmla="*/ 0 w 451"/>
                <a:gd name="T111" fmla="*/ 18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1" h="264">
                  <a:moveTo>
                    <a:pt x="416" y="212"/>
                  </a:moveTo>
                  <a:lnTo>
                    <a:pt x="413" y="212"/>
                  </a:lnTo>
                  <a:lnTo>
                    <a:pt x="410" y="215"/>
                  </a:lnTo>
                  <a:lnTo>
                    <a:pt x="408" y="217"/>
                  </a:lnTo>
                  <a:lnTo>
                    <a:pt x="407" y="221"/>
                  </a:lnTo>
                  <a:lnTo>
                    <a:pt x="407" y="244"/>
                  </a:lnTo>
                  <a:lnTo>
                    <a:pt x="425" y="244"/>
                  </a:lnTo>
                  <a:lnTo>
                    <a:pt x="425" y="221"/>
                  </a:lnTo>
                  <a:lnTo>
                    <a:pt x="423" y="217"/>
                  </a:lnTo>
                  <a:lnTo>
                    <a:pt x="422" y="215"/>
                  </a:lnTo>
                  <a:lnTo>
                    <a:pt x="419" y="212"/>
                  </a:lnTo>
                  <a:lnTo>
                    <a:pt x="416" y="212"/>
                  </a:lnTo>
                  <a:close/>
                  <a:moveTo>
                    <a:pt x="379" y="212"/>
                  </a:moveTo>
                  <a:lnTo>
                    <a:pt x="376" y="212"/>
                  </a:lnTo>
                  <a:lnTo>
                    <a:pt x="373" y="215"/>
                  </a:lnTo>
                  <a:lnTo>
                    <a:pt x="372" y="217"/>
                  </a:lnTo>
                  <a:lnTo>
                    <a:pt x="370" y="221"/>
                  </a:lnTo>
                  <a:lnTo>
                    <a:pt x="370" y="244"/>
                  </a:lnTo>
                  <a:lnTo>
                    <a:pt x="388" y="244"/>
                  </a:lnTo>
                  <a:lnTo>
                    <a:pt x="388" y="221"/>
                  </a:lnTo>
                  <a:lnTo>
                    <a:pt x="388" y="217"/>
                  </a:lnTo>
                  <a:lnTo>
                    <a:pt x="385" y="215"/>
                  </a:lnTo>
                  <a:lnTo>
                    <a:pt x="382" y="212"/>
                  </a:lnTo>
                  <a:lnTo>
                    <a:pt x="379" y="212"/>
                  </a:lnTo>
                  <a:close/>
                  <a:moveTo>
                    <a:pt x="343" y="212"/>
                  </a:moveTo>
                  <a:lnTo>
                    <a:pt x="340" y="212"/>
                  </a:lnTo>
                  <a:lnTo>
                    <a:pt x="337" y="215"/>
                  </a:lnTo>
                  <a:lnTo>
                    <a:pt x="335" y="217"/>
                  </a:lnTo>
                  <a:lnTo>
                    <a:pt x="334" y="221"/>
                  </a:lnTo>
                  <a:lnTo>
                    <a:pt x="334" y="244"/>
                  </a:lnTo>
                  <a:lnTo>
                    <a:pt x="352" y="244"/>
                  </a:lnTo>
                  <a:lnTo>
                    <a:pt x="352" y="221"/>
                  </a:lnTo>
                  <a:lnTo>
                    <a:pt x="352" y="217"/>
                  </a:lnTo>
                  <a:lnTo>
                    <a:pt x="349" y="215"/>
                  </a:lnTo>
                  <a:lnTo>
                    <a:pt x="347" y="212"/>
                  </a:lnTo>
                  <a:lnTo>
                    <a:pt x="343" y="212"/>
                  </a:lnTo>
                  <a:close/>
                  <a:moveTo>
                    <a:pt x="306" y="212"/>
                  </a:moveTo>
                  <a:lnTo>
                    <a:pt x="303" y="212"/>
                  </a:lnTo>
                  <a:lnTo>
                    <a:pt x="300" y="215"/>
                  </a:lnTo>
                  <a:lnTo>
                    <a:pt x="298" y="217"/>
                  </a:lnTo>
                  <a:lnTo>
                    <a:pt x="298" y="221"/>
                  </a:lnTo>
                  <a:lnTo>
                    <a:pt x="298" y="244"/>
                  </a:lnTo>
                  <a:lnTo>
                    <a:pt x="315" y="244"/>
                  </a:lnTo>
                  <a:lnTo>
                    <a:pt x="315" y="221"/>
                  </a:lnTo>
                  <a:lnTo>
                    <a:pt x="315" y="217"/>
                  </a:lnTo>
                  <a:lnTo>
                    <a:pt x="314" y="215"/>
                  </a:lnTo>
                  <a:lnTo>
                    <a:pt x="311" y="212"/>
                  </a:lnTo>
                  <a:lnTo>
                    <a:pt x="306" y="212"/>
                  </a:lnTo>
                  <a:close/>
                  <a:moveTo>
                    <a:pt x="271" y="212"/>
                  </a:moveTo>
                  <a:lnTo>
                    <a:pt x="266" y="212"/>
                  </a:lnTo>
                  <a:lnTo>
                    <a:pt x="265" y="215"/>
                  </a:lnTo>
                  <a:lnTo>
                    <a:pt x="262" y="217"/>
                  </a:lnTo>
                  <a:lnTo>
                    <a:pt x="262" y="221"/>
                  </a:lnTo>
                  <a:lnTo>
                    <a:pt x="262" y="244"/>
                  </a:lnTo>
                  <a:lnTo>
                    <a:pt x="279" y="244"/>
                  </a:lnTo>
                  <a:lnTo>
                    <a:pt x="279" y="221"/>
                  </a:lnTo>
                  <a:lnTo>
                    <a:pt x="279" y="217"/>
                  </a:lnTo>
                  <a:lnTo>
                    <a:pt x="277" y="215"/>
                  </a:lnTo>
                  <a:lnTo>
                    <a:pt x="274" y="212"/>
                  </a:lnTo>
                  <a:lnTo>
                    <a:pt x="271" y="212"/>
                  </a:lnTo>
                  <a:close/>
                  <a:moveTo>
                    <a:pt x="234" y="212"/>
                  </a:moveTo>
                  <a:lnTo>
                    <a:pt x="231" y="212"/>
                  </a:lnTo>
                  <a:lnTo>
                    <a:pt x="228" y="215"/>
                  </a:lnTo>
                  <a:lnTo>
                    <a:pt x="225" y="217"/>
                  </a:lnTo>
                  <a:lnTo>
                    <a:pt x="225" y="221"/>
                  </a:lnTo>
                  <a:lnTo>
                    <a:pt x="225" y="244"/>
                  </a:lnTo>
                  <a:lnTo>
                    <a:pt x="244" y="244"/>
                  </a:lnTo>
                  <a:lnTo>
                    <a:pt x="244" y="221"/>
                  </a:lnTo>
                  <a:lnTo>
                    <a:pt x="242" y="217"/>
                  </a:lnTo>
                  <a:lnTo>
                    <a:pt x="241" y="215"/>
                  </a:lnTo>
                  <a:lnTo>
                    <a:pt x="238" y="212"/>
                  </a:lnTo>
                  <a:lnTo>
                    <a:pt x="234" y="212"/>
                  </a:lnTo>
                  <a:close/>
                  <a:moveTo>
                    <a:pt x="198" y="212"/>
                  </a:moveTo>
                  <a:lnTo>
                    <a:pt x="195" y="212"/>
                  </a:lnTo>
                  <a:lnTo>
                    <a:pt x="192" y="215"/>
                  </a:lnTo>
                  <a:lnTo>
                    <a:pt x="190" y="217"/>
                  </a:lnTo>
                  <a:lnTo>
                    <a:pt x="189" y="221"/>
                  </a:lnTo>
                  <a:lnTo>
                    <a:pt x="189" y="244"/>
                  </a:lnTo>
                  <a:lnTo>
                    <a:pt x="207" y="244"/>
                  </a:lnTo>
                  <a:lnTo>
                    <a:pt x="207" y="221"/>
                  </a:lnTo>
                  <a:lnTo>
                    <a:pt x="206" y="217"/>
                  </a:lnTo>
                  <a:lnTo>
                    <a:pt x="204" y="215"/>
                  </a:lnTo>
                  <a:lnTo>
                    <a:pt x="201" y="212"/>
                  </a:lnTo>
                  <a:lnTo>
                    <a:pt x="198" y="212"/>
                  </a:lnTo>
                  <a:close/>
                  <a:moveTo>
                    <a:pt x="161" y="212"/>
                  </a:moveTo>
                  <a:lnTo>
                    <a:pt x="158" y="212"/>
                  </a:lnTo>
                  <a:lnTo>
                    <a:pt x="155" y="215"/>
                  </a:lnTo>
                  <a:lnTo>
                    <a:pt x="154" y="217"/>
                  </a:lnTo>
                  <a:lnTo>
                    <a:pt x="152" y="221"/>
                  </a:lnTo>
                  <a:lnTo>
                    <a:pt x="152" y="244"/>
                  </a:lnTo>
                  <a:lnTo>
                    <a:pt x="170" y="244"/>
                  </a:lnTo>
                  <a:lnTo>
                    <a:pt x="170" y="221"/>
                  </a:lnTo>
                  <a:lnTo>
                    <a:pt x="170" y="217"/>
                  </a:lnTo>
                  <a:lnTo>
                    <a:pt x="167" y="215"/>
                  </a:lnTo>
                  <a:lnTo>
                    <a:pt x="164" y="212"/>
                  </a:lnTo>
                  <a:lnTo>
                    <a:pt x="161" y="212"/>
                  </a:lnTo>
                  <a:close/>
                  <a:moveTo>
                    <a:pt x="125" y="212"/>
                  </a:moveTo>
                  <a:lnTo>
                    <a:pt x="122" y="212"/>
                  </a:lnTo>
                  <a:lnTo>
                    <a:pt x="119" y="215"/>
                  </a:lnTo>
                  <a:lnTo>
                    <a:pt x="117" y="217"/>
                  </a:lnTo>
                  <a:lnTo>
                    <a:pt x="117" y="221"/>
                  </a:lnTo>
                  <a:lnTo>
                    <a:pt x="117" y="244"/>
                  </a:lnTo>
                  <a:lnTo>
                    <a:pt x="134" y="244"/>
                  </a:lnTo>
                  <a:lnTo>
                    <a:pt x="134" y="221"/>
                  </a:lnTo>
                  <a:lnTo>
                    <a:pt x="134" y="217"/>
                  </a:lnTo>
                  <a:lnTo>
                    <a:pt x="131" y="215"/>
                  </a:lnTo>
                  <a:lnTo>
                    <a:pt x="129" y="212"/>
                  </a:lnTo>
                  <a:lnTo>
                    <a:pt x="125" y="212"/>
                  </a:lnTo>
                  <a:close/>
                  <a:moveTo>
                    <a:pt x="87" y="189"/>
                  </a:moveTo>
                  <a:lnTo>
                    <a:pt x="81" y="191"/>
                  </a:lnTo>
                  <a:lnTo>
                    <a:pt x="76" y="194"/>
                  </a:lnTo>
                  <a:lnTo>
                    <a:pt x="71" y="198"/>
                  </a:lnTo>
                  <a:lnTo>
                    <a:pt x="70" y="203"/>
                  </a:lnTo>
                  <a:lnTo>
                    <a:pt x="68" y="210"/>
                  </a:lnTo>
                  <a:lnTo>
                    <a:pt x="68" y="264"/>
                  </a:lnTo>
                  <a:lnTo>
                    <a:pt x="103" y="264"/>
                  </a:lnTo>
                  <a:lnTo>
                    <a:pt x="103" y="210"/>
                  </a:lnTo>
                  <a:lnTo>
                    <a:pt x="103" y="203"/>
                  </a:lnTo>
                  <a:lnTo>
                    <a:pt x="100" y="198"/>
                  </a:lnTo>
                  <a:lnTo>
                    <a:pt x="97" y="194"/>
                  </a:lnTo>
                  <a:lnTo>
                    <a:pt x="91" y="191"/>
                  </a:lnTo>
                  <a:lnTo>
                    <a:pt x="87" y="189"/>
                  </a:lnTo>
                  <a:close/>
                  <a:moveTo>
                    <a:pt x="44" y="189"/>
                  </a:moveTo>
                  <a:lnTo>
                    <a:pt x="38" y="191"/>
                  </a:lnTo>
                  <a:lnTo>
                    <a:pt x="33" y="194"/>
                  </a:lnTo>
                  <a:lnTo>
                    <a:pt x="29" y="198"/>
                  </a:lnTo>
                  <a:lnTo>
                    <a:pt x="27" y="203"/>
                  </a:lnTo>
                  <a:lnTo>
                    <a:pt x="26" y="210"/>
                  </a:lnTo>
                  <a:lnTo>
                    <a:pt x="26" y="264"/>
                  </a:lnTo>
                  <a:lnTo>
                    <a:pt x="61" y="264"/>
                  </a:lnTo>
                  <a:lnTo>
                    <a:pt x="61" y="210"/>
                  </a:lnTo>
                  <a:lnTo>
                    <a:pt x="61" y="203"/>
                  </a:lnTo>
                  <a:lnTo>
                    <a:pt x="58" y="198"/>
                  </a:lnTo>
                  <a:lnTo>
                    <a:pt x="55" y="194"/>
                  </a:lnTo>
                  <a:lnTo>
                    <a:pt x="49" y="191"/>
                  </a:lnTo>
                  <a:lnTo>
                    <a:pt x="44" y="189"/>
                  </a:lnTo>
                  <a:close/>
                  <a:moveTo>
                    <a:pt x="407" y="134"/>
                  </a:moveTo>
                  <a:lnTo>
                    <a:pt x="407" y="163"/>
                  </a:lnTo>
                  <a:lnTo>
                    <a:pt x="425" y="163"/>
                  </a:lnTo>
                  <a:lnTo>
                    <a:pt x="425" y="134"/>
                  </a:lnTo>
                  <a:lnTo>
                    <a:pt x="407" y="134"/>
                  </a:lnTo>
                  <a:close/>
                  <a:moveTo>
                    <a:pt x="370" y="134"/>
                  </a:moveTo>
                  <a:lnTo>
                    <a:pt x="370" y="163"/>
                  </a:lnTo>
                  <a:lnTo>
                    <a:pt x="388" y="163"/>
                  </a:lnTo>
                  <a:lnTo>
                    <a:pt x="388" y="134"/>
                  </a:lnTo>
                  <a:lnTo>
                    <a:pt x="370" y="134"/>
                  </a:lnTo>
                  <a:close/>
                  <a:moveTo>
                    <a:pt x="335" y="134"/>
                  </a:moveTo>
                  <a:lnTo>
                    <a:pt x="335" y="163"/>
                  </a:lnTo>
                  <a:lnTo>
                    <a:pt x="352" y="163"/>
                  </a:lnTo>
                  <a:lnTo>
                    <a:pt x="352" y="134"/>
                  </a:lnTo>
                  <a:lnTo>
                    <a:pt x="335" y="134"/>
                  </a:lnTo>
                  <a:close/>
                  <a:moveTo>
                    <a:pt x="298" y="134"/>
                  </a:moveTo>
                  <a:lnTo>
                    <a:pt x="298" y="163"/>
                  </a:lnTo>
                  <a:lnTo>
                    <a:pt x="317" y="163"/>
                  </a:lnTo>
                  <a:lnTo>
                    <a:pt x="317" y="134"/>
                  </a:lnTo>
                  <a:lnTo>
                    <a:pt x="298" y="134"/>
                  </a:lnTo>
                  <a:close/>
                  <a:moveTo>
                    <a:pt x="262" y="134"/>
                  </a:moveTo>
                  <a:lnTo>
                    <a:pt x="262" y="163"/>
                  </a:lnTo>
                  <a:lnTo>
                    <a:pt x="280" y="163"/>
                  </a:lnTo>
                  <a:lnTo>
                    <a:pt x="280" y="134"/>
                  </a:lnTo>
                  <a:lnTo>
                    <a:pt x="262" y="134"/>
                  </a:lnTo>
                  <a:close/>
                  <a:moveTo>
                    <a:pt x="225" y="134"/>
                  </a:moveTo>
                  <a:lnTo>
                    <a:pt x="225" y="163"/>
                  </a:lnTo>
                  <a:lnTo>
                    <a:pt x="244" y="163"/>
                  </a:lnTo>
                  <a:lnTo>
                    <a:pt x="244" y="134"/>
                  </a:lnTo>
                  <a:lnTo>
                    <a:pt x="225" y="134"/>
                  </a:lnTo>
                  <a:close/>
                  <a:moveTo>
                    <a:pt x="190" y="134"/>
                  </a:moveTo>
                  <a:lnTo>
                    <a:pt x="190" y="163"/>
                  </a:lnTo>
                  <a:lnTo>
                    <a:pt x="207" y="163"/>
                  </a:lnTo>
                  <a:lnTo>
                    <a:pt x="207" y="134"/>
                  </a:lnTo>
                  <a:lnTo>
                    <a:pt x="190" y="134"/>
                  </a:lnTo>
                  <a:close/>
                  <a:moveTo>
                    <a:pt x="154" y="134"/>
                  </a:moveTo>
                  <a:lnTo>
                    <a:pt x="154" y="163"/>
                  </a:lnTo>
                  <a:lnTo>
                    <a:pt x="172" y="163"/>
                  </a:lnTo>
                  <a:lnTo>
                    <a:pt x="172" y="134"/>
                  </a:lnTo>
                  <a:lnTo>
                    <a:pt x="154" y="134"/>
                  </a:lnTo>
                  <a:close/>
                  <a:moveTo>
                    <a:pt x="117" y="134"/>
                  </a:moveTo>
                  <a:lnTo>
                    <a:pt x="117" y="163"/>
                  </a:lnTo>
                  <a:lnTo>
                    <a:pt x="135" y="163"/>
                  </a:lnTo>
                  <a:lnTo>
                    <a:pt x="135" y="134"/>
                  </a:lnTo>
                  <a:lnTo>
                    <a:pt x="117" y="134"/>
                  </a:lnTo>
                  <a:close/>
                  <a:moveTo>
                    <a:pt x="81" y="134"/>
                  </a:moveTo>
                  <a:lnTo>
                    <a:pt x="81" y="163"/>
                  </a:lnTo>
                  <a:lnTo>
                    <a:pt x="99" y="163"/>
                  </a:lnTo>
                  <a:lnTo>
                    <a:pt x="99" y="134"/>
                  </a:lnTo>
                  <a:lnTo>
                    <a:pt x="81" y="134"/>
                  </a:lnTo>
                  <a:close/>
                  <a:moveTo>
                    <a:pt x="44" y="134"/>
                  </a:moveTo>
                  <a:lnTo>
                    <a:pt x="44" y="163"/>
                  </a:lnTo>
                  <a:lnTo>
                    <a:pt x="62" y="163"/>
                  </a:lnTo>
                  <a:lnTo>
                    <a:pt x="62" y="134"/>
                  </a:lnTo>
                  <a:lnTo>
                    <a:pt x="44" y="134"/>
                  </a:lnTo>
                  <a:close/>
                  <a:moveTo>
                    <a:pt x="9" y="134"/>
                  </a:moveTo>
                  <a:lnTo>
                    <a:pt x="9" y="163"/>
                  </a:lnTo>
                  <a:lnTo>
                    <a:pt x="26" y="163"/>
                  </a:lnTo>
                  <a:lnTo>
                    <a:pt x="26" y="134"/>
                  </a:lnTo>
                  <a:lnTo>
                    <a:pt x="9" y="134"/>
                  </a:lnTo>
                  <a:close/>
                  <a:moveTo>
                    <a:pt x="407" y="81"/>
                  </a:moveTo>
                  <a:lnTo>
                    <a:pt x="407" y="108"/>
                  </a:lnTo>
                  <a:lnTo>
                    <a:pt x="425" y="108"/>
                  </a:lnTo>
                  <a:lnTo>
                    <a:pt x="425" y="81"/>
                  </a:lnTo>
                  <a:lnTo>
                    <a:pt x="407" y="81"/>
                  </a:lnTo>
                  <a:close/>
                  <a:moveTo>
                    <a:pt x="370" y="81"/>
                  </a:moveTo>
                  <a:lnTo>
                    <a:pt x="370" y="108"/>
                  </a:lnTo>
                  <a:lnTo>
                    <a:pt x="388" y="108"/>
                  </a:lnTo>
                  <a:lnTo>
                    <a:pt x="388" y="81"/>
                  </a:lnTo>
                  <a:lnTo>
                    <a:pt x="370" y="81"/>
                  </a:lnTo>
                  <a:close/>
                  <a:moveTo>
                    <a:pt x="335" y="81"/>
                  </a:moveTo>
                  <a:lnTo>
                    <a:pt x="335" y="108"/>
                  </a:lnTo>
                  <a:lnTo>
                    <a:pt x="352" y="108"/>
                  </a:lnTo>
                  <a:lnTo>
                    <a:pt x="352" y="81"/>
                  </a:lnTo>
                  <a:lnTo>
                    <a:pt x="335" y="81"/>
                  </a:lnTo>
                  <a:close/>
                  <a:moveTo>
                    <a:pt x="298" y="81"/>
                  </a:moveTo>
                  <a:lnTo>
                    <a:pt x="298" y="108"/>
                  </a:lnTo>
                  <a:lnTo>
                    <a:pt x="317" y="108"/>
                  </a:lnTo>
                  <a:lnTo>
                    <a:pt x="317" y="81"/>
                  </a:lnTo>
                  <a:lnTo>
                    <a:pt x="298" y="81"/>
                  </a:lnTo>
                  <a:close/>
                  <a:moveTo>
                    <a:pt x="262" y="81"/>
                  </a:moveTo>
                  <a:lnTo>
                    <a:pt x="262" y="108"/>
                  </a:lnTo>
                  <a:lnTo>
                    <a:pt x="280" y="108"/>
                  </a:lnTo>
                  <a:lnTo>
                    <a:pt x="280" y="81"/>
                  </a:lnTo>
                  <a:lnTo>
                    <a:pt x="262" y="81"/>
                  </a:lnTo>
                  <a:close/>
                  <a:moveTo>
                    <a:pt x="225" y="81"/>
                  </a:moveTo>
                  <a:lnTo>
                    <a:pt x="225" y="108"/>
                  </a:lnTo>
                  <a:lnTo>
                    <a:pt x="244" y="108"/>
                  </a:lnTo>
                  <a:lnTo>
                    <a:pt x="244" y="81"/>
                  </a:lnTo>
                  <a:lnTo>
                    <a:pt x="225" y="81"/>
                  </a:lnTo>
                  <a:close/>
                  <a:moveTo>
                    <a:pt x="190" y="81"/>
                  </a:moveTo>
                  <a:lnTo>
                    <a:pt x="190" y="108"/>
                  </a:lnTo>
                  <a:lnTo>
                    <a:pt x="207" y="108"/>
                  </a:lnTo>
                  <a:lnTo>
                    <a:pt x="207" y="81"/>
                  </a:lnTo>
                  <a:lnTo>
                    <a:pt x="190" y="81"/>
                  </a:lnTo>
                  <a:close/>
                  <a:moveTo>
                    <a:pt x="154" y="81"/>
                  </a:moveTo>
                  <a:lnTo>
                    <a:pt x="154" y="108"/>
                  </a:lnTo>
                  <a:lnTo>
                    <a:pt x="172" y="108"/>
                  </a:lnTo>
                  <a:lnTo>
                    <a:pt x="172" y="81"/>
                  </a:lnTo>
                  <a:lnTo>
                    <a:pt x="154" y="81"/>
                  </a:lnTo>
                  <a:close/>
                  <a:moveTo>
                    <a:pt x="117" y="81"/>
                  </a:moveTo>
                  <a:lnTo>
                    <a:pt x="117" y="108"/>
                  </a:lnTo>
                  <a:lnTo>
                    <a:pt x="135" y="108"/>
                  </a:lnTo>
                  <a:lnTo>
                    <a:pt x="135" y="81"/>
                  </a:lnTo>
                  <a:lnTo>
                    <a:pt x="117" y="81"/>
                  </a:lnTo>
                  <a:close/>
                  <a:moveTo>
                    <a:pt x="81" y="81"/>
                  </a:moveTo>
                  <a:lnTo>
                    <a:pt x="81" y="108"/>
                  </a:lnTo>
                  <a:lnTo>
                    <a:pt x="99" y="108"/>
                  </a:lnTo>
                  <a:lnTo>
                    <a:pt x="99" y="81"/>
                  </a:lnTo>
                  <a:lnTo>
                    <a:pt x="81" y="81"/>
                  </a:lnTo>
                  <a:close/>
                  <a:moveTo>
                    <a:pt x="44" y="81"/>
                  </a:moveTo>
                  <a:lnTo>
                    <a:pt x="44" y="108"/>
                  </a:lnTo>
                  <a:lnTo>
                    <a:pt x="62" y="108"/>
                  </a:lnTo>
                  <a:lnTo>
                    <a:pt x="62" y="81"/>
                  </a:lnTo>
                  <a:lnTo>
                    <a:pt x="44" y="81"/>
                  </a:lnTo>
                  <a:close/>
                  <a:moveTo>
                    <a:pt x="9" y="81"/>
                  </a:moveTo>
                  <a:lnTo>
                    <a:pt x="9" y="108"/>
                  </a:lnTo>
                  <a:lnTo>
                    <a:pt x="26" y="108"/>
                  </a:lnTo>
                  <a:lnTo>
                    <a:pt x="26" y="81"/>
                  </a:lnTo>
                  <a:lnTo>
                    <a:pt x="9" y="81"/>
                  </a:lnTo>
                  <a:close/>
                  <a:moveTo>
                    <a:pt x="0" y="0"/>
                  </a:moveTo>
                  <a:lnTo>
                    <a:pt x="3" y="5"/>
                  </a:lnTo>
                  <a:lnTo>
                    <a:pt x="7" y="9"/>
                  </a:lnTo>
                  <a:lnTo>
                    <a:pt x="1" y="9"/>
                  </a:lnTo>
                  <a:lnTo>
                    <a:pt x="58" y="31"/>
                  </a:lnTo>
                  <a:lnTo>
                    <a:pt x="111" y="50"/>
                  </a:lnTo>
                  <a:lnTo>
                    <a:pt x="309" y="50"/>
                  </a:lnTo>
                  <a:lnTo>
                    <a:pt x="309" y="41"/>
                  </a:lnTo>
                  <a:lnTo>
                    <a:pt x="356" y="41"/>
                  </a:lnTo>
                  <a:lnTo>
                    <a:pt x="356" y="50"/>
                  </a:lnTo>
                  <a:lnTo>
                    <a:pt x="434" y="50"/>
                  </a:lnTo>
                  <a:lnTo>
                    <a:pt x="434" y="41"/>
                  </a:lnTo>
                  <a:lnTo>
                    <a:pt x="451" y="41"/>
                  </a:lnTo>
                  <a:lnTo>
                    <a:pt x="451" y="264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18" y="264"/>
                  </a:lnTo>
                  <a:lnTo>
                    <a:pt x="18" y="210"/>
                  </a:lnTo>
                  <a:lnTo>
                    <a:pt x="18" y="203"/>
                  </a:lnTo>
                  <a:lnTo>
                    <a:pt x="15" y="198"/>
                  </a:lnTo>
                  <a:lnTo>
                    <a:pt x="12" y="194"/>
                  </a:lnTo>
                  <a:lnTo>
                    <a:pt x="6" y="191"/>
                  </a:lnTo>
                  <a:lnTo>
                    <a:pt x="1" y="189"/>
                  </a:lnTo>
                  <a:lnTo>
                    <a:pt x="0" y="1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85"/>
            <p:cNvSpPr>
              <a:spLocks noEditPoints="1"/>
            </p:cNvSpPr>
            <p:nvPr/>
          </p:nvSpPr>
          <p:spPr bwMode="auto">
            <a:xfrm>
              <a:off x="1296988" y="1795463"/>
              <a:ext cx="719138" cy="419100"/>
            </a:xfrm>
            <a:custGeom>
              <a:avLst/>
              <a:gdLst>
                <a:gd name="T0" fmla="*/ 316 w 453"/>
                <a:gd name="T1" fmla="*/ 221 h 264"/>
                <a:gd name="T2" fmla="*/ 331 w 453"/>
                <a:gd name="T3" fmla="*/ 215 h 264"/>
                <a:gd name="T4" fmla="*/ 282 w 453"/>
                <a:gd name="T5" fmla="*/ 215 h 264"/>
                <a:gd name="T6" fmla="*/ 297 w 453"/>
                <a:gd name="T7" fmla="*/ 221 h 264"/>
                <a:gd name="T8" fmla="*/ 252 w 453"/>
                <a:gd name="T9" fmla="*/ 212 h 264"/>
                <a:gd name="T10" fmla="*/ 243 w 453"/>
                <a:gd name="T11" fmla="*/ 244 h 264"/>
                <a:gd name="T12" fmla="*/ 255 w 453"/>
                <a:gd name="T13" fmla="*/ 212 h 264"/>
                <a:gd name="T14" fmla="*/ 208 w 453"/>
                <a:gd name="T15" fmla="*/ 217 h 264"/>
                <a:gd name="T16" fmla="*/ 223 w 453"/>
                <a:gd name="T17" fmla="*/ 217 h 264"/>
                <a:gd name="T18" fmla="*/ 176 w 453"/>
                <a:gd name="T19" fmla="*/ 212 h 264"/>
                <a:gd name="T20" fmla="*/ 188 w 453"/>
                <a:gd name="T21" fmla="*/ 244 h 264"/>
                <a:gd name="T22" fmla="*/ 179 w 453"/>
                <a:gd name="T23" fmla="*/ 212 h 264"/>
                <a:gd name="T24" fmla="*/ 134 w 453"/>
                <a:gd name="T25" fmla="*/ 221 h 264"/>
                <a:gd name="T26" fmla="*/ 148 w 453"/>
                <a:gd name="T27" fmla="*/ 215 h 264"/>
                <a:gd name="T28" fmla="*/ 99 w 453"/>
                <a:gd name="T29" fmla="*/ 215 h 264"/>
                <a:gd name="T30" fmla="*/ 115 w 453"/>
                <a:gd name="T31" fmla="*/ 221 h 264"/>
                <a:gd name="T32" fmla="*/ 70 w 453"/>
                <a:gd name="T33" fmla="*/ 212 h 264"/>
                <a:gd name="T34" fmla="*/ 61 w 453"/>
                <a:gd name="T35" fmla="*/ 244 h 264"/>
                <a:gd name="T36" fmla="*/ 73 w 453"/>
                <a:gd name="T37" fmla="*/ 212 h 264"/>
                <a:gd name="T38" fmla="*/ 25 w 453"/>
                <a:gd name="T39" fmla="*/ 217 h 264"/>
                <a:gd name="T40" fmla="*/ 41 w 453"/>
                <a:gd name="T41" fmla="*/ 217 h 264"/>
                <a:gd name="T42" fmla="*/ 406 w 453"/>
                <a:gd name="T43" fmla="*/ 191 h 264"/>
                <a:gd name="T44" fmla="*/ 393 w 453"/>
                <a:gd name="T45" fmla="*/ 264 h 264"/>
                <a:gd name="T46" fmla="*/ 422 w 453"/>
                <a:gd name="T47" fmla="*/ 194 h 264"/>
                <a:gd name="T48" fmla="*/ 358 w 453"/>
                <a:gd name="T49" fmla="*/ 194 h 264"/>
                <a:gd name="T50" fmla="*/ 386 w 453"/>
                <a:gd name="T51" fmla="*/ 264 h 264"/>
                <a:gd name="T52" fmla="*/ 374 w 453"/>
                <a:gd name="T53" fmla="*/ 191 h 264"/>
                <a:gd name="T54" fmla="*/ 444 w 453"/>
                <a:gd name="T55" fmla="*/ 134 h 264"/>
                <a:gd name="T56" fmla="*/ 407 w 453"/>
                <a:gd name="T57" fmla="*/ 134 h 264"/>
                <a:gd name="T58" fmla="*/ 371 w 453"/>
                <a:gd name="T59" fmla="*/ 134 h 264"/>
                <a:gd name="T60" fmla="*/ 334 w 453"/>
                <a:gd name="T61" fmla="*/ 134 h 264"/>
                <a:gd name="T62" fmla="*/ 299 w 453"/>
                <a:gd name="T63" fmla="*/ 134 h 264"/>
                <a:gd name="T64" fmla="*/ 262 w 453"/>
                <a:gd name="T65" fmla="*/ 134 h 264"/>
                <a:gd name="T66" fmla="*/ 226 w 453"/>
                <a:gd name="T67" fmla="*/ 134 h 264"/>
                <a:gd name="T68" fmla="*/ 189 w 453"/>
                <a:gd name="T69" fmla="*/ 134 h 264"/>
                <a:gd name="T70" fmla="*/ 154 w 453"/>
                <a:gd name="T71" fmla="*/ 134 h 264"/>
                <a:gd name="T72" fmla="*/ 118 w 453"/>
                <a:gd name="T73" fmla="*/ 134 h 264"/>
                <a:gd name="T74" fmla="*/ 81 w 453"/>
                <a:gd name="T75" fmla="*/ 134 h 264"/>
                <a:gd name="T76" fmla="*/ 45 w 453"/>
                <a:gd name="T77" fmla="*/ 134 h 264"/>
                <a:gd name="T78" fmla="*/ 444 w 453"/>
                <a:gd name="T79" fmla="*/ 81 h 264"/>
                <a:gd name="T80" fmla="*/ 407 w 453"/>
                <a:gd name="T81" fmla="*/ 81 h 264"/>
                <a:gd name="T82" fmla="*/ 371 w 453"/>
                <a:gd name="T83" fmla="*/ 81 h 264"/>
                <a:gd name="T84" fmla="*/ 334 w 453"/>
                <a:gd name="T85" fmla="*/ 81 h 264"/>
                <a:gd name="T86" fmla="*/ 299 w 453"/>
                <a:gd name="T87" fmla="*/ 81 h 264"/>
                <a:gd name="T88" fmla="*/ 262 w 453"/>
                <a:gd name="T89" fmla="*/ 81 h 264"/>
                <a:gd name="T90" fmla="*/ 226 w 453"/>
                <a:gd name="T91" fmla="*/ 81 h 264"/>
                <a:gd name="T92" fmla="*/ 189 w 453"/>
                <a:gd name="T93" fmla="*/ 81 h 264"/>
                <a:gd name="T94" fmla="*/ 154 w 453"/>
                <a:gd name="T95" fmla="*/ 81 h 264"/>
                <a:gd name="T96" fmla="*/ 118 w 453"/>
                <a:gd name="T97" fmla="*/ 81 h 264"/>
                <a:gd name="T98" fmla="*/ 81 w 453"/>
                <a:gd name="T99" fmla="*/ 81 h 264"/>
                <a:gd name="T100" fmla="*/ 45 w 453"/>
                <a:gd name="T101" fmla="*/ 81 h 264"/>
                <a:gd name="T102" fmla="*/ 442 w 453"/>
                <a:gd name="T103" fmla="*/ 194 h 264"/>
                <a:gd name="T104" fmla="*/ 453 w 453"/>
                <a:gd name="T105" fmla="*/ 264 h 264"/>
                <a:gd name="T106" fmla="*/ 19 w 453"/>
                <a:gd name="T107" fmla="*/ 50 h 264"/>
                <a:gd name="T108" fmla="*/ 340 w 453"/>
                <a:gd name="T109" fmla="*/ 50 h 264"/>
                <a:gd name="T110" fmla="*/ 453 w 453"/>
                <a:gd name="T1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3" h="264">
                  <a:moveTo>
                    <a:pt x="325" y="212"/>
                  </a:moveTo>
                  <a:lnTo>
                    <a:pt x="320" y="212"/>
                  </a:lnTo>
                  <a:lnTo>
                    <a:pt x="317" y="215"/>
                  </a:lnTo>
                  <a:lnTo>
                    <a:pt x="316" y="217"/>
                  </a:lnTo>
                  <a:lnTo>
                    <a:pt x="316" y="221"/>
                  </a:lnTo>
                  <a:lnTo>
                    <a:pt x="316" y="244"/>
                  </a:lnTo>
                  <a:lnTo>
                    <a:pt x="332" y="244"/>
                  </a:lnTo>
                  <a:lnTo>
                    <a:pt x="332" y="221"/>
                  </a:lnTo>
                  <a:lnTo>
                    <a:pt x="332" y="217"/>
                  </a:lnTo>
                  <a:lnTo>
                    <a:pt x="331" y="215"/>
                  </a:lnTo>
                  <a:lnTo>
                    <a:pt x="328" y="212"/>
                  </a:lnTo>
                  <a:lnTo>
                    <a:pt x="325" y="212"/>
                  </a:lnTo>
                  <a:close/>
                  <a:moveTo>
                    <a:pt x="288" y="212"/>
                  </a:moveTo>
                  <a:lnTo>
                    <a:pt x="284" y="212"/>
                  </a:lnTo>
                  <a:lnTo>
                    <a:pt x="282" y="215"/>
                  </a:lnTo>
                  <a:lnTo>
                    <a:pt x="279" y="217"/>
                  </a:lnTo>
                  <a:lnTo>
                    <a:pt x="279" y="221"/>
                  </a:lnTo>
                  <a:lnTo>
                    <a:pt x="279" y="244"/>
                  </a:lnTo>
                  <a:lnTo>
                    <a:pt x="297" y="244"/>
                  </a:lnTo>
                  <a:lnTo>
                    <a:pt x="297" y="221"/>
                  </a:lnTo>
                  <a:lnTo>
                    <a:pt x="296" y="217"/>
                  </a:lnTo>
                  <a:lnTo>
                    <a:pt x="294" y="215"/>
                  </a:lnTo>
                  <a:lnTo>
                    <a:pt x="291" y="212"/>
                  </a:lnTo>
                  <a:lnTo>
                    <a:pt x="288" y="212"/>
                  </a:lnTo>
                  <a:close/>
                  <a:moveTo>
                    <a:pt x="252" y="212"/>
                  </a:moveTo>
                  <a:lnTo>
                    <a:pt x="249" y="212"/>
                  </a:lnTo>
                  <a:lnTo>
                    <a:pt x="246" y="215"/>
                  </a:lnTo>
                  <a:lnTo>
                    <a:pt x="243" y="217"/>
                  </a:lnTo>
                  <a:lnTo>
                    <a:pt x="243" y="221"/>
                  </a:lnTo>
                  <a:lnTo>
                    <a:pt x="243" y="244"/>
                  </a:lnTo>
                  <a:lnTo>
                    <a:pt x="261" y="244"/>
                  </a:lnTo>
                  <a:lnTo>
                    <a:pt x="261" y="221"/>
                  </a:lnTo>
                  <a:lnTo>
                    <a:pt x="259" y="217"/>
                  </a:lnTo>
                  <a:lnTo>
                    <a:pt x="258" y="215"/>
                  </a:lnTo>
                  <a:lnTo>
                    <a:pt x="255" y="212"/>
                  </a:lnTo>
                  <a:lnTo>
                    <a:pt x="252" y="212"/>
                  </a:lnTo>
                  <a:close/>
                  <a:moveTo>
                    <a:pt x="215" y="212"/>
                  </a:moveTo>
                  <a:lnTo>
                    <a:pt x="212" y="212"/>
                  </a:lnTo>
                  <a:lnTo>
                    <a:pt x="209" y="215"/>
                  </a:lnTo>
                  <a:lnTo>
                    <a:pt x="208" y="217"/>
                  </a:lnTo>
                  <a:lnTo>
                    <a:pt x="206" y="221"/>
                  </a:lnTo>
                  <a:lnTo>
                    <a:pt x="206" y="244"/>
                  </a:lnTo>
                  <a:lnTo>
                    <a:pt x="224" y="244"/>
                  </a:lnTo>
                  <a:lnTo>
                    <a:pt x="224" y="221"/>
                  </a:lnTo>
                  <a:lnTo>
                    <a:pt x="223" y="217"/>
                  </a:lnTo>
                  <a:lnTo>
                    <a:pt x="221" y="215"/>
                  </a:lnTo>
                  <a:lnTo>
                    <a:pt x="218" y="212"/>
                  </a:lnTo>
                  <a:lnTo>
                    <a:pt x="215" y="212"/>
                  </a:lnTo>
                  <a:close/>
                  <a:moveTo>
                    <a:pt x="179" y="212"/>
                  </a:moveTo>
                  <a:lnTo>
                    <a:pt x="176" y="212"/>
                  </a:lnTo>
                  <a:lnTo>
                    <a:pt x="172" y="215"/>
                  </a:lnTo>
                  <a:lnTo>
                    <a:pt x="171" y="217"/>
                  </a:lnTo>
                  <a:lnTo>
                    <a:pt x="169" y="221"/>
                  </a:lnTo>
                  <a:lnTo>
                    <a:pt x="169" y="244"/>
                  </a:lnTo>
                  <a:lnTo>
                    <a:pt x="188" y="244"/>
                  </a:lnTo>
                  <a:lnTo>
                    <a:pt x="188" y="221"/>
                  </a:lnTo>
                  <a:lnTo>
                    <a:pt x="188" y="217"/>
                  </a:lnTo>
                  <a:lnTo>
                    <a:pt x="185" y="215"/>
                  </a:lnTo>
                  <a:lnTo>
                    <a:pt x="182" y="212"/>
                  </a:lnTo>
                  <a:lnTo>
                    <a:pt x="179" y="212"/>
                  </a:lnTo>
                  <a:close/>
                  <a:moveTo>
                    <a:pt x="142" y="212"/>
                  </a:moveTo>
                  <a:lnTo>
                    <a:pt x="139" y="212"/>
                  </a:lnTo>
                  <a:lnTo>
                    <a:pt x="136" y="215"/>
                  </a:lnTo>
                  <a:lnTo>
                    <a:pt x="134" y="217"/>
                  </a:lnTo>
                  <a:lnTo>
                    <a:pt x="134" y="221"/>
                  </a:lnTo>
                  <a:lnTo>
                    <a:pt x="134" y="244"/>
                  </a:lnTo>
                  <a:lnTo>
                    <a:pt x="151" y="244"/>
                  </a:lnTo>
                  <a:lnTo>
                    <a:pt x="151" y="221"/>
                  </a:lnTo>
                  <a:lnTo>
                    <a:pt x="151" y="217"/>
                  </a:lnTo>
                  <a:lnTo>
                    <a:pt x="148" y="215"/>
                  </a:lnTo>
                  <a:lnTo>
                    <a:pt x="147" y="212"/>
                  </a:lnTo>
                  <a:lnTo>
                    <a:pt x="142" y="212"/>
                  </a:lnTo>
                  <a:close/>
                  <a:moveTo>
                    <a:pt x="107" y="212"/>
                  </a:moveTo>
                  <a:lnTo>
                    <a:pt x="102" y="212"/>
                  </a:lnTo>
                  <a:lnTo>
                    <a:pt x="99" y="215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8" y="244"/>
                  </a:lnTo>
                  <a:lnTo>
                    <a:pt x="115" y="244"/>
                  </a:lnTo>
                  <a:lnTo>
                    <a:pt x="115" y="221"/>
                  </a:lnTo>
                  <a:lnTo>
                    <a:pt x="115" y="217"/>
                  </a:lnTo>
                  <a:lnTo>
                    <a:pt x="113" y="215"/>
                  </a:lnTo>
                  <a:lnTo>
                    <a:pt x="110" y="212"/>
                  </a:lnTo>
                  <a:lnTo>
                    <a:pt x="107" y="212"/>
                  </a:lnTo>
                  <a:close/>
                  <a:moveTo>
                    <a:pt x="70" y="212"/>
                  </a:moveTo>
                  <a:lnTo>
                    <a:pt x="66" y="212"/>
                  </a:lnTo>
                  <a:lnTo>
                    <a:pt x="64" y="215"/>
                  </a:lnTo>
                  <a:lnTo>
                    <a:pt x="61" y="217"/>
                  </a:lnTo>
                  <a:lnTo>
                    <a:pt x="61" y="221"/>
                  </a:lnTo>
                  <a:lnTo>
                    <a:pt x="61" y="244"/>
                  </a:lnTo>
                  <a:lnTo>
                    <a:pt x="80" y="244"/>
                  </a:lnTo>
                  <a:lnTo>
                    <a:pt x="80" y="221"/>
                  </a:lnTo>
                  <a:lnTo>
                    <a:pt x="78" y="217"/>
                  </a:lnTo>
                  <a:lnTo>
                    <a:pt x="76" y="215"/>
                  </a:lnTo>
                  <a:lnTo>
                    <a:pt x="73" y="212"/>
                  </a:lnTo>
                  <a:lnTo>
                    <a:pt x="70" y="212"/>
                  </a:lnTo>
                  <a:close/>
                  <a:moveTo>
                    <a:pt x="34" y="212"/>
                  </a:moveTo>
                  <a:lnTo>
                    <a:pt x="31" y="212"/>
                  </a:lnTo>
                  <a:lnTo>
                    <a:pt x="28" y="215"/>
                  </a:lnTo>
                  <a:lnTo>
                    <a:pt x="25" y="217"/>
                  </a:lnTo>
                  <a:lnTo>
                    <a:pt x="25" y="221"/>
                  </a:lnTo>
                  <a:lnTo>
                    <a:pt x="25" y="244"/>
                  </a:lnTo>
                  <a:lnTo>
                    <a:pt x="43" y="244"/>
                  </a:lnTo>
                  <a:lnTo>
                    <a:pt x="43" y="221"/>
                  </a:lnTo>
                  <a:lnTo>
                    <a:pt x="41" y="217"/>
                  </a:lnTo>
                  <a:lnTo>
                    <a:pt x="40" y="215"/>
                  </a:lnTo>
                  <a:lnTo>
                    <a:pt x="37" y="212"/>
                  </a:lnTo>
                  <a:lnTo>
                    <a:pt x="34" y="212"/>
                  </a:lnTo>
                  <a:close/>
                  <a:moveTo>
                    <a:pt x="412" y="189"/>
                  </a:moveTo>
                  <a:lnTo>
                    <a:pt x="406" y="191"/>
                  </a:lnTo>
                  <a:lnTo>
                    <a:pt x="401" y="194"/>
                  </a:lnTo>
                  <a:lnTo>
                    <a:pt x="396" y="198"/>
                  </a:lnTo>
                  <a:lnTo>
                    <a:pt x="395" y="203"/>
                  </a:lnTo>
                  <a:lnTo>
                    <a:pt x="393" y="210"/>
                  </a:lnTo>
                  <a:lnTo>
                    <a:pt x="393" y="264"/>
                  </a:lnTo>
                  <a:lnTo>
                    <a:pt x="428" y="264"/>
                  </a:lnTo>
                  <a:lnTo>
                    <a:pt x="428" y="210"/>
                  </a:lnTo>
                  <a:lnTo>
                    <a:pt x="428" y="203"/>
                  </a:lnTo>
                  <a:lnTo>
                    <a:pt x="425" y="198"/>
                  </a:lnTo>
                  <a:lnTo>
                    <a:pt x="422" y="194"/>
                  </a:lnTo>
                  <a:lnTo>
                    <a:pt x="416" y="191"/>
                  </a:lnTo>
                  <a:lnTo>
                    <a:pt x="412" y="189"/>
                  </a:lnTo>
                  <a:close/>
                  <a:moveTo>
                    <a:pt x="369" y="189"/>
                  </a:moveTo>
                  <a:lnTo>
                    <a:pt x="363" y="191"/>
                  </a:lnTo>
                  <a:lnTo>
                    <a:pt x="358" y="194"/>
                  </a:lnTo>
                  <a:lnTo>
                    <a:pt x="354" y="198"/>
                  </a:lnTo>
                  <a:lnTo>
                    <a:pt x="352" y="203"/>
                  </a:lnTo>
                  <a:lnTo>
                    <a:pt x="351" y="210"/>
                  </a:lnTo>
                  <a:lnTo>
                    <a:pt x="351" y="264"/>
                  </a:lnTo>
                  <a:lnTo>
                    <a:pt x="386" y="264"/>
                  </a:lnTo>
                  <a:lnTo>
                    <a:pt x="386" y="210"/>
                  </a:lnTo>
                  <a:lnTo>
                    <a:pt x="386" y="203"/>
                  </a:lnTo>
                  <a:lnTo>
                    <a:pt x="383" y="198"/>
                  </a:lnTo>
                  <a:lnTo>
                    <a:pt x="380" y="194"/>
                  </a:lnTo>
                  <a:lnTo>
                    <a:pt x="374" y="191"/>
                  </a:lnTo>
                  <a:lnTo>
                    <a:pt x="369" y="189"/>
                  </a:lnTo>
                  <a:close/>
                  <a:moveTo>
                    <a:pt x="425" y="134"/>
                  </a:moveTo>
                  <a:lnTo>
                    <a:pt x="425" y="163"/>
                  </a:lnTo>
                  <a:lnTo>
                    <a:pt x="444" y="163"/>
                  </a:lnTo>
                  <a:lnTo>
                    <a:pt x="444" y="134"/>
                  </a:lnTo>
                  <a:lnTo>
                    <a:pt x="425" y="134"/>
                  </a:lnTo>
                  <a:close/>
                  <a:moveTo>
                    <a:pt x="389" y="134"/>
                  </a:moveTo>
                  <a:lnTo>
                    <a:pt x="389" y="163"/>
                  </a:lnTo>
                  <a:lnTo>
                    <a:pt x="407" y="163"/>
                  </a:lnTo>
                  <a:lnTo>
                    <a:pt x="407" y="134"/>
                  </a:lnTo>
                  <a:lnTo>
                    <a:pt x="389" y="134"/>
                  </a:lnTo>
                  <a:close/>
                  <a:moveTo>
                    <a:pt x="352" y="134"/>
                  </a:moveTo>
                  <a:lnTo>
                    <a:pt x="352" y="163"/>
                  </a:lnTo>
                  <a:lnTo>
                    <a:pt x="371" y="163"/>
                  </a:lnTo>
                  <a:lnTo>
                    <a:pt x="371" y="134"/>
                  </a:lnTo>
                  <a:lnTo>
                    <a:pt x="352" y="134"/>
                  </a:lnTo>
                  <a:close/>
                  <a:moveTo>
                    <a:pt x="317" y="134"/>
                  </a:moveTo>
                  <a:lnTo>
                    <a:pt x="317" y="163"/>
                  </a:lnTo>
                  <a:lnTo>
                    <a:pt x="334" y="163"/>
                  </a:lnTo>
                  <a:lnTo>
                    <a:pt x="334" y="134"/>
                  </a:lnTo>
                  <a:lnTo>
                    <a:pt x="317" y="134"/>
                  </a:lnTo>
                  <a:close/>
                  <a:moveTo>
                    <a:pt x="281" y="134"/>
                  </a:moveTo>
                  <a:lnTo>
                    <a:pt x="281" y="163"/>
                  </a:lnTo>
                  <a:lnTo>
                    <a:pt x="299" y="163"/>
                  </a:lnTo>
                  <a:lnTo>
                    <a:pt x="299" y="134"/>
                  </a:lnTo>
                  <a:lnTo>
                    <a:pt x="281" y="134"/>
                  </a:lnTo>
                  <a:close/>
                  <a:moveTo>
                    <a:pt x="244" y="134"/>
                  </a:moveTo>
                  <a:lnTo>
                    <a:pt x="244" y="163"/>
                  </a:lnTo>
                  <a:lnTo>
                    <a:pt x="262" y="163"/>
                  </a:lnTo>
                  <a:lnTo>
                    <a:pt x="262" y="134"/>
                  </a:lnTo>
                  <a:lnTo>
                    <a:pt x="244" y="134"/>
                  </a:lnTo>
                  <a:close/>
                  <a:moveTo>
                    <a:pt x="208" y="134"/>
                  </a:moveTo>
                  <a:lnTo>
                    <a:pt x="208" y="163"/>
                  </a:lnTo>
                  <a:lnTo>
                    <a:pt x="226" y="163"/>
                  </a:lnTo>
                  <a:lnTo>
                    <a:pt x="226" y="134"/>
                  </a:lnTo>
                  <a:lnTo>
                    <a:pt x="208" y="134"/>
                  </a:lnTo>
                  <a:close/>
                  <a:moveTo>
                    <a:pt x="172" y="134"/>
                  </a:moveTo>
                  <a:lnTo>
                    <a:pt x="172" y="163"/>
                  </a:lnTo>
                  <a:lnTo>
                    <a:pt x="189" y="163"/>
                  </a:lnTo>
                  <a:lnTo>
                    <a:pt x="189" y="134"/>
                  </a:lnTo>
                  <a:lnTo>
                    <a:pt x="172" y="134"/>
                  </a:lnTo>
                  <a:close/>
                  <a:moveTo>
                    <a:pt x="136" y="134"/>
                  </a:moveTo>
                  <a:lnTo>
                    <a:pt x="136" y="163"/>
                  </a:lnTo>
                  <a:lnTo>
                    <a:pt x="154" y="163"/>
                  </a:lnTo>
                  <a:lnTo>
                    <a:pt x="154" y="134"/>
                  </a:lnTo>
                  <a:lnTo>
                    <a:pt x="136" y="134"/>
                  </a:lnTo>
                  <a:close/>
                  <a:moveTo>
                    <a:pt x="99" y="134"/>
                  </a:moveTo>
                  <a:lnTo>
                    <a:pt x="99" y="163"/>
                  </a:lnTo>
                  <a:lnTo>
                    <a:pt x="118" y="163"/>
                  </a:lnTo>
                  <a:lnTo>
                    <a:pt x="118" y="134"/>
                  </a:lnTo>
                  <a:lnTo>
                    <a:pt x="99" y="134"/>
                  </a:lnTo>
                  <a:close/>
                  <a:moveTo>
                    <a:pt x="63" y="134"/>
                  </a:moveTo>
                  <a:lnTo>
                    <a:pt x="63" y="163"/>
                  </a:lnTo>
                  <a:lnTo>
                    <a:pt x="81" y="163"/>
                  </a:lnTo>
                  <a:lnTo>
                    <a:pt x="81" y="134"/>
                  </a:lnTo>
                  <a:lnTo>
                    <a:pt x="63" y="134"/>
                  </a:lnTo>
                  <a:close/>
                  <a:moveTo>
                    <a:pt x="26" y="134"/>
                  </a:moveTo>
                  <a:lnTo>
                    <a:pt x="26" y="163"/>
                  </a:lnTo>
                  <a:lnTo>
                    <a:pt x="45" y="163"/>
                  </a:lnTo>
                  <a:lnTo>
                    <a:pt x="45" y="134"/>
                  </a:lnTo>
                  <a:lnTo>
                    <a:pt x="26" y="134"/>
                  </a:lnTo>
                  <a:close/>
                  <a:moveTo>
                    <a:pt x="425" y="81"/>
                  </a:moveTo>
                  <a:lnTo>
                    <a:pt x="425" y="108"/>
                  </a:lnTo>
                  <a:lnTo>
                    <a:pt x="444" y="108"/>
                  </a:lnTo>
                  <a:lnTo>
                    <a:pt x="444" y="81"/>
                  </a:lnTo>
                  <a:lnTo>
                    <a:pt x="425" y="81"/>
                  </a:lnTo>
                  <a:close/>
                  <a:moveTo>
                    <a:pt x="389" y="81"/>
                  </a:moveTo>
                  <a:lnTo>
                    <a:pt x="389" y="108"/>
                  </a:lnTo>
                  <a:lnTo>
                    <a:pt x="407" y="108"/>
                  </a:lnTo>
                  <a:lnTo>
                    <a:pt x="407" y="81"/>
                  </a:lnTo>
                  <a:lnTo>
                    <a:pt x="389" y="81"/>
                  </a:lnTo>
                  <a:close/>
                  <a:moveTo>
                    <a:pt x="352" y="81"/>
                  </a:moveTo>
                  <a:lnTo>
                    <a:pt x="352" y="108"/>
                  </a:lnTo>
                  <a:lnTo>
                    <a:pt x="371" y="108"/>
                  </a:lnTo>
                  <a:lnTo>
                    <a:pt x="371" y="81"/>
                  </a:lnTo>
                  <a:lnTo>
                    <a:pt x="352" y="81"/>
                  </a:lnTo>
                  <a:close/>
                  <a:moveTo>
                    <a:pt x="317" y="81"/>
                  </a:moveTo>
                  <a:lnTo>
                    <a:pt x="317" y="108"/>
                  </a:lnTo>
                  <a:lnTo>
                    <a:pt x="334" y="108"/>
                  </a:lnTo>
                  <a:lnTo>
                    <a:pt x="334" y="81"/>
                  </a:lnTo>
                  <a:lnTo>
                    <a:pt x="317" y="81"/>
                  </a:lnTo>
                  <a:close/>
                  <a:moveTo>
                    <a:pt x="281" y="81"/>
                  </a:moveTo>
                  <a:lnTo>
                    <a:pt x="281" y="108"/>
                  </a:lnTo>
                  <a:lnTo>
                    <a:pt x="299" y="108"/>
                  </a:lnTo>
                  <a:lnTo>
                    <a:pt x="299" y="81"/>
                  </a:lnTo>
                  <a:lnTo>
                    <a:pt x="281" y="81"/>
                  </a:lnTo>
                  <a:close/>
                  <a:moveTo>
                    <a:pt x="244" y="81"/>
                  </a:moveTo>
                  <a:lnTo>
                    <a:pt x="244" y="108"/>
                  </a:lnTo>
                  <a:lnTo>
                    <a:pt x="262" y="108"/>
                  </a:lnTo>
                  <a:lnTo>
                    <a:pt x="262" y="81"/>
                  </a:lnTo>
                  <a:lnTo>
                    <a:pt x="244" y="81"/>
                  </a:lnTo>
                  <a:close/>
                  <a:moveTo>
                    <a:pt x="208" y="81"/>
                  </a:moveTo>
                  <a:lnTo>
                    <a:pt x="208" y="108"/>
                  </a:lnTo>
                  <a:lnTo>
                    <a:pt x="226" y="108"/>
                  </a:lnTo>
                  <a:lnTo>
                    <a:pt x="226" y="81"/>
                  </a:lnTo>
                  <a:lnTo>
                    <a:pt x="208" y="81"/>
                  </a:lnTo>
                  <a:close/>
                  <a:moveTo>
                    <a:pt x="172" y="81"/>
                  </a:moveTo>
                  <a:lnTo>
                    <a:pt x="172" y="108"/>
                  </a:lnTo>
                  <a:lnTo>
                    <a:pt x="189" y="108"/>
                  </a:lnTo>
                  <a:lnTo>
                    <a:pt x="189" y="81"/>
                  </a:lnTo>
                  <a:lnTo>
                    <a:pt x="172" y="81"/>
                  </a:lnTo>
                  <a:close/>
                  <a:moveTo>
                    <a:pt x="136" y="81"/>
                  </a:moveTo>
                  <a:lnTo>
                    <a:pt x="136" y="108"/>
                  </a:lnTo>
                  <a:lnTo>
                    <a:pt x="154" y="108"/>
                  </a:lnTo>
                  <a:lnTo>
                    <a:pt x="154" y="81"/>
                  </a:lnTo>
                  <a:lnTo>
                    <a:pt x="136" y="81"/>
                  </a:lnTo>
                  <a:close/>
                  <a:moveTo>
                    <a:pt x="99" y="81"/>
                  </a:moveTo>
                  <a:lnTo>
                    <a:pt x="99" y="108"/>
                  </a:lnTo>
                  <a:lnTo>
                    <a:pt x="118" y="108"/>
                  </a:lnTo>
                  <a:lnTo>
                    <a:pt x="118" y="81"/>
                  </a:lnTo>
                  <a:lnTo>
                    <a:pt x="99" y="81"/>
                  </a:lnTo>
                  <a:close/>
                  <a:moveTo>
                    <a:pt x="63" y="81"/>
                  </a:moveTo>
                  <a:lnTo>
                    <a:pt x="63" y="108"/>
                  </a:lnTo>
                  <a:lnTo>
                    <a:pt x="81" y="108"/>
                  </a:lnTo>
                  <a:lnTo>
                    <a:pt x="81" y="81"/>
                  </a:lnTo>
                  <a:lnTo>
                    <a:pt x="63" y="81"/>
                  </a:lnTo>
                  <a:close/>
                  <a:moveTo>
                    <a:pt x="26" y="81"/>
                  </a:moveTo>
                  <a:lnTo>
                    <a:pt x="26" y="108"/>
                  </a:lnTo>
                  <a:lnTo>
                    <a:pt x="45" y="108"/>
                  </a:lnTo>
                  <a:lnTo>
                    <a:pt x="45" y="81"/>
                  </a:lnTo>
                  <a:lnTo>
                    <a:pt x="26" y="81"/>
                  </a:lnTo>
                  <a:close/>
                  <a:moveTo>
                    <a:pt x="453" y="0"/>
                  </a:moveTo>
                  <a:lnTo>
                    <a:pt x="453" y="189"/>
                  </a:lnTo>
                  <a:lnTo>
                    <a:pt x="447" y="191"/>
                  </a:lnTo>
                  <a:lnTo>
                    <a:pt x="442" y="194"/>
                  </a:lnTo>
                  <a:lnTo>
                    <a:pt x="439" y="198"/>
                  </a:lnTo>
                  <a:lnTo>
                    <a:pt x="438" y="203"/>
                  </a:lnTo>
                  <a:lnTo>
                    <a:pt x="436" y="210"/>
                  </a:lnTo>
                  <a:lnTo>
                    <a:pt x="436" y="264"/>
                  </a:lnTo>
                  <a:lnTo>
                    <a:pt x="453" y="264"/>
                  </a:lnTo>
                  <a:lnTo>
                    <a:pt x="453" y="264"/>
                  </a:lnTo>
                  <a:lnTo>
                    <a:pt x="0" y="264"/>
                  </a:lnTo>
                  <a:lnTo>
                    <a:pt x="0" y="41"/>
                  </a:lnTo>
                  <a:lnTo>
                    <a:pt x="19" y="41"/>
                  </a:lnTo>
                  <a:lnTo>
                    <a:pt x="19" y="50"/>
                  </a:lnTo>
                  <a:lnTo>
                    <a:pt x="95" y="50"/>
                  </a:lnTo>
                  <a:lnTo>
                    <a:pt x="95" y="41"/>
                  </a:lnTo>
                  <a:lnTo>
                    <a:pt x="144" y="41"/>
                  </a:lnTo>
                  <a:lnTo>
                    <a:pt x="144" y="50"/>
                  </a:lnTo>
                  <a:lnTo>
                    <a:pt x="340" y="50"/>
                  </a:lnTo>
                  <a:lnTo>
                    <a:pt x="393" y="31"/>
                  </a:lnTo>
                  <a:lnTo>
                    <a:pt x="451" y="9"/>
                  </a:lnTo>
                  <a:lnTo>
                    <a:pt x="444" y="9"/>
                  </a:lnTo>
                  <a:lnTo>
                    <a:pt x="448" y="5"/>
                  </a:lnTo>
                  <a:lnTo>
                    <a:pt x="4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6363752" y="4279041"/>
            <a:ext cx="494963" cy="494963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61144" y="4350867"/>
            <a:ext cx="5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3321" y="4335827"/>
            <a:ext cx="308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</a:p>
        </p:txBody>
      </p:sp>
      <p:sp>
        <p:nvSpPr>
          <p:cNvPr id="67" name="矩形 66"/>
          <p:cNvSpPr/>
          <p:nvPr/>
        </p:nvSpPr>
        <p:spPr>
          <a:xfrm>
            <a:off x="6730872" y="5036664"/>
            <a:ext cx="3738381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6388310" y="4979879"/>
            <a:ext cx="494963" cy="494963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6485702" y="5051705"/>
            <a:ext cx="5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114231" y="5089805"/>
            <a:ext cx="293683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B2C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6544953" y="5738128"/>
            <a:ext cx="3924300" cy="4224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202391" y="5719408"/>
            <a:ext cx="494963" cy="494963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299783" y="5791234"/>
            <a:ext cx="5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872537" y="5760983"/>
            <a:ext cx="341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中国收入规模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的互联网企业</a:t>
            </a:r>
          </a:p>
        </p:txBody>
      </p:sp>
      <p:sp>
        <p:nvSpPr>
          <p:cNvPr id="75" name="矩形 74"/>
          <p:cNvSpPr/>
          <p:nvPr/>
        </p:nvSpPr>
        <p:spPr>
          <a:xfrm>
            <a:off x="9494712" y="4241259"/>
            <a:ext cx="266420" cy="37741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ktangel 353"/>
          <p:cNvSpPr>
            <a:spLocks noChangeArrowheads="1"/>
          </p:cNvSpPr>
          <p:nvPr/>
        </p:nvSpPr>
        <p:spPr bwMode="auto">
          <a:xfrm>
            <a:off x="5440238" y="6491318"/>
            <a:ext cx="611373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*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按市值计算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国内外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</a:t>
            </a:r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领先地位</a:t>
            </a:r>
            <a:endParaRPr lang="en-US" altLang="zh-CN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44953" y="3574580"/>
            <a:ext cx="3924301" cy="4335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6202391" y="3543952"/>
            <a:ext cx="494963" cy="494963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9"/>
          <p:cNvSpPr txBox="1"/>
          <p:nvPr/>
        </p:nvSpPr>
        <p:spPr>
          <a:xfrm>
            <a:off x="6299783" y="3615778"/>
            <a:ext cx="5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6" name="文本框 11"/>
          <p:cNvSpPr txBox="1"/>
          <p:nvPr/>
        </p:nvSpPr>
        <p:spPr>
          <a:xfrm>
            <a:off x="6928312" y="3600738"/>
            <a:ext cx="354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2016《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6" y="3223962"/>
            <a:ext cx="3910155" cy="335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7786" y="1228300"/>
            <a:ext cx="12228814" cy="47630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1043" y="2203145"/>
            <a:ext cx="3844309" cy="2813382"/>
            <a:chOff x="-510559" y="1045285"/>
            <a:chExt cx="4282459" cy="3134033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10559" y="1045285"/>
              <a:ext cx="3444259" cy="1436712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296" y="2345504"/>
              <a:ext cx="3437604" cy="1833814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647562" y="1834347"/>
            <a:ext cx="5370285" cy="923330"/>
            <a:chOff x="5780677" y="1897512"/>
            <a:chExt cx="5370285" cy="923330"/>
          </a:xfrm>
        </p:grpSpPr>
        <p:grpSp>
          <p:nvGrpSpPr>
            <p:cNvPr id="17" name="组合 16"/>
            <p:cNvGrpSpPr/>
            <p:nvPr/>
          </p:nvGrpSpPr>
          <p:grpSpPr>
            <a:xfrm>
              <a:off x="5780677" y="1959243"/>
              <a:ext cx="799868" cy="799868"/>
              <a:chOff x="6599827" y="2517602"/>
              <a:chExt cx="911398" cy="91139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599827" y="2517602"/>
                <a:ext cx="911398" cy="911398"/>
              </a:xfrm>
              <a:prstGeom prst="ellipse">
                <a:avLst/>
              </a:prstGeom>
              <a:solidFill>
                <a:srgbClr val="C8162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6"/>
              <p:cNvSpPr>
                <a:spLocks noEditPoints="1"/>
              </p:cNvSpPr>
              <p:nvPr/>
            </p:nvSpPr>
            <p:spPr bwMode="auto">
              <a:xfrm>
                <a:off x="6698695" y="2612999"/>
                <a:ext cx="713662" cy="625373"/>
              </a:xfrm>
              <a:custGeom>
                <a:avLst/>
                <a:gdLst>
                  <a:gd name="T0" fmla="*/ 76 w 776"/>
                  <a:gd name="T1" fmla="*/ 444 h 680"/>
                  <a:gd name="T2" fmla="*/ 76 w 776"/>
                  <a:gd name="T3" fmla="*/ 558 h 680"/>
                  <a:gd name="T4" fmla="*/ 94 w 776"/>
                  <a:gd name="T5" fmla="*/ 554 h 680"/>
                  <a:gd name="T6" fmla="*/ 150 w 776"/>
                  <a:gd name="T7" fmla="*/ 586 h 680"/>
                  <a:gd name="T8" fmla="*/ 44 w 776"/>
                  <a:gd name="T9" fmla="*/ 546 h 680"/>
                  <a:gd name="T10" fmla="*/ 0 w 776"/>
                  <a:gd name="T11" fmla="*/ 444 h 680"/>
                  <a:gd name="T12" fmla="*/ 286 w 776"/>
                  <a:gd name="T13" fmla="*/ 246 h 680"/>
                  <a:gd name="T14" fmla="*/ 292 w 776"/>
                  <a:gd name="T15" fmla="*/ 242 h 680"/>
                  <a:gd name="T16" fmla="*/ 296 w 776"/>
                  <a:gd name="T17" fmla="*/ 238 h 680"/>
                  <a:gd name="T18" fmla="*/ 300 w 776"/>
                  <a:gd name="T19" fmla="*/ 232 h 680"/>
                  <a:gd name="T20" fmla="*/ 386 w 776"/>
                  <a:gd name="T21" fmla="*/ 102 h 680"/>
                  <a:gd name="T22" fmla="*/ 320 w 776"/>
                  <a:gd name="T23" fmla="*/ 240 h 680"/>
                  <a:gd name="T24" fmla="*/ 314 w 776"/>
                  <a:gd name="T25" fmla="*/ 252 h 680"/>
                  <a:gd name="T26" fmla="*/ 306 w 776"/>
                  <a:gd name="T27" fmla="*/ 260 h 680"/>
                  <a:gd name="T28" fmla="*/ 294 w 776"/>
                  <a:gd name="T29" fmla="*/ 268 h 680"/>
                  <a:gd name="T30" fmla="*/ 290 w 776"/>
                  <a:gd name="T31" fmla="*/ 268 h 680"/>
                  <a:gd name="T32" fmla="*/ 142 w 776"/>
                  <a:gd name="T33" fmla="*/ 262 h 680"/>
                  <a:gd name="T34" fmla="*/ 776 w 776"/>
                  <a:gd name="T35" fmla="*/ 444 h 680"/>
                  <a:gd name="T36" fmla="*/ 702 w 776"/>
                  <a:gd name="T37" fmla="*/ 538 h 680"/>
                  <a:gd name="T38" fmla="*/ 682 w 776"/>
                  <a:gd name="T39" fmla="*/ 554 h 680"/>
                  <a:gd name="T40" fmla="*/ 626 w 776"/>
                  <a:gd name="T41" fmla="*/ 548 h 680"/>
                  <a:gd name="T42" fmla="*/ 776 w 776"/>
                  <a:gd name="T43" fmla="*/ 586 h 680"/>
                  <a:gd name="T44" fmla="*/ 776 w 776"/>
                  <a:gd name="T45" fmla="*/ 444 h 680"/>
                  <a:gd name="T46" fmla="*/ 92 w 776"/>
                  <a:gd name="T47" fmla="*/ 400 h 680"/>
                  <a:gd name="T48" fmla="*/ 92 w 776"/>
                  <a:gd name="T49" fmla="*/ 538 h 680"/>
                  <a:gd name="T50" fmla="*/ 164 w 776"/>
                  <a:gd name="T51" fmla="*/ 530 h 680"/>
                  <a:gd name="T52" fmla="*/ 310 w 776"/>
                  <a:gd name="T53" fmla="*/ 522 h 680"/>
                  <a:gd name="T54" fmla="*/ 460 w 776"/>
                  <a:gd name="T55" fmla="*/ 522 h 680"/>
                  <a:gd name="T56" fmla="*/ 610 w 776"/>
                  <a:gd name="T57" fmla="*/ 530 h 680"/>
                  <a:gd name="T58" fmla="*/ 686 w 776"/>
                  <a:gd name="T59" fmla="*/ 538 h 680"/>
                  <a:gd name="T60" fmla="*/ 686 w 776"/>
                  <a:gd name="T61" fmla="*/ 400 h 680"/>
                  <a:gd name="T62" fmla="*/ 538 w 776"/>
                  <a:gd name="T63" fmla="*/ 384 h 680"/>
                  <a:gd name="T64" fmla="*/ 390 w 776"/>
                  <a:gd name="T65" fmla="*/ 380 h 680"/>
                  <a:gd name="T66" fmla="*/ 242 w 776"/>
                  <a:gd name="T67" fmla="*/ 384 h 680"/>
                  <a:gd name="T68" fmla="*/ 92 w 776"/>
                  <a:gd name="T69" fmla="*/ 400 h 680"/>
                  <a:gd name="T70" fmla="*/ 390 w 776"/>
                  <a:gd name="T71" fmla="*/ 0 h 680"/>
                  <a:gd name="T72" fmla="*/ 32 w 776"/>
                  <a:gd name="T73" fmla="*/ 260 h 680"/>
                  <a:gd name="T74" fmla="*/ 150 w 776"/>
                  <a:gd name="T75" fmla="*/ 376 h 680"/>
                  <a:gd name="T76" fmla="*/ 270 w 776"/>
                  <a:gd name="T77" fmla="*/ 366 h 680"/>
                  <a:gd name="T78" fmla="*/ 390 w 776"/>
                  <a:gd name="T79" fmla="*/ 362 h 680"/>
                  <a:gd name="T80" fmla="*/ 510 w 776"/>
                  <a:gd name="T81" fmla="*/ 364 h 680"/>
                  <a:gd name="T82" fmla="*/ 630 w 776"/>
                  <a:gd name="T83" fmla="*/ 374 h 680"/>
                  <a:gd name="T84" fmla="*/ 500 w 776"/>
                  <a:gd name="T85" fmla="*/ 222 h 680"/>
                  <a:gd name="T86" fmla="*/ 390 w 776"/>
                  <a:gd name="T87" fmla="*/ 0 h 680"/>
                  <a:gd name="T88" fmla="*/ 610 w 776"/>
                  <a:gd name="T89" fmla="*/ 680 h 680"/>
                  <a:gd name="T90" fmla="*/ 168 w 776"/>
                  <a:gd name="T91" fmla="*/ 680 h 680"/>
                  <a:gd name="T92" fmla="*/ 190 w 776"/>
                  <a:gd name="T93" fmla="*/ 546 h 680"/>
                  <a:gd name="T94" fmla="*/ 390 w 776"/>
                  <a:gd name="T95" fmla="*/ 538 h 680"/>
                  <a:gd name="T96" fmla="*/ 588 w 776"/>
                  <a:gd name="T97" fmla="*/ 546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76" h="680">
                    <a:moveTo>
                      <a:pt x="0" y="444"/>
                    </a:moveTo>
                    <a:lnTo>
                      <a:pt x="76" y="444"/>
                    </a:lnTo>
                    <a:lnTo>
                      <a:pt x="76" y="538"/>
                    </a:lnTo>
                    <a:lnTo>
                      <a:pt x="76" y="558"/>
                    </a:lnTo>
                    <a:lnTo>
                      <a:pt x="94" y="554"/>
                    </a:lnTo>
                    <a:lnTo>
                      <a:pt x="94" y="554"/>
                    </a:lnTo>
                    <a:lnTo>
                      <a:pt x="150" y="548"/>
                    </a:lnTo>
                    <a:lnTo>
                      <a:pt x="150" y="586"/>
                    </a:lnTo>
                    <a:lnTo>
                      <a:pt x="0" y="586"/>
                    </a:lnTo>
                    <a:lnTo>
                      <a:pt x="44" y="546"/>
                    </a:lnTo>
                    <a:lnTo>
                      <a:pt x="0" y="444"/>
                    </a:lnTo>
                    <a:lnTo>
                      <a:pt x="0" y="444"/>
                    </a:lnTo>
                    <a:close/>
                    <a:moveTo>
                      <a:pt x="142" y="262"/>
                    </a:moveTo>
                    <a:lnTo>
                      <a:pt x="286" y="246"/>
                    </a:lnTo>
                    <a:lnTo>
                      <a:pt x="286" y="246"/>
                    </a:lnTo>
                    <a:lnTo>
                      <a:pt x="292" y="242"/>
                    </a:lnTo>
                    <a:lnTo>
                      <a:pt x="292" y="242"/>
                    </a:lnTo>
                    <a:lnTo>
                      <a:pt x="296" y="238"/>
                    </a:lnTo>
                    <a:lnTo>
                      <a:pt x="300" y="232"/>
                    </a:lnTo>
                    <a:lnTo>
                      <a:pt x="300" y="232"/>
                    </a:lnTo>
                    <a:lnTo>
                      <a:pt x="366" y="92"/>
                    </a:lnTo>
                    <a:lnTo>
                      <a:pt x="386" y="102"/>
                    </a:lnTo>
                    <a:lnTo>
                      <a:pt x="320" y="240"/>
                    </a:lnTo>
                    <a:lnTo>
                      <a:pt x="320" y="240"/>
                    </a:lnTo>
                    <a:lnTo>
                      <a:pt x="320" y="240"/>
                    </a:lnTo>
                    <a:lnTo>
                      <a:pt x="314" y="252"/>
                    </a:lnTo>
                    <a:lnTo>
                      <a:pt x="306" y="260"/>
                    </a:lnTo>
                    <a:lnTo>
                      <a:pt x="306" y="260"/>
                    </a:lnTo>
                    <a:lnTo>
                      <a:pt x="300" y="264"/>
                    </a:lnTo>
                    <a:lnTo>
                      <a:pt x="294" y="268"/>
                    </a:lnTo>
                    <a:lnTo>
                      <a:pt x="292" y="268"/>
                    </a:lnTo>
                    <a:lnTo>
                      <a:pt x="290" y="268"/>
                    </a:lnTo>
                    <a:lnTo>
                      <a:pt x="144" y="286"/>
                    </a:lnTo>
                    <a:lnTo>
                      <a:pt x="142" y="262"/>
                    </a:lnTo>
                    <a:lnTo>
                      <a:pt x="142" y="262"/>
                    </a:lnTo>
                    <a:close/>
                    <a:moveTo>
                      <a:pt x="776" y="444"/>
                    </a:moveTo>
                    <a:lnTo>
                      <a:pt x="702" y="444"/>
                    </a:lnTo>
                    <a:lnTo>
                      <a:pt x="702" y="538"/>
                    </a:lnTo>
                    <a:lnTo>
                      <a:pt x="702" y="558"/>
                    </a:lnTo>
                    <a:lnTo>
                      <a:pt x="682" y="554"/>
                    </a:lnTo>
                    <a:lnTo>
                      <a:pt x="682" y="554"/>
                    </a:lnTo>
                    <a:lnTo>
                      <a:pt x="626" y="548"/>
                    </a:lnTo>
                    <a:lnTo>
                      <a:pt x="626" y="586"/>
                    </a:lnTo>
                    <a:lnTo>
                      <a:pt x="776" y="586"/>
                    </a:lnTo>
                    <a:lnTo>
                      <a:pt x="734" y="546"/>
                    </a:lnTo>
                    <a:lnTo>
                      <a:pt x="776" y="444"/>
                    </a:lnTo>
                    <a:lnTo>
                      <a:pt x="776" y="444"/>
                    </a:lnTo>
                    <a:close/>
                    <a:moveTo>
                      <a:pt x="92" y="400"/>
                    </a:moveTo>
                    <a:lnTo>
                      <a:pt x="92" y="400"/>
                    </a:lnTo>
                    <a:lnTo>
                      <a:pt x="92" y="538"/>
                    </a:lnTo>
                    <a:lnTo>
                      <a:pt x="92" y="538"/>
                    </a:lnTo>
                    <a:lnTo>
                      <a:pt x="164" y="530"/>
                    </a:lnTo>
                    <a:lnTo>
                      <a:pt x="238" y="526"/>
                    </a:lnTo>
                    <a:lnTo>
                      <a:pt x="310" y="522"/>
                    </a:lnTo>
                    <a:lnTo>
                      <a:pt x="384" y="520"/>
                    </a:lnTo>
                    <a:lnTo>
                      <a:pt x="460" y="522"/>
                    </a:lnTo>
                    <a:lnTo>
                      <a:pt x="534" y="526"/>
                    </a:lnTo>
                    <a:lnTo>
                      <a:pt x="610" y="530"/>
                    </a:lnTo>
                    <a:lnTo>
                      <a:pt x="686" y="538"/>
                    </a:lnTo>
                    <a:lnTo>
                      <a:pt x="686" y="538"/>
                    </a:lnTo>
                    <a:lnTo>
                      <a:pt x="686" y="400"/>
                    </a:lnTo>
                    <a:lnTo>
                      <a:pt x="686" y="400"/>
                    </a:lnTo>
                    <a:lnTo>
                      <a:pt x="612" y="390"/>
                    </a:lnTo>
                    <a:lnTo>
                      <a:pt x="538" y="384"/>
                    </a:lnTo>
                    <a:lnTo>
                      <a:pt x="464" y="380"/>
                    </a:lnTo>
                    <a:lnTo>
                      <a:pt x="390" y="380"/>
                    </a:lnTo>
                    <a:lnTo>
                      <a:pt x="316" y="380"/>
                    </a:lnTo>
                    <a:lnTo>
                      <a:pt x="242" y="384"/>
                    </a:lnTo>
                    <a:lnTo>
                      <a:pt x="166" y="390"/>
                    </a:lnTo>
                    <a:lnTo>
                      <a:pt x="92" y="400"/>
                    </a:lnTo>
                    <a:lnTo>
                      <a:pt x="92" y="400"/>
                    </a:lnTo>
                    <a:close/>
                    <a:moveTo>
                      <a:pt x="390" y="0"/>
                    </a:moveTo>
                    <a:lnTo>
                      <a:pt x="278" y="222"/>
                    </a:lnTo>
                    <a:lnTo>
                      <a:pt x="32" y="260"/>
                    </a:lnTo>
                    <a:lnTo>
                      <a:pt x="150" y="376"/>
                    </a:lnTo>
                    <a:lnTo>
                      <a:pt x="150" y="376"/>
                    </a:lnTo>
                    <a:lnTo>
                      <a:pt x="210" y="370"/>
                    </a:lnTo>
                    <a:lnTo>
                      <a:pt x="270" y="366"/>
                    </a:lnTo>
                    <a:lnTo>
                      <a:pt x="330" y="362"/>
                    </a:lnTo>
                    <a:lnTo>
                      <a:pt x="390" y="362"/>
                    </a:lnTo>
                    <a:lnTo>
                      <a:pt x="450" y="362"/>
                    </a:lnTo>
                    <a:lnTo>
                      <a:pt x="510" y="364"/>
                    </a:lnTo>
                    <a:lnTo>
                      <a:pt x="570" y="368"/>
                    </a:lnTo>
                    <a:lnTo>
                      <a:pt x="630" y="374"/>
                    </a:lnTo>
                    <a:lnTo>
                      <a:pt x="748" y="260"/>
                    </a:lnTo>
                    <a:lnTo>
                      <a:pt x="500" y="222"/>
                    </a:lnTo>
                    <a:lnTo>
                      <a:pt x="390" y="0"/>
                    </a:lnTo>
                    <a:lnTo>
                      <a:pt x="390" y="0"/>
                    </a:lnTo>
                    <a:close/>
                    <a:moveTo>
                      <a:pt x="588" y="546"/>
                    </a:moveTo>
                    <a:lnTo>
                      <a:pt x="610" y="680"/>
                    </a:lnTo>
                    <a:lnTo>
                      <a:pt x="390" y="564"/>
                    </a:lnTo>
                    <a:lnTo>
                      <a:pt x="168" y="680"/>
                    </a:lnTo>
                    <a:lnTo>
                      <a:pt x="190" y="546"/>
                    </a:lnTo>
                    <a:lnTo>
                      <a:pt x="190" y="546"/>
                    </a:lnTo>
                    <a:lnTo>
                      <a:pt x="290" y="540"/>
                    </a:lnTo>
                    <a:lnTo>
                      <a:pt x="390" y="538"/>
                    </a:lnTo>
                    <a:lnTo>
                      <a:pt x="488" y="540"/>
                    </a:lnTo>
                    <a:lnTo>
                      <a:pt x="588" y="546"/>
                    </a:lnTo>
                    <a:lnTo>
                      <a:pt x="588" y="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719601" y="1897512"/>
              <a:ext cx="4431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消费升级带动产业转型，随着中产阶级的崛起，中国的电商用户正逐渐超越价格导向，追求品牌消费。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47562" y="3164610"/>
            <a:ext cx="5265708" cy="799868"/>
            <a:chOff x="5408186" y="3594515"/>
            <a:chExt cx="5265708" cy="799868"/>
          </a:xfrm>
        </p:grpSpPr>
        <p:sp>
          <p:nvSpPr>
            <p:cNvPr id="23" name="文本框 22"/>
            <p:cNvSpPr txBox="1"/>
            <p:nvPr/>
          </p:nvSpPr>
          <p:spPr>
            <a:xfrm>
              <a:off x="6347110" y="3672302"/>
              <a:ext cx="4326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HK"/>
              </a:defPPr>
              <a:lvl1pPr algn="just"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1800" dirty="0"/>
                <a:t>京东品质、品牌、品商战略，让每个家庭对品质</a:t>
              </a:r>
              <a:r>
                <a:rPr lang="zh-CN" altLang="en-US" sz="1800" dirty="0" smtClean="0"/>
                <a:t>生活触手可及</a:t>
              </a:r>
              <a:r>
                <a:rPr lang="zh-CN" altLang="en-US" sz="1800" dirty="0"/>
                <a:t>。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408186" y="3594515"/>
              <a:ext cx="799868" cy="799868"/>
              <a:chOff x="5389136" y="3823115"/>
              <a:chExt cx="799868" cy="79986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389136" y="3823115"/>
                <a:ext cx="799868" cy="799868"/>
              </a:xfrm>
              <a:prstGeom prst="ellipse">
                <a:avLst/>
              </a:prstGeom>
              <a:solidFill>
                <a:srgbClr val="C8162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9"/>
              <p:cNvSpPr>
                <a:spLocks noEditPoints="1"/>
              </p:cNvSpPr>
              <p:nvPr/>
            </p:nvSpPr>
            <p:spPr bwMode="auto">
              <a:xfrm>
                <a:off x="5521617" y="3963511"/>
                <a:ext cx="518120" cy="521114"/>
              </a:xfrm>
              <a:custGeom>
                <a:avLst/>
                <a:gdLst>
                  <a:gd name="T0" fmla="*/ 68 w 173"/>
                  <a:gd name="T1" fmla="*/ 27 h 174"/>
                  <a:gd name="T2" fmla="*/ 53 w 173"/>
                  <a:gd name="T3" fmla="*/ 22 h 174"/>
                  <a:gd name="T4" fmla="*/ 30 w 173"/>
                  <a:gd name="T5" fmla="*/ 33 h 174"/>
                  <a:gd name="T6" fmla="*/ 24 w 173"/>
                  <a:gd name="T7" fmla="*/ 49 h 174"/>
                  <a:gd name="T8" fmla="*/ 35 w 173"/>
                  <a:gd name="T9" fmla="*/ 73 h 174"/>
                  <a:gd name="T10" fmla="*/ 52 w 173"/>
                  <a:gd name="T11" fmla="*/ 79 h 174"/>
                  <a:gd name="T12" fmla="*/ 75 w 173"/>
                  <a:gd name="T13" fmla="*/ 66 h 174"/>
                  <a:gd name="T14" fmla="*/ 79 w 173"/>
                  <a:gd name="T15" fmla="*/ 51 h 174"/>
                  <a:gd name="T16" fmla="*/ 75 w 173"/>
                  <a:gd name="T17" fmla="*/ 14 h 174"/>
                  <a:gd name="T18" fmla="*/ 94 w 173"/>
                  <a:gd name="T19" fmla="*/ 20 h 174"/>
                  <a:gd name="T20" fmla="*/ 92 w 173"/>
                  <a:gd name="T21" fmla="*/ 35 h 174"/>
                  <a:gd name="T22" fmla="*/ 101 w 173"/>
                  <a:gd name="T23" fmla="*/ 40 h 174"/>
                  <a:gd name="T24" fmla="*/ 94 w 173"/>
                  <a:gd name="T25" fmla="*/ 53 h 174"/>
                  <a:gd name="T26" fmla="*/ 97 w 173"/>
                  <a:gd name="T27" fmla="*/ 71 h 174"/>
                  <a:gd name="T28" fmla="*/ 81 w 173"/>
                  <a:gd name="T29" fmla="*/ 81 h 174"/>
                  <a:gd name="T30" fmla="*/ 75 w 173"/>
                  <a:gd name="T31" fmla="*/ 95 h 174"/>
                  <a:gd name="T32" fmla="*/ 66 w 173"/>
                  <a:gd name="T33" fmla="*/ 90 h 174"/>
                  <a:gd name="T34" fmla="*/ 57 w 173"/>
                  <a:gd name="T35" fmla="*/ 101 h 174"/>
                  <a:gd name="T36" fmla="*/ 41 w 173"/>
                  <a:gd name="T37" fmla="*/ 92 h 174"/>
                  <a:gd name="T38" fmla="*/ 26 w 173"/>
                  <a:gd name="T39" fmla="*/ 93 h 174"/>
                  <a:gd name="T40" fmla="*/ 15 w 173"/>
                  <a:gd name="T41" fmla="*/ 84 h 174"/>
                  <a:gd name="T42" fmla="*/ 13 w 173"/>
                  <a:gd name="T43" fmla="*/ 69 h 174"/>
                  <a:gd name="T44" fmla="*/ 11 w 173"/>
                  <a:gd name="T45" fmla="*/ 60 h 174"/>
                  <a:gd name="T46" fmla="*/ 2 w 173"/>
                  <a:gd name="T47" fmla="*/ 49 h 174"/>
                  <a:gd name="T48" fmla="*/ 4 w 173"/>
                  <a:gd name="T49" fmla="*/ 35 h 174"/>
                  <a:gd name="T50" fmla="*/ 17 w 173"/>
                  <a:gd name="T51" fmla="*/ 27 h 174"/>
                  <a:gd name="T52" fmla="*/ 19 w 173"/>
                  <a:gd name="T53" fmla="*/ 13 h 174"/>
                  <a:gd name="T54" fmla="*/ 33 w 173"/>
                  <a:gd name="T55" fmla="*/ 13 h 174"/>
                  <a:gd name="T56" fmla="*/ 41 w 173"/>
                  <a:gd name="T57" fmla="*/ 2 h 174"/>
                  <a:gd name="T58" fmla="*/ 55 w 173"/>
                  <a:gd name="T59" fmla="*/ 7 h 174"/>
                  <a:gd name="T60" fmla="*/ 68 w 173"/>
                  <a:gd name="T61" fmla="*/ 2 h 174"/>
                  <a:gd name="T62" fmla="*/ 75 w 173"/>
                  <a:gd name="T63" fmla="*/ 14 h 174"/>
                  <a:gd name="T64" fmla="*/ 138 w 173"/>
                  <a:gd name="T65" fmla="*/ 101 h 174"/>
                  <a:gd name="T66" fmla="*/ 121 w 173"/>
                  <a:gd name="T67" fmla="*/ 95 h 174"/>
                  <a:gd name="T68" fmla="*/ 99 w 173"/>
                  <a:gd name="T69" fmla="*/ 106 h 174"/>
                  <a:gd name="T70" fmla="*/ 94 w 173"/>
                  <a:gd name="T71" fmla="*/ 123 h 174"/>
                  <a:gd name="T72" fmla="*/ 105 w 173"/>
                  <a:gd name="T73" fmla="*/ 147 h 174"/>
                  <a:gd name="T74" fmla="*/ 121 w 173"/>
                  <a:gd name="T75" fmla="*/ 150 h 174"/>
                  <a:gd name="T76" fmla="*/ 143 w 173"/>
                  <a:gd name="T77" fmla="*/ 139 h 174"/>
                  <a:gd name="T78" fmla="*/ 149 w 173"/>
                  <a:gd name="T79" fmla="*/ 125 h 174"/>
                  <a:gd name="T80" fmla="*/ 145 w 173"/>
                  <a:gd name="T81" fmla="*/ 88 h 174"/>
                  <a:gd name="T82" fmla="*/ 163 w 173"/>
                  <a:gd name="T83" fmla="*/ 93 h 174"/>
                  <a:gd name="T84" fmla="*/ 162 w 173"/>
                  <a:gd name="T85" fmla="*/ 108 h 174"/>
                  <a:gd name="T86" fmla="*/ 171 w 173"/>
                  <a:gd name="T87" fmla="*/ 112 h 174"/>
                  <a:gd name="T88" fmla="*/ 163 w 173"/>
                  <a:gd name="T89" fmla="*/ 126 h 174"/>
                  <a:gd name="T90" fmla="*/ 167 w 173"/>
                  <a:gd name="T91" fmla="*/ 145 h 174"/>
                  <a:gd name="T92" fmla="*/ 151 w 173"/>
                  <a:gd name="T93" fmla="*/ 154 h 174"/>
                  <a:gd name="T94" fmla="*/ 145 w 173"/>
                  <a:gd name="T95" fmla="*/ 167 h 174"/>
                  <a:gd name="T96" fmla="*/ 136 w 173"/>
                  <a:gd name="T97" fmla="*/ 163 h 174"/>
                  <a:gd name="T98" fmla="*/ 125 w 173"/>
                  <a:gd name="T99" fmla="*/ 174 h 174"/>
                  <a:gd name="T100" fmla="*/ 110 w 173"/>
                  <a:gd name="T101" fmla="*/ 163 h 174"/>
                  <a:gd name="T102" fmla="*/ 96 w 173"/>
                  <a:gd name="T103" fmla="*/ 167 h 174"/>
                  <a:gd name="T104" fmla="*/ 85 w 173"/>
                  <a:gd name="T105" fmla="*/ 158 h 174"/>
                  <a:gd name="T106" fmla="*/ 83 w 173"/>
                  <a:gd name="T107" fmla="*/ 141 h 174"/>
                  <a:gd name="T108" fmla="*/ 81 w 173"/>
                  <a:gd name="T109" fmla="*/ 134 h 174"/>
                  <a:gd name="T110" fmla="*/ 70 w 173"/>
                  <a:gd name="T111" fmla="*/ 121 h 174"/>
                  <a:gd name="T112" fmla="*/ 74 w 173"/>
                  <a:gd name="T113" fmla="*/ 108 h 174"/>
                  <a:gd name="T114" fmla="*/ 86 w 173"/>
                  <a:gd name="T115" fmla="*/ 99 h 174"/>
                  <a:gd name="T116" fmla="*/ 86 w 173"/>
                  <a:gd name="T117" fmla="*/ 86 h 174"/>
                  <a:gd name="T118" fmla="*/ 103 w 173"/>
                  <a:gd name="T119" fmla="*/ 84 h 174"/>
                  <a:gd name="T120" fmla="*/ 110 w 173"/>
                  <a:gd name="T121" fmla="*/ 73 h 174"/>
                  <a:gd name="T122" fmla="*/ 125 w 173"/>
                  <a:gd name="T123" fmla="*/ 81 h 174"/>
                  <a:gd name="T124" fmla="*/ 136 w 173"/>
                  <a:gd name="T125" fmla="*/ 7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3" h="174">
                    <a:moveTo>
                      <a:pt x="77" y="40"/>
                    </a:moveTo>
                    <a:lnTo>
                      <a:pt x="77" y="40"/>
                    </a:lnTo>
                    <a:lnTo>
                      <a:pt x="72" y="31"/>
                    </a:lnTo>
                    <a:lnTo>
                      <a:pt x="68" y="27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59" y="24"/>
                    </a:lnTo>
                    <a:lnTo>
                      <a:pt x="53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3" y="29"/>
                    </a:lnTo>
                    <a:lnTo>
                      <a:pt x="30" y="33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4" y="44"/>
                    </a:lnTo>
                    <a:lnTo>
                      <a:pt x="24" y="49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1" y="69"/>
                    </a:lnTo>
                    <a:lnTo>
                      <a:pt x="35" y="73"/>
                    </a:lnTo>
                    <a:lnTo>
                      <a:pt x="41" y="75"/>
                    </a:lnTo>
                    <a:lnTo>
                      <a:pt x="41" y="75"/>
                    </a:lnTo>
                    <a:lnTo>
                      <a:pt x="46" y="77"/>
                    </a:lnTo>
                    <a:lnTo>
                      <a:pt x="52" y="79"/>
                    </a:lnTo>
                    <a:lnTo>
                      <a:pt x="63" y="77"/>
                    </a:lnTo>
                    <a:lnTo>
                      <a:pt x="63" y="77"/>
                    </a:lnTo>
                    <a:lnTo>
                      <a:pt x="72" y="71"/>
                    </a:lnTo>
                    <a:lnTo>
                      <a:pt x="75" y="66"/>
                    </a:lnTo>
                    <a:lnTo>
                      <a:pt x="77" y="62"/>
                    </a:lnTo>
                    <a:lnTo>
                      <a:pt x="77" y="62"/>
                    </a:lnTo>
                    <a:lnTo>
                      <a:pt x="79" y="57"/>
                    </a:lnTo>
                    <a:lnTo>
                      <a:pt x="79" y="51"/>
                    </a:lnTo>
                    <a:lnTo>
                      <a:pt x="77" y="40"/>
                    </a:lnTo>
                    <a:lnTo>
                      <a:pt x="77" y="40"/>
                    </a:lnTo>
                    <a:close/>
                    <a:moveTo>
                      <a:pt x="75" y="14"/>
                    </a:moveTo>
                    <a:lnTo>
                      <a:pt x="75" y="14"/>
                    </a:lnTo>
                    <a:lnTo>
                      <a:pt x="83" y="2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4" y="20"/>
                    </a:lnTo>
                    <a:lnTo>
                      <a:pt x="96" y="25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2" y="35"/>
                    </a:lnTo>
                    <a:lnTo>
                      <a:pt x="92" y="35"/>
                    </a:lnTo>
                    <a:lnTo>
                      <a:pt x="94" y="40"/>
                    </a:lnTo>
                    <a:lnTo>
                      <a:pt x="101" y="40"/>
                    </a:lnTo>
                    <a:lnTo>
                      <a:pt x="101" y="40"/>
                    </a:lnTo>
                    <a:lnTo>
                      <a:pt x="103" y="46"/>
                    </a:lnTo>
                    <a:lnTo>
                      <a:pt x="103" y="51"/>
                    </a:lnTo>
                    <a:lnTo>
                      <a:pt x="94" y="53"/>
                    </a:lnTo>
                    <a:lnTo>
                      <a:pt x="94" y="53"/>
                    </a:lnTo>
                    <a:lnTo>
                      <a:pt x="92" y="60"/>
                    </a:lnTo>
                    <a:lnTo>
                      <a:pt x="99" y="66"/>
                    </a:lnTo>
                    <a:lnTo>
                      <a:pt x="99" y="66"/>
                    </a:lnTo>
                    <a:lnTo>
                      <a:pt x="97" y="71"/>
                    </a:lnTo>
                    <a:lnTo>
                      <a:pt x="96" y="77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1" y="81"/>
                    </a:lnTo>
                    <a:lnTo>
                      <a:pt x="86" y="88"/>
                    </a:lnTo>
                    <a:lnTo>
                      <a:pt x="86" y="88"/>
                    </a:lnTo>
                    <a:lnTo>
                      <a:pt x="81" y="92"/>
                    </a:lnTo>
                    <a:lnTo>
                      <a:pt x="75" y="95"/>
                    </a:lnTo>
                    <a:lnTo>
                      <a:pt x="70" y="88"/>
                    </a:lnTo>
                    <a:lnTo>
                      <a:pt x="70" y="88"/>
                    </a:lnTo>
                    <a:lnTo>
                      <a:pt x="66" y="90"/>
                    </a:lnTo>
                    <a:lnTo>
                      <a:pt x="66" y="90"/>
                    </a:lnTo>
                    <a:lnTo>
                      <a:pt x="63" y="92"/>
                    </a:lnTo>
                    <a:lnTo>
                      <a:pt x="63" y="99"/>
                    </a:lnTo>
                    <a:lnTo>
                      <a:pt x="63" y="99"/>
                    </a:lnTo>
                    <a:lnTo>
                      <a:pt x="57" y="101"/>
                    </a:lnTo>
                    <a:lnTo>
                      <a:pt x="50" y="101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41" y="92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1" y="97"/>
                    </a:lnTo>
                    <a:lnTo>
                      <a:pt x="26" y="93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2" y="81"/>
                    </a:lnTo>
                    <a:lnTo>
                      <a:pt x="15" y="84"/>
                    </a:lnTo>
                    <a:lnTo>
                      <a:pt x="15" y="84"/>
                    </a:lnTo>
                    <a:lnTo>
                      <a:pt x="9" y="79"/>
                    </a:lnTo>
                    <a:lnTo>
                      <a:pt x="8" y="75"/>
                    </a:lnTo>
                    <a:lnTo>
                      <a:pt x="13" y="69"/>
                    </a:lnTo>
                    <a:lnTo>
                      <a:pt x="13" y="69"/>
                    </a:lnTo>
                    <a:lnTo>
                      <a:pt x="13" y="66"/>
                    </a:lnTo>
                    <a:lnTo>
                      <a:pt x="13" y="66"/>
                    </a:lnTo>
                    <a:lnTo>
                      <a:pt x="11" y="60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0" y="55"/>
                    </a:lnTo>
                    <a:lnTo>
                      <a:pt x="2" y="49"/>
                    </a:lnTo>
                    <a:lnTo>
                      <a:pt x="9" y="47"/>
                    </a:lnTo>
                    <a:lnTo>
                      <a:pt x="9" y="47"/>
                    </a:lnTo>
                    <a:lnTo>
                      <a:pt x="11" y="38"/>
                    </a:lnTo>
                    <a:lnTo>
                      <a:pt x="4" y="35"/>
                    </a:lnTo>
                    <a:lnTo>
                      <a:pt x="4" y="35"/>
                    </a:lnTo>
                    <a:lnTo>
                      <a:pt x="6" y="29"/>
                    </a:lnTo>
                    <a:lnTo>
                      <a:pt x="9" y="24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22" y="20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22" y="9"/>
                    </a:lnTo>
                    <a:lnTo>
                      <a:pt x="28" y="5"/>
                    </a:lnTo>
                    <a:lnTo>
                      <a:pt x="33" y="13"/>
                    </a:lnTo>
                    <a:lnTo>
                      <a:pt x="33" y="13"/>
                    </a:lnTo>
                    <a:lnTo>
                      <a:pt x="37" y="11"/>
                    </a:lnTo>
                    <a:lnTo>
                      <a:pt x="37" y="11"/>
                    </a:lnTo>
                    <a:lnTo>
                      <a:pt x="41" y="9"/>
                    </a:lnTo>
                    <a:lnTo>
                      <a:pt x="41" y="2"/>
                    </a:lnTo>
                    <a:lnTo>
                      <a:pt x="41" y="2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63" y="9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74" y="3"/>
                    </a:lnTo>
                    <a:lnTo>
                      <a:pt x="79" y="7"/>
                    </a:lnTo>
                    <a:lnTo>
                      <a:pt x="75" y="14"/>
                    </a:lnTo>
                    <a:lnTo>
                      <a:pt x="75" y="14"/>
                    </a:lnTo>
                    <a:close/>
                    <a:moveTo>
                      <a:pt x="147" y="114"/>
                    </a:moveTo>
                    <a:lnTo>
                      <a:pt x="147" y="114"/>
                    </a:lnTo>
                    <a:lnTo>
                      <a:pt x="141" y="104"/>
                    </a:lnTo>
                    <a:lnTo>
                      <a:pt x="138" y="101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2" y="97"/>
                    </a:lnTo>
                    <a:lnTo>
                      <a:pt x="112" y="97"/>
                    </a:lnTo>
                    <a:lnTo>
                      <a:pt x="103" y="103"/>
                    </a:lnTo>
                    <a:lnTo>
                      <a:pt x="99" y="106"/>
                    </a:lnTo>
                    <a:lnTo>
                      <a:pt x="96" y="112"/>
                    </a:lnTo>
                    <a:lnTo>
                      <a:pt x="96" y="112"/>
                    </a:lnTo>
                    <a:lnTo>
                      <a:pt x="94" y="117"/>
                    </a:lnTo>
                    <a:lnTo>
                      <a:pt x="94" y="123"/>
                    </a:lnTo>
                    <a:lnTo>
                      <a:pt x="96" y="134"/>
                    </a:lnTo>
                    <a:lnTo>
                      <a:pt x="96" y="134"/>
                    </a:lnTo>
                    <a:lnTo>
                      <a:pt x="101" y="143"/>
                    </a:lnTo>
                    <a:lnTo>
                      <a:pt x="105" y="147"/>
                    </a:lnTo>
                    <a:lnTo>
                      <a:pt x="110" y="148"/>
                    </a:lnTo>
                    <a:lnTo>
                      <a:pt x="110" y="148"/>
                    </a:lnTo>
                    <a:lnTo>
                      <a:pt x="116" y="150"/>
                    </a:lnTo>
                    <a:lnTo>
                      <a:pt x="121" y="150"/>
                    </a:lnTo>
                    <a:lnTo>
                      <a:pt x="130" y="148"/>
                    </a:lnTo>
                    <a:lnTo>
                      <a:pt x="130" y="148"/>
                    </a:lnTo>
                    <a:lnTo>
                      <a:pt x="140" y="143"/>
                    </a:lnTo>
                    <a:lnTo>
                      <a:pt x="143" y="139"/>
                    </a:lnTo>
                    <a:lnTo>
                      <a:pt x="147" y="134"/>
                    </a:lnTo>
                    <a:lnTo>
                      <a:pt x="147" y="134"/>
                    </a:lnTo>
                    <a:lnTo>
                      <a:pt x="149" y="130"/>
                    </a:lnTo>
                    <a:lnTo>
                      <a:pt x="149" y="125"/>
                    </a:lnTo>
                    <a:lnTo>
                      <a:pt x="147" y="114"/>
                    </a:lnTo>
                    <a:lnTo>
                      <a:pt x="147" y="114"/>
                    </a:lnTo>
                    <a:close/>
                    <a:moveTo>
                      <a:pt x="145" y="88"/>
                    </a:moveTo>
                    <a:lnTo>
                      <a:pt x="145" y="88"/>
                    </a:lnTo>
                    <a:lnTo>
                      <a:pt x="151" y="93"/>
                    </a:lnTo>
                    <a:lnTo>
                      <a:pt x="158" y="90"/>
                    </a:lnTo>
                    <a:lnTo>
                      <a:pt x="158" y="90"/>
                    </a:lnTo>
                    <a:lnTo>
                      <a:pt x="163" y="93"/>
                    </a:lnTo>
                    <a:lnTo>
                      <a:pt x="165" y="99"/>
                    </a:lnTo>
                    <a:lnTo>
                      <a:pt x="160" y="104"/>
                    </a:lnTo>
                    <a:lnTo>
                      <a:pt x="160" y="104"/>
                    </a:lnTo>
                    <a:lnTo>
                      <a:pt x="162" y="108"/>
                    </a:lnTo>
                    <a:lnTo>
                      <a:pt x="162" y="108"/>
                    </a:lnTo>
                    <a:lnTo>
                      <a:pt x="162" y="112"/>
                    </a:lnTo>
                    <a:lnTo>
                      <a:pt x="171" y="112"/>
                    </a:lnTo>
                    <a:lnTo>
                      <a:pt x="171" y="112"/>
                    </a:lnTo>
                    <a:lnTo>
                      <a:pt x="173" y="119"/>
                    </a:lnTo>
                    <a:lnTo>
                      <a:pt x="173" y="125"/>
                    </a:lnTo>
                    <a:lnTo>
                      <a:pt x="163" y="126"/>
                    </a:lnTo>
                    <a:lnTo>
                      <a:pt x="163" y="126"/>
                    </a:lnTo>
                    <a:lnTo>
                      <a:pt x="162" y="134"/>
                    </a:lnTo>
                    <a:lnTo>
                      <a:pt x="169" y="139"/>
                    </a:lnTo>
                    <a:lnTo>
                      <a:pt x="169" y="139"/>
                    </a:lnTo>
                    <a:lnTo>
                      <a:pt x="167" y="145"/>
                    </a:lnTo>
                    <a:lnTo>
                      <a:pt x="163" y="150"/>
                    </a:lnTo>
                    <a:lnTo>
                      <a:pt x="156" y="147"/>
                    </a:lnTo>
                    <a:lnTo>
                      <a:pt x="156" y="147"/>
                    </a:lnTo>
                    <a:lnTo>
                      <a:pt x="151" y="154"/>
                    </a:lnTo>
                    <a:lnTo>
                      <a:pt x="156" y="161"/>
                    </a:lnTo>
                    <a:lnTo>
                      <a:pt x="156" y="161"/>
                    </a:lnTo>
                    <a:lnTo>
                      <a:pt x="151" y="165"/>
                    </a:lnTo>
                    <a:lnTo>
                      <a:pt x="145" y="167"/>
                    </a:lnTo>
                    <a:lnTo>
                      <a:pt x="140" y="161"/>
                    </a:lnTo>
                    <a:lnTo>
                      <a:pt x="140" y="161"/>
                    </a:lnTo>
                    <a:lnTo>
                      <a:pt x="136" y="163"/>
                    </a:lnTo>
                    <a:lnTo>
                      <a:pt x="136" y="163"/>
                    </a:lnTo>
                    <a:lnTo>
                      <a:pt x="132" y="163"/>
                    </a:lnTo>
                    <a:lnTo>
                      <a:pt x="132" y="172"/>
                    </a:lnTo>
                    <a:lnTo>
                      <a:pt x="132" y="172"/>
                    </a:lnTo>
                    <a:lnTo>
                      <a:pt x="125" y="174"/>
                    </a:lnTo>
                    <a:lnTo>
                      <a:pt x="119" y="174"/>
                    </a:lnTo>
                    <a:lnTo>
                      <a:pt x="118" y="165"/>
                    </a:lnTo>
                    <a:lnTo>
                      <a:pt x="118" y="165"/>
                    </a:lnTo>
                    <a:lnTo>
                      <a:pt x="110" y="163"/>
                    </a:lnTo>
                    <a:lnTo>
                      <a:pt x="107" y="170"/>
                    </a:lnTo>
                    <a:lnTo>
                      <a:pt x="107" y="170"/>
                    </a:lnTo>
                    <a:lnTo>
                      <a:pt x="99" y="169"/>
                    </a:lnTo>
                    <a:lnTo>
                      <a:pt x="96" y="167"/>
                    </a:lnTo>
                    <a:lnTo>
                      <a:pt x="97" y="158"/>
                    </a:lnTo>
                    <a:lnTo>
                      <a:pt x="97" y="158"/>
                    </a:lnTo>
                    <a:lnTo>
                      <a:pt x="92" y="152"/>
                    </a:lnTo>
                    <a:lnTo>
                      <a:pt x="85" y="158"/>
                    </a:lnTo>
                    <a:lnTo>
                      <a:pt x="85" y="158"/>
                    </a:lnTo>
                    <a:lnTo>
                      <a:pt x="79" y="152"/>
                    </a:lnTo>
                    <a:lnTo>
                      <a:pt x="77" y="147"/>
                    </a:lnTo>
                    <a:lnTo>
                      <a:pt x="83" y="141"/>
                    </a:lnTo>
                    <a:lnTo>
                      <a:pt x="83" y="141"/>
                    </a:lnTo>
                    <a:lnTo>
                      <a:pt x="81" y="137"/>
                    </a:lnTo>
                    <a:lnTo>
                      <a:pt x="81" y="137"/>
                    </a:lnTo>
                    <a:lnTo>
                      <a:pt x="81" y="134"/>
                    </a:lnTo>
                    <a:lnTo>
                      <a:pt x="72" y="134"/>
                    </a:lnTo>
                    <a:lnTo>
                      <a:pt x="72" y="134"/>
                    </a:lnTo>
                    <a:lnTo>
                      <a:pt x="70" y="128"/>
                    </a:lnTo>
                    <a:lnTo>
                      <a:pt x="70" y="121"/>
                    </a:lnTo>
                    <a:lnTo>
                      <a:pt x="79" y="121"/>
                    </a:lnTo>
                    <a:lnTo>
                      <a:pt x="79" y="121"/>
                    </a:lnTo>
                    <a:lnTo>
                      <a:pt x="81" y="112"/>
                    </a:lnTo>
                    <a:lnTo>
                      <a:pt x="74" y="108"/>
                    </a:lnTo>
                    <a:lnTo>
                      <a:pt x="74" y="108"/>
                    </a:lnTo>
                    <a:lnTo>
                      <a:pt x="75" y="101"/>
                    </a:lnTo>
                    <a:lnTo>
                      <a:pt x="77" y="97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92" y="93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92" y="81"/>
                    </a:lnTo>
                    <a:lnTo>
                      <a:pt x="97" y="79"/>
                    </a:lnTo>
                    <a:lnTo>
                      <a:pt x="103" y="84"/>
                    </a:lnTo>
                    <a:lnTo>
                      <a:pt x="103" y="84"/>
                    </a:lnTo>
                    <a:lnTo>
                      <a:pt x="107" y="84"/>
                    </a:lnTo>
                    <a:lnTo>
                      <a:pt x="107" y="84"/>
                    </a:lnTo>
                    <a:lnTo>
                      <a:pt x="110" y="82"/>
                    </a:lnTo>
                    <a:lnTo>
                      <a:pt x="110" y="73"/>
                    </a:lnTo>
                    <a:lnTo>
                      <a:pt x="110" y="73"/>
                    </a:lnTo>
                    <a:lnTo>
                      <a:pt x="116" y="71"/>
                    </a:lnTo>
                    <a:lnTo>
                      <a:pt x="123" y="73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32" y="82"/>
                    </a:lnTo>
                    <a:lnTo>
                      <a:pt x="136" y="75"/>
                    </a:lnTo>
                    <a:lnTo>
                      <a:pt x="136" y="75"/>
                    </a:lnTo>
                    <a:lnTo>
                      <a:pt x="143" y="77"/>
                    </a:lnTo>
                    <a:lnTo>
                      <a:pt x="147" y="81"/>
                    </a:lnTo>
                    <a:lnTo>
                      <a:pt x="145" y="88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647561" y="4434345"/>
            <a:ext cx="5265709" cy="1000098"/>
            <a:chOff x="5123880" y="4976228"/>
            <a:chExt cx="5265709" cy="1000098"/>
          </a:xfrm>
        </p:grpSpPr>
        <p:sp>
          <p:nvSpPr>
            <p:cNvPr id="29" name="文本框 28"/>
            <p:cNvSpPr txBox="1"/>
            <p:nvPr/>
          </p:nvSpPr>
          <p:spPr>
            <a:xfrm>
              <a:off x="6062805" y="5052996"/>
              <a:ext cx="43267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HK"/>
              </a:defPPr>
              <a:lvl1pPr algn="just"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1800" dirty="0"/>
                <a:t>京东倡导公平竞争</a:t>
              </a:r>
              <a:r>
                <a:rPr lang="zh-CN" altLang="en-US" sz="1800" dirty="0" smtClean="0"/>
                <a:t>、呼吁加强</a:t>
              </a:r>
              <a:r>
                <a:rPr lang="zh-CN" altLang="en-US" sz="1800" dirty="0"/>
                <a:t>知识产权保护，在供给侧结构性改革中重塑商业新秩序。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123880" y="4976228"/>
              <a:ext cx="799868" cy="799868"/>
              <a:chOff x="5123880" y="5128628"/>
              <a:chExt cx="799868" cy="79986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123880" y="5128628"/>
                <a:ext cx="799868" cy="799868"/>
              </a:xfrm>
              <a:prstGeom prst="ellipse">
                <a:avLst/>
              </a:prstGeom>
              <a:solidFill>
                <a:srgbClr val="C8162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54"/>
              <p:cNvSpPr>
                <a:spLocks noEditPoints="1"/>
              </p:cNvSpPr>
              <p:nvPr/>
            </p:nvSpPr>
            <p:spPr bwMode="auto">
              <a:xfrm>
                <a:off x="5266765" y="5266117"/>
                <a:ext cx="529350" cy="525083"/>
              </a:xfrm>
              <a:custGeom>
                <a:avLst/>
                <a:gdLst>
                  <a:gd name="T0" fmla="*/ 55 w 249"/>
                  <a:gd name="T1" fmla="*/ 226 h 247"/>
                  <a:gd name="T2" fmla="*/ 3 w 249"/>
                  <a:gd name="T3" fmla="*/ 148 h 247"/>
                  <a:gd name="T4" fmla="*/ 3 w 249"/>
                  <a:gd name="T5" fmla="*/ 101 h 247"/>
                  <a:gd name="T6" fmla="*/ 37 w 249"/>
                  <a:gd name="T7" fmla="*/ 36 h 247"/>
                  <a:gd name="T8" fmla="*/ 113 w 249"/>
                  <a:gd name="T9" fmla="*/ 0 h 247"/>
                  <a:gd name="T10" fmla="*/ 194 w 249"/>
                  <a:gd name="T11" fmla="*/ 21 h 247"/>
                  <a:gd name="T12" fmla="*/ 246 w 249"/>
                  <a:gd name="T13" fmla="*/ 99 h 247"/>
                  <a:gd name="T14" fmla="*/ 233 w 249"/>
                  <a:gd name="T15" fmla="*/ 182 h 247"/>
                  <a:gd name="T16" fmla="*/ 162 w 249"/>
                  <a:gd name="T17" fmla="*/ 242 h 247"/>
                  <a:gd name="T18" fmla="*/ 190 w 249"/>
                  <a:gd name="T19" fmla="*/ 93 h 247"/>
                  <a:gd name="T20" fmla="*/ 215 w 249"/>
                  <a:gd name="T21" fmla="*/ 60 h 247"/>
                  <a:gd name="T22" fmla="*/ 175 w 249"/>
                  <a:gd name="T23" fmla="*/ 65 h 247"/>
                  <a:gd name="T24" fmla="*/ 160 w 249"/>
                  <a:gd name="T25" fmla="*/ 25 h 247"/>
                  <a:gd name="T26" fmla="*/ 123 w 249"/>
                  <a:gd name="T27" fmla="*/ 56 h 247"/>
                  <a:gd name="T28" fmla="*/ 103 w 249"/>
                  <a:gd name="T29" fmla="*/ 58 h 247"/>
                  <a:gd name="T30" fmla="*/ 74 w 249"/>
                  <a:gd name="T31" fmla="*/ 70 h 247"/>
                  <a:gd name="T32" fmla="*/ 47 w 249"/>
                  <a:gd name="T33" fmla="*/ 129 h 247"/>
                  <a:gd name="T34" fmla="*/ 77 w 249"/>
                  <a:gd name="T35" fmla="*/ 135 h 247"/>
                  <a:gd name="T36" fmla="*/ 132 w 249"/>
                  <a:gd name="T37" fmla="*/ 113 h 247"/>
                  <a:gd name="T38" fmla="*/ 90 w 249"/>
                  <a:gd name="T39" fmla="*/ 149 h 247"/>
                  <a:gd name="T40" fmla="*/ 150 w 249"/>
                  <a:gd name="T41" fmla="*/ 125 h 247"/>
                  <a:gd name="T42" fmla="*/ 178 w 249"/>
                  <a:gd name="T43" fmla="*/ 156 h 247"/>
                  <a:gd name="T44" fmla="*/ 182 w 249"/>
                  <a:gd name="T45" fmla="*/ 113 h 247"/>
                  <a:gd name="T46" fmla="*/ 204 w 249"/>
                  <a:gd name="T47" fmla="*/ 160 h 247"/>
                  <a:gd name="T48" fmla="*/ 230 w 249"/>
                  <a:gd name="T49" fmla="*/ 95 h 247"/>
                  <a:gd name="T50" fmla="*/ 34 w 249"/>
                  <a:gd name="T51" fmla="*/ 139 h 247"/>
                  <a:gd name="T52" fmla="*/ 37 w 249"/>
                  <a:gd name="T53" fmla="*/ 190 h 247"/>
                  <a:gd name="T54" fmla="*/ 56 w 249"/>
                  <a:gd name="T55" fmla="*/ 147 h 247"/>
                  <a:gd name="T56" fmla="*/ 154 w 249"/>
                  <a:gd name="T57" fmla="*/ 230 h 247"/>
                  <a:gd name="T58" fmla="*/ 178 w 249"/>
                  <a:gd name="T59" fmla="*/ 179 h 247"/>
                  <a:gd name="T60" fmla="*/ 149 w 249"/>
                  <a:gd name="T61" fmla="*/ 208 h 247"/>
                  <a:gd name="T62" fmla="*/ 207 w 249"/>
                  <a:gd name="T63" fmla="*/ 168 h 247"/>
                  <a:gd name="T64" fmla="*/ 197 w 249"/>
                  <a:gd name="T65" fmla="*/ 183 h 247"/>
                  <a:gd name="T66" fmla="*/ 228 w 249"/>
                  <a:gd name="T67" fmla="*/ 164 h 247"/>
                  <a:gd name="T68" fmla="*/ 143 w 249"/>
                  <a:gd name="T69" fmla="*/ 225 h 247"/>
                  <a:gd name="T70" fmla="*/ 139 w 249"/>
                  <a:gd name="T71" fmla="*/ 208 h 247"/>
                  <a:gd name="T72" fmla="*/ 85 w 249"/>
                  <a:gd name="T73" fmla="*/ 162 h 247"/>
                  <a:gd name="T74" fmla="*/ 54 w 249"/>
                  <a:gd name="T75" fmla="*/ 181 h 247"/>
                  <a:gd name="T76" fmla="*/ 102 w 249"/>
                  <a:gd name="T77" fmla="*/ 231 h 247"/>
                  <a:gd name="T78" fmla="*/ 25 w 249"/>
                  <a:gd name="T79" fmla="*/ 135 h 247"/>
                  <a:gd name="T80" fmla="*/ 16 w 249"/>
                  <a:gd name="T81" fmla="*/ 140 h 247"/>
                  <a:gd name="T82" fmla="*/ 32 w 249"/>
                  <a:gd name="T83" fmla="*/ 112 h 247"/>
                  <a:gd name="T84" fmla="*/ 81 w 249"/>
                  <a:gd name="T85" fmla="*/ 52 h 247"/>
                  <a:gd name="T86" fmla="*/ 47 w 249"/>
                  <a:gd name="T87" fmla="*/ 45 h 247"/>
                  <a:gd name="T88" fmla="*/ 15 w 249"/>
                  <a:gd name="T89" fmla="*/ 112 h 247"/>
                  <a:gd name="T90" fmla="*/ 98 w 249"/>
                  <a:gd name="T91" fmla="*/ 35 h 247"/>
                  <a:gd name="T92" fmla="*/ 142 w 249"/>
                  <a:gd name="T93" fmla="*/ 14 h 247"/>
                  <a:gd name="T94" fmla="*/ 156 w 249"/>
                  <a:gd name="T95" fmla="*/ 116 h 247"/>
                  <a:gd name="T96" fmla="*/ 134 w 249"/>
                  <a:gd name="T97" fmla="*/ 97 h 247"/>
                  <a:gd name="T98" fmla="*/ 147 w 249"/>
                  <a:gd name="T99" fmla="*/ 71 h 247"/>
                  <a:gd name="T100" fmla="*/ 176 w 249"/>
                  <a:gd name="T101" fmla="*/ 79 h 247"/>
                  <a:gd name="T102" fmla="*/ 173 w 249"/>
                  <a:gd name="T103" fmla="*/ 109 h 247"/>
                  <a:gd name="T104" fmla="*/ 151 w 249"/>
                  <a:gd name="T105" fmla="*/ 79 h 247"/>
                  <a:gd name="T106" fmla="*/ 156 w 249"/>
                  <a:gd name="T107" fmla="*/ 108 h 247"/>
                  <a:gd name="T108" fmla="*/ 168 w 249"/>
                  <a:gd name="T109" fmla="*/ 82 h 247"/>
                  <a:gd name="T110" fmla="*/ 150 w 249"/>
                  <a:gd name="T111" fmla="*/ 95 h 247"/>
                  <a:gd name="T112" fmla="*/ 160 w 249"/>
                  <a:gd name="T113" fmla="*/ 84 h 247"/>
                  <a:gd name="T114" fmla="*/ 156 w 249"/>
                  <a:gd name="T115" fmla="*/ 9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" h="247">
                    <a:moveTo>
                      <a:pt x="125" y="247"/>
                    </a:moveTo>
                    <a:lnTo>
                      <a:pt x="125" y="247"/>
                    </a:lnTo>
                    <a:lnTo>
                      <a:pt x="112" y="247"/>
                    </a:lnTo>
                    <a:lnTo>
                      <a:pt x="99" y="244"/>
                    </a:lnTo>
                    <a:lnTo>
                      <a:pt x="87" y="242"/>
                    </a:lnTo>
                    <a:lnTo>
                      <a:pt x="76" y="238"/>
                    </a:lnTo>
                    <a:lnTo>
                      <a:pt x="65" y="233"/>
                    </a:lnTo>
                    <a:lnTo>
                      <a:pt x="55" y="226"/>
                    </a:lnTo>
                    <a:lnTo>
                      <a:pt x="46" y="218"/>
                    </a:lnTo>
                    <a:lnTo>
                      <a:pt x="37" y="210"/>
                    </a:lnTo>
                    <a:lnTo>
                      <a:pt x="29" y="201"/>
                    </a:lnTo>
                    <a:lnTo>
                      <a:pt x="22" y="192"/>
                    </a:lnTo>
                    <a:lnTo>
                      <a:pt x="16" y="182"/>
                    </a:lnTo>
                    <a:lnTo>
                      <a:pt x="11" y="171"/>
                    </a:lnTo>
                    <a:lnTo>
                      <a:pt x="7" y="160"/>
                    </a:lnTo>
                    <a:lnTo>
                      <a:pt x="3" y="148"/>
                    </a:lnTo>
                    <a:lnTo>
                      <a:pt x="2" y="136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2" y="113"/>
                    </a:lnTo>
                    <a:lnTo>
                      <a:pt x="3" y="104"/>
                    </a:lnTo>
                    <a:lnTo>
                      <a:pt x="3" y="101"/>
                    </a:lnTo>
                    <a:lnTo>
                      <a:pt x="3" y="101"/>
                    </a:lnTo>
                    <a:lnTo>
                      <a:pt x="3" y="101"/>
                    </a:lnTo>
                    <a:lnTo>
                      <a:pt x="3" y="101"/>
                    </a:lnTo>
                    <a:lnTo>
                      <a:pt x="6" y="91"/>
                    </a:lnTo>
                    <a:lnTo>
                      <a:pt x="8" y="80"/>
                    </a:lnTo>
                    <a:lnTo>
                      <a:pt x="12" y="70"/>
                    </a:lnTo>
                    <a:lnTo>
                      <a:pt x="17" y="61"/>
                    </a:lnTo>
                    <a:lnTo>
                      <a:pt x="24" y="52"/>
                    </a:lnTo>
                    <a:lnTo>
                      <a:pt x="30" y="44"/>
                    </a:lnTo>
                    <a:lnTo>
                      <a:pt x="37" y="36"/>
                    </a:lnTo>
                    <a:lnTo>
                      <a:pt x="45" y="28"/>
                    </a:lnTo>
                    <a:lnTo>
                      <a:pt x="54" y="22"/>
                    </a:lnTo>
                    <a:lnTo>
                      <a:pt x="61" y="17"/>
                    </a:lnTo>
                    <a:lnTo>
                      <a:pt x="72" y="12"/>
                    </a:lnTo>
                    <a:lnTo>
                      <a:pt x="81" y="8"/>
                    </a:lnTo>
                    <a:lnTo>
                      <a:pt x="91" y="4"/>
                    </a:lnTo>
                    <a:lnTo>
                      <a:pt x="102" y="1"/>
                    </a:lnTo>
                    <a:lnTo>
                      <a:pt x="113" y="0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137" y="0"/>
                    </a:lnTo>
                    <a:lnTo>
                      <a:pt x="150" y="2"/>
                    </a:lnTo>
                    <a:lnTo>
                      <a:pt x="162" y="5"/>
                    </a:lnTo>
                    <a:lnTo>
                      <a:pt x="173" y="9"/>
                    </a:lnTo>
                    <a:lnTo>
                      <a:pt x="184" y="14"/>
                    </a:lnTo>
                    <a:lnTo>
                      <a:pt x="194" y="21"/>
                    </a:lnTo>
                    <a:lnTo>
                      <a:pt x="203" y="27"/>
                    </a:lnTo>
                    <a:lnTo>
                      <a:pt x="212" y="36"/>
                    </a:lnTo>
                    <a:lnTo>
                      <a:pt x="220" y="44"/>
                    </a:lnTo>
                    <a:lnTo>
                      <a:pt x="228" y="54"/>
                    </a:lnTo>
                    <a:lnTo>
                      <a:pt x="233" y="64"/>
                    </a:lnTo>
                    <a:lnTo>
                      <a:pt x="238" y="75"/>
                    </a:lnTo>
                    <a:lnTo>
                      <a:pt x="243" y="87"/>
                    </a:lnTo>
                    <a:lnTo>
                      <a:pt x="246" y="99"/>
                    </a:lnTo>
                    <a:lnTo>
                      <a:pt x="247" y="110"/>
                    </a:lnTo>
                    <a:lnTo>
                      <a:pt x="249" y="123"/>
                    </a:lnTo>
                    <a:lnTo>
                      <a:pt x="249" y="123"/>
                    </a:lnTo>
                    <a:lnTo>
                      <a:pt x="247" y="136"/>
                    </a:lnTo>
                    <a:lnTo>
                      <a:pt x="246" y="148"/>
                    </a:lnTo>
                    <a:lnTo>
                      <a:pt x="243" y="160"/>
                    </a:lnTo>
                    <a:lnTo>
                      <a:pt x="238" y="171"/>
                    </a:lnTo>
                    <a:lnTo>
                      <a:pt x="233" y="182"/>
                    </a:lnTo>
                    <a:lnTo>
                      <a:pt x="228" y="192"/>
                    </a:lnTo>
                    <a:lnTo>
                      <a:pt x="220" y="201"/>
                    </a:lnTo>
                    <a:lnTo>
                      <a:pt x="212" y="210"/>
                    </a:lnTo>
                    <a:lnTo>
                      <a:pt x="203" y="218"/>
                    </a:lnTo>
                    <a:lnTo>
                      <a:pt x="194" y="226"/>
                    </a:lnTo>
                    <a:lnTo>
                      <a:pt x="184" y="233"/>
                    </a:lnTo>
                    <a:lnTo>
                      <a:pt x="173" y="238"/>
                    </a:lnTo>
                    <a:lnTo>
                      <a:pt x="162" y="242"/>
                    </a:lnTo>
                    <a:lnTo>
                      <a:pt x="150" y="244"/>
                    </a:lnTo>
                    <a:lnTo>
                      <a:pt x="137" y="247"/>
                    </a:lnTo>
                    <a:lnTo>
                      <a:pt x="125" y="247"/>
                    </a:lnTo>
                    <a:lnTo>
                      <a:pt x="125" y="247"/>
                    </a:lnTo>
                    <a:close/>
                    <a:moveTo>
                      <a:pt x="189" y="97"/>
                    </a:moveTo>
                    <a:lnTo>
                      <a:pt x="189" y="97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189" y="87"/>
                    </a:lnTo>
                    <a:lnTo>
                      <a:pt x="189" y="87"/>
                    </a:lnTo>
                    <a:lnTo>
                      <a:pt x="208" y="86"/>
                    </a:lnTo>
                    <a:lnTo>
                      <a:pt x="228" y="86"/>
                    </a:lnTo>
                    <a:lnTo>
                      <a:pt x="228" y="86"/>
                    </a:lnTo>
                    <a:lnTo>
                      <a:pt x="224" y="77"/>
                    </a:lnTo>
                    <a:lnTo>
                      <a:pt x="220" y="67"/>
                    </a:lnTo>
                    <a:lnTo>
                      <a:pt x="215" y="60"/>
                    </a:lnTo>
                    <a:lnTo>
                      <a:pt x="208" y="52"/>
                    </a:lnTo>
                    <a:lnTo>
                      <a:pt x="208" y="52"/>
                    </a:lnTo>
                    <a:lnTo>
                      <a:pt x="197" y="58"/>
                    </a:lnTo>
                    <a:lnTo>
                      <a:pt x="189" y="65"/>
                    </a:lnTo>
                    <a:lnTo>
                      <a:pt x="181" y="71"/>
                    </a:lnTo>
                    <a:lnTo>
                      <a:pt x="181" y="71"/>
                    </a:lnTo>
                    <a:lnTo>
                      <a:pt x="175" y="65"/>
                    </a:lnTo>
                    <a:lnTo>
                      <a:pt x="175" y="65"/>
                    </a:lnTo>
                    <a:lnTo>
                      <a:pt x="189" y="52"/>
                    </a:lnTo>
                    <a:lnTo>
                      <a:pt x="201" y="44"/>
                    </a:lnTo>
                    <a:lnTo>
                      <a:pt x="201" y="44"/>
                    </a:lnTo>
                    <a:lnTo>
                      <a:pt x="186" y="32"/>
                    </a:lnTo>
                    <a:lnTo>
                      <a:pt x="178" y="27"/>
                    </a:lnTo>
                    <a:lnTo>
                      <a:pt x="171" y="23"/>
                    </a:lnTo>
                    <a:lnTo>
                      <a:pt x="171" y="23"/>
                    </a:lnTo>
                    <a:lnTo>
                      <a:pt x="160" y="25"/>
                    </a:lnTo>
                    <a:lnTo>
                      <a:pt x="145" y="28"/>
                    </a:lnTo>
                    <a:lnTo>
                      <a:pt x="126" y="34"/>
                    </a:lnTo>
                    <a:lnTo>
                      <a:pt x="117" y="39"/>
                    </a:lnTo>
                    <a:lnTo>
                      <a:pt x="107" y="44"/>
                    </a:lnTo>
                    <a:lnTo>
                      <a:pt x="107" y="44"/>
                    </a:lnTo>
                    <a:lnTo>
                      <a:pt x="107" y="48"/>
                    </a:lnTo>
                    <a:lnTo>
                      <a:pt x="107" y="48"/>
                    </a:lnTo>
                    <a:lnTo>
                      <a:pt x="123" y="56"/>
                    </a:lnTo>
                    <a:lnTo>
                      <a:pt x="138" y="66"/>
                    </a:lnTo>
                    <a:lnTo>
                      <a:pt x="138" y="66"/>
                    </a:lnTo>
                    <a:lnTo>
                      <a:pt x="133" y="71"/>
                    </a:lnTo>
                    <a:lnTo>
                      <a:pt x="133" y="71"/>
                    </a:lnTo>
                    <a:lnTo>
                      <a:pt x="120" y="64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3" y="58"/>
                    </a:lnTo>
                    <a:lnTo>
                      <a:pt x="100" y="60"/>
                    </a:lnTo>
                    <a:lnTo>
                      <a:pt x="98" y="61"/>
                    </a:lnTo>
                    <a:lnTo>
                      <a:pt x="94" y="61"/>
                    </a:lnTo>
                    <a:lnTo>
                      <a:pt x="94" y="61"/>
                    </a:lnTo>
                    <a:lnTo>
                      <a:pt x="90" y="61"/>
                    </a:lnTo>
                    <a:lnTo>
                      <a:pt x="86" y="58"/>
                    </a:lnTo>
                    <a:lnTo>
                      <a:pt x="86" y="58"/>
                    </a:lnTo>
                    <a:lnTo>
                      <a:pt x="74" y="70"/>
                    </a:lnTo>
                    <a:lnTo>
                      <a:pt x="63" y="83"/>
                    </a:lnTo>
                    <a:lnTo>
                      <a:pt x="52" y="97"/>
                    </a:lnTo>
                    <a:lnTo>
                      <a:pt x="43" y="116"/>
                    </a:lnTo>
                    <a:lnTo>
                      <a:pt x="43" y="116"/>
                    </a:lnTo>
                    <a:lnTo>
                      <a:pt x="46" y="119"/>
                    </a:lnTo>
                    <a:lnTo>
                      <a:pt x="47" y="125"/>
                    </a:lnTo>
                    <a:lnTo>
                      <a:pt x="47" y="125"/>
                    </a:lnTo>
                    <a:lnTo>
                      <a:pt x="47" y="129"/>
                    </a:lnTo>
                    <a:lnTo>
                      <a:pt x="46" y="131"/>
                    </a:lnTo>
                    <a:lnTo>
                      <a:pt x="46" y="131"/>
                    </a:lnTo>
                    <a:lnTo>
                      <a:pt x="61" y="139"/>
                    </a:lnTo>
                    <a:lnTo>
                      <a:pt x="61" y="139"/>
                    </a:lnTo>
                    <a:lnTo>
                      <a:pt x="67" y="135"/>
                    </a:lnTo>
                    <a:lnTo>
                      <a:pt x="73" y="134"/>
                    </a:lnTo>
                    <a:lnTo>
                      <a:pt x="73" y="134"/>
                    </a:lnTo>
                    <a:lnTo>
                      <a:pt x="77" y="135"/>
                    </a:lnTo>
                    <a:lnTo>
                      <a:pt x="77" y="135"/>
                    </a:lnTo>
                    <a:lnTo>
                      <a:pt x="87" y="126"/>
                    </a:lnTo>
                    <a:lnTo>
                      <a:pt x="99" y="118"/>
                    </a:lnTo>
                    <a:lnTo>
                      <a:pt x="112" y="110"/>
                    </a:lnTo>
                    <a:lnTo>
                      <a:pt x="126" y="103"/>
                    </a:lnTo>
                    <a:lnTo>
                      <a:pt x="126" y="103"/>
                    </a:lnTo>
                    <a:lnTo>
                      <a:pt x="128" y="108"/>
                    </a:lnTo>
                    <a:lnTo>
                      <a:pt x="132" y="113"/>
                    </a:lnTo>
                    <a:lnTo>
                      <a:pt x="132" y="113"/>
                    </a:lnTo>
                    <a:lnTo>
                      <a:pt x="120" y="118"/>
                    </a:lnTo>
                    <a:lnTo>
                      <a:pt x="108" y="125"/>
                    </a:lnTo>
                    <a:lnTo>
                      <a:pt x="97" y="132"/>
                    </a:lnTo>
                    <a:lnTo>
                      <a:pt x="86" y="140"/>
                    </a:lnTo>
                    <a:lnTo>
                      <a:pt x="86" y="140"/>
                    </a:lnTo>
                    <a:lnTo>
                      <a:pt x="89" y="144"/>
                    </a:lnTo>
                    <a:lnTo>
                      <a:pt x="90" y="149"/>
                    </a:lnTo>
                    <a:lnTo>
                      <a:pt x="90" y="149"/>
                    </a:lnTo>
                    <a:lnTo>
                      <a:pt x="111" y="156"/>
                    </a:lnTo>
                    <a:lnTo>
                      <a:pt x="134" y="160"/>
                    </a:lnTo>
                    <a:lnTo>
                      <a:pt x="134" y="160"/>
                    </a:lnTo>
                    <a:lnTo>
                      <a:pt x="137" y="140"/>
                    </a:lnTo>
                    <a:lnTo>
                      <a:pt x="141" y="121"/>
                    </a:lnTo>
                    <a:lnTo>
                      <a:pt x="141" y="121"/>
                    </a:lnTo>
                    <a:lnTo>
                      <a:pt x="150" y="125"/>
                    </a:lnTo>
                    <a:lnTo>
                      <a:pt x="150" y="125"/>
                    </a:lnTo>
                    <a:lnTo>
                      <a:pt x="146" y="142"/>
                    </a:lnTo>
                    <a:lnTo>
                      <a:pt x="143" y="161"/>
                    </a:lnTo>
                    <a:lnTo>
                      <a:pt x="143" y="161"/>
                    </a:lnTo>
                    <a:lnTo>
                      <a:pt x="159" y="162"/>
                    </a:lnTo>
                    <a:lnTo>
                      <a:pt x="175" y="162"/>
                    </a:lnTo>
                    <a:lnTo>
                      <a:pt x="175" y="162"/>
                    </a:lnTo>
                    <a:lnTo>
                      <a:pt x="178" y="156"/>
                    </a:lnTo>
                    <a:lnTo>
                      <a:pt x="184" y="152"/>
                    </a:lnTo>
                    <a:lnTo>
                      <a:pt x="184" y="152"/>
                    </a:lnTo>
                    <a:lnTo>
                      <a:pt x="180" y="136"/>
                    </a:lnTo>
                    <a:lnTo>
                      <a:pt x="175" y="121"/>
                    </a:lnTo>
                    <a:lnTo>
                      <a:pt x="175" y="121"/>
                    </a:lnTo>
                    <a:lnTo>
                      <a:pt x="178" y="117"/>
                    </a:lnTo>
                    <a:lnTo>
                      <a:pt x="182" y="113"/>
                    </a:lnTo>
                    <a:lnTo>
                      <a:pt x="182" y="113"/>
                    </a:lnTo>
                    <a:lnTo>
                      <a:pt x="186" y="122"/>
                    </a:lnTo>
                    <a:lnTo>
                      <a:pt x="190" y="131"/>
                    </a:lnTo>
                    <a:lnTo>
                      <a:pt x="193" y="142"/>
                    </a:lnTo>
                    <a:lnTo>
                      <a:pt x="195" y="152"/>
                    </a:lnTo>
                    <a:lnTo>
                      <a:pt x="195" y="152"/>
                    </a:lnTo>
                    <a:lnTo>
                      <a:pt x="201" y="155"/>
                    </a:lnTo>
                    <a:lnTo>
                      <a:pt x="204" y="160"/>
                    </a:lnTo>
                    <a:lnTo>
                      <a:pt x="204" y="160"/>
                    </a:lnTo>
                    <a:lnTo>
                      <a:pt x="230" y="155"/>
                    </a:lnTo>
                    <a:lnTo>
                      <a:pt x="230" y="155"/>
                    </a:lnTo>
                    <a:lnTo>
                      <a:pt x="234" y="139"/>
                    </a:lnTo>
                    <a:lnTo>
                      <a:pt x="236" y="123"/>
                    </a:lnTo>
                    <a:lnTo>
                      <a:pt x="236" y="123"/>
                    </a:lnTo>
                    <a:lnTo>
                      <a:pt x="234" y="109"/>
                    </a:lnTo>
                    <a:lnTo>
                      <a:pt x="230" y="95"/>
                    </a:lnTo>
                    <a:lnTo>
                      <a:pt x="230" y="95"/>
                    </a:lnTo>
                    <a:lnTo>
                      <a:pt x="215" y="95"/>
                    </a:lnTo>
                    <a:lnTo>
                      <a:pt x="189" y="97"/>
                    </a:lnTo>
                    <a:lnTo>
                      <a:pt x="189" y="97"/>
                    </a:lnTo>
                    <a:close/>
                    <a:moveTo>
                      <a:pt x="56" y="147"/>
                    </a:moveTo>
                    <a:lnTo>
                      <a:pt x="56" y="147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34" y="139"/>
                    </a:lnTo>
                    <a:lnTo>
                      <a:pt x="34" y="139"/>
                    </a:lnTo>
                    <a:lnTo>
                      <a:pt x="34" y="139"/>
                    </a:lnTo>
                    <a:lnTo>
                      <a:pt x="34" y="139"/>
                    </a:lnTo>
                    <a:lnTo>
                      <a:pt x="30" y="156"/>
                    </a:lnTo>
                    <a:lnTo>
                      <a:pt x="26" y="174"/>
                    </a:lnTo>
                    <a:lnTo>
                      <a:pt x="26" y="174"/>
                    </a:lnTo>
                    <a:lnTo>
                      <a:pt x="32" y="182"/>
                    </a:lnTo>
                    <a:lnTo>
                      <a:pt x="37" y="190"/>
                    </a:lnTo>
                    <a:lnTo>
                      <a:pt x="37" y="190"/>
                    </a:lnTo>
                    <a:lnTo>
                      <a:pt x="43" y="177"/>
                    </a:lnTo>
                    <a:lnTo>
                      <a:pt x="50" y="166"/>
                    </a:lnTo>
                    <a:lnTo>
                      <a:pt x="58" y="156"/>
                    </a:lnTo>
                    <a:lnTo>
                      <a:pt x="58" y="156"/>
                    </a:lnTo>
                    <a:lnTo>
                      <a:pt x="56" y="151"/>
                    </a:lnTo>
                    <a:lnTo>
                      <a:pt x="56" y="151"/>
                    </a:lnTo>
                    <a:lnTo>
                      <a:pt x="56" y="147"/>
                    </a:lnTo>
                    <a:lnTo>
                      <a:pt x="56" y="147"/>
                    </a:lnTo>
                    <a:close/>
                    <a:moveTo>
                      <a:pt x="155" y="216"/>
                    </a:moveTo>
                    <a:lnTo>
                      <a:pt x="155" y="216"/>
                    </a:lnTo>
                    <a:lnTo>
                      <a:pt x="154" y="220"/>
                    </a:lnTo>
                    <a:lnTo>
                      <a:pt x="151" y="223"/>
                    </a:lnTo>
                    <a:lnTo>
                      <a:pt x="151" y="223"/>
                    </a:lnTo>
                    <a:lnTo>
                      <a:pt x="154" y="230"/>
                    </a:lnTo>
                    <a:lnTo>
                      <a:pt x="154" y="230"/>
                    </a:lnTo>
                    <a:lnTo>
                      <a:pt x="168" y="225"/>
                    </a:lnTo>
                    <a:lnTo>
                      <a:pt x="181" y="218"/>
                    </a:lnTo>
                    <a:lnTo>
                      <a:pt x="181" y="218"/>
                    </a:lnTo>
                    <a:lnTo>
                      <a:pt x="185" y="20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2" y="182"/>
                    </a:lnTo>
                    <a:lnTo>
                      <a:pt x="178" y="179"/>
                    </a:lnTo>
                    <a:lnTo>
                      <a:pt x="176" y="175"/>
                    </a:lnTo>
                    <a:lnTo>
                      <a:pt x="175" y="171"/>
                    </a:lnTo>
                    <a:lnTo>
                      <a:pt x="175" y="171"/>
                    </a:lnTo>
                    <a:lnTo>
                      <a:pt x="159" y="171"/>
                    </a:lnTo>
                    <a:lnTo>
                      <a:pt x="143" y="170"/>
                    </a:lnTo>
                    <a:lnTo>
                      <a:pt x="143" y="170"/>
                    </a:lnTo>
                    <a:lnTo>
                      <a:pt x="145" y="188"/>
                    </a:lnTo>
                    <a:lnTo>
                      <a:pt x="149" y="208"/>
                    </a:lnTo>
                    <a:lnTo>
                      <a:pt x="149" y="208"/>
                    </a:lnTo>
                    <a:lnTo>
                      <a:pt x="152" y="210"/>
                    </a:lnTo>
                    <a:lnTo>
                      <a:pt x="154" y="213"/>
                    </a:lnTo>
                    <a:lnTo>
                      <a:pt x="155" y="216"/>
                    </a:lnTo>
                    <a:lnTo>
                      <a:pt x="155" y="216"/>
                    </a:lnTo>
                    <a:close/>
                    <a:moveTo>
                      <a:pt x="228" y="164"/>
                    </a:moveTo>
                    <a:lnTo>
                      <a:pt x="228" y="164"/>
                    </a:lnTo>
                    <a:lnTo>
                      <a:pt x="207" y="168"/>
                    </a:lnTo>
                    <a:lnTo>
                      <a:pt x="207" y="168"/>
                    </a:lnTo>
                    <a:lnTo>
                      <a:pt x="207" y="168"/>
                    </a:lnTo>
                    <a:lnTo>
                      <a:pt x="207" y="168"/>
                    </a:lnTo>
                    <a:lnTo>
                      <a:pt x="207" y="173"/>
                    </a:lnTo>
                    <a:lnTo>
                      <a:pt x="204" y="178"/>
                    </a:lnTo>
                    <a:lnTo>
                      <a:pt x="201" y="181"/>
                    </a:lnTo>
                    <a:lnTo>
                      <a:pt x="197" y="183"/>
                    </a:lnTo>
                    <a:lnTo>
                      <a:pt x="197" y="183"/>
                    </a:lnTo>
                    <a:lnTo>
                      <a:pt x="194" y="197"/>
                    </a:lnTo>
                    <a:lnTo>
                      <a:pt x="191" y="210"/>
                    </a:lnTo>
                    <a:lnTo>
                      <a:pt x="191" y="210"/>
                    </a:lnTo>
                    <a:lnTo>
                      <a:pt x="203" y="201"/>
                    </a:lnTo>
                    <a:lnTo>
                      <a:pt x="212" y="190"/>
                    </a:lnTo>
                    <a:lnTo>
                      <a:pt x="221" y="177"/>
                    </a:lnTo>
                    <a:lnTo>
                      <a:pt x="228" y="164"/>
                    </a:lnTo>
                    <a:lnTo>
                      <a:pt x="228" y="164"/>
                    </a:lnTo>
                    <a:close/>
                    <a:moveTo>
                      <a:pt x="125" y="234"/>
                    </a:moveTo>
                    <a:lnTo>
                      <a:pt x="125" y="234"/>
                    </a:lnTo>
                    <a:lnTo>
                      <a:pt x="136" y="233"/>
                    </a:lnTo>
                    <a:lnTo>
                      <a:pt x="146" y="231"/>
                    </a:lnTo>
                    <a:lnTo>
                      <a:pt x="146" y="231"/>
                    </a:lnTo>
                    <a:lnTo>
                      <a:pt x="143" y="225"/>
                    </a:lnTo>
                    <a:lnTo>
                      <a:pt x="143" y="225"/>
                    </a:lnTo>
                    <a:lnTo>
                      <a:pt x="143" y="225"/>
                    </a:lnTo>
                    <a:lnTo>
                      <a:pt x="143" y="225"/>
                    </a:lnTo>
                    <a:lnTo>
                      <a:pt x="139" y="225"/>
                    </a:lnTo>
                    <a:lnTo>
                      <a:pt x="137" y="222"/>
                    </a:lnTo>
                    <a:lnTo>
                      <a:pt x="136" y="220"/>
                    </a:lnTo>
                    <a:lnTo>
                      <a:pt x="134" y="216"/>
                    </a:lnTo>
                    <a:lnTo>
                      <a:pt x="134" y="216"/>
                    </a:lnTo>
                    <a:lnTo>
                      <a:pt x="136" y="212"/>
                    </a:lnTo>
                    <a:lnTo>
                      <a:pt x="139" y="208"/>
                    </a:lnTo>
                    <a:lnTo>
                      <a:pt x="139" y="208"/>
                    </a:lnTo>
                    <a:lnTo>
                      <a:pt x="136" y="188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10" y="165"/>
                    </a:lnTo>
                    <a:lnTo>
                      <a:pt x="87" y="160"/>
                    </a:lnTo>
                    <a:lnTo>
                      <a:pt x="87" y="160"/>
                    </a:lnTo>
                    <a:lnTo>
                      <a:pt x="85" y="162"/>
                    </a:lnTo>
                    <a:lnTo>
                      <a:pt x="81" y="165"/>
                    </a:lnTo>
                    <a:lnTo>
                      <a:pt x="77" y="166"/>
                    </a:lnTo>
                    <a:lnTo>
                      <a:pt x="73" y="168"/>
                    </a:lnTo>
                    <a:lnTo>
                      <a:pt x="73" y="168"/>
                    </a:lnTo>
                    <a:lnTo>
                      <a:pt x="68" y="166"/>
                    </a:lnTo>
                    <a:lnTo>
                      <a:pt x="63" y="165"/>
                    </a:lnTo>
                    <a:lnTo>
                      <a:pt x="63" y="165"/>
                    </a:lnTo>
                    <a:lnTo>
                      <a:pt x="54" y="181"/>
                    </a:lnTo>
                    <a:lnTo>
                      <a:pt x="45" y="200"/>
                    </a:lnTo>
                    <a:lnTo>
                      <a:pt x="45" y="200"/>
                    </a:lnTo>
                    <a:lnTo>
                      <a:pt x="52" y="207"/>
                    </a:lnTo>
                    <a:lnTo>
                      <a:pt x="61" y="213"/>
                    </a:lnTo>
                    <a:lnTo>
                      <a:pt x="71" y="220"/>
                    </a:lnTo>
                    <a:lnTo>
                      <a:pt x="81" y="225"/>
                    </a:lnTo>
                    <a:lnTo>
                      <a:pt x="91" y="229"/>
                    </a:lnTo>
                    <a:lnTo>
                      <a:pt x="102" y="231"/>
                    </a:lnTo>
                    <a:lnTo>
                      <a:pt x="113" y="233"/>
                    </a:lnTo>
                    <a:lnTo>
                      <a:pt x="125" y="234"/>
                    </a:lnTo>
                    <a:lnTo>
                      <a:pt x="125" y="234"/>
                    </a:lnTo>
                    <a:close/>
                    <a:moveTo>
                      <a:pt x="20" y="157"/>
                    </a:moveTo>
                    <a:lnTo>
                      <a:pt x="20" y="157"/>
                    </a:lnTo>
                    <a:lnTo>
                      <a:pt x="22" y="147"/>
                    </a:lnTo>
                    <a:lnTo>
                      <a:pt x="25" y="135"/>
                    </a:lnTo>
                    <a:lnTo>
                      <a:pt x="25" y="135"/>
                    </a:lnTo>
                    <a:lnTo>
                      <a:pt x="22" y="131"/>
                    </a:lnTo>
                    <a:lnTo>
                      <a:pt x="21" y="126"/>
                    </a:lnTo>
                    <a:lnTo>
                      <a:pt x="21" y="126"/>
                    </a:lnTo>
                    <a:lnTo>
                      <a:pt x="15" y="119"/>
                    </a:lnTo>
                    <a:lnTo>
                      <a:pt x="15" y="119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6" y="140"/>
                    </a:lnTo>
                    <a:lnTo>
                      <a:pt x="20" y="157"/>
                    </a:lnTo>
                    <a:lnTo>
                      <a:pt x="20" y="157"/>
                    </a:lnTo>
                    <a:close/>
                    <a:moveTo>
                      <a:pt x="15" y="112"/>
                    </a:moveTo>
                    <a:lnTo>
                      <a:pt x="15" y="112"/>
                    </a:lnTo>
                    <a:lnTo>
                      <a:pt x="24" y="117"/>
                    </a:lnTo>
                    <a:lnTo>
                      <a:pt x="24" y="117"/>
                    </a:lnTo>
                    <a:lnTo>
                      <a:pt x="28" y="113"/>
                    </a:lnTo>
                    <a:lnTo>
                      <a:pt x="32" y="112"/>
                    </a:lnTo>
                    <a:lnTo>
                      <a:pt x="34" y="112"/>
                    </a:lnTo>
                    <a:lnTo>
                      <a:pt x="34" y="112"/>
                    </a:lnTo>
                    <a:lnTo>
                      <a:pt x="34" y="112"/>
                    </a:lnTo>
                    <a:lnTo>
                      <a:pt x="34" y="112"/>
                    </a:lnTo>
                    <a:lnTo>
                      <a:pt x="43" y="96"/>
                    </a:lnTo>
                    <a:lnTo>
                      <a:pt x="54" y="80"/>
                    </a:lnTo>
                    <a:lnTo>
                      <a:pt x="65" y="66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81" y="48"/>
                    </a:lnTo>
                    <a:lnTo>
                      <a:pt x="81" y="48"/>
                    </a:lnTo>
                    <a:lnTo>
                      <a:pt x="81" y="45"/>
                    </a:lnTo>
                    <a:lnTo>
                      <a:pt x="81" y="45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47" y="45"/>
                    </a:lnTo>
                    <a:lnTo>
                      <a:pt x="39" y="53"/>
                    </a:lnTo>
                    <a:lnTo>
                      <a:pt x="33" y="61"/>
                    </a:lnTo>
                    <a:lnTo>
                      <a:pt x="28" y="70"/>
                    </a:lnTo>
                    <a:lnTo>
                      <a:pt x="22" y="79"/>
                    </a:lnTo>
                    <a:lnTo>
                      <a:pt x="20" y="90"/>
                    </a:lnTo>
                    <a:lnTo>
                      <a:pt x="16" y="100"/>
                    </a:lnTo>
                    <a:lnTo>
                      <a:pt x="15" y="112"/>
                    </a:lnTo>
                    <a:lnTo>
                      <a:pt x="15" y="112"/>
                    </a:lnTo>
                    <a:close/>
                    <a:moveTo>
                      <a:pt x="64" y="31"/>
                    </a:moveTo>
                    <a:lnTo>
                      <a:pt x="64" y="31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90" y="36"/>
                    </a:lnTo>
                    <a:lnTo>
                      <a:pt x="94" y="35"/>
                    </a:lnTo>
                    <a:lnTo>
                      <a:pt x="94" y="35"/>
                    </a:lnTo>
                    <a:lnTo>
                      <a:pt x="98" y="35"/>
                    </a:lnTo>
                    <a:lnTo>
                      <a:pt x="102" y="38"/>
                    </a:lnTo>
                    <a:lnTo>
                      <a:pt x="102" y="38"/>
                    </a:lnTo>
                    <a:lnTo>
                      <a:pt x="115" y="31"/>
                    </a:lnTo>
                    <a:lnTo>
                      <a:pt x="128" y="26"/>
                    </a:lnTo>
                    <a:lnTo>
                      <a:pt x="142" y="21"/>
                    </a:lnTo>
                    <a:lnTo>
                      <a:pt x="158" y="18"/>
                    </a:lnTo>
                    <a:lnTo>
                      <a:pt x="158" y="18"/>
                    </a:lnTo>
                    <a:lnTo>
                      <a:pt x="142" y="14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08" y="14"/>
                    </a:lnTo>
                    <a:lnTo>
                      <a:pt x="93" y="18"/>
                    </a:lnTo>
                    <a:lnTo>
                      <a:pt x="77" y="23"/>
                    </a:lnTo>
                    <a:lnTo>
                      <a:pt x="64" y="31"/>
                    </a:lnTo>
                    <a:lnTo>
                      <a:pt x="64" y="31"/>
                    </a:lnTo>
                    <a:close/>
                    <a:moveTo>
                      <a:pt x="156" y="116"/>
                    </a:moveTo>
                    <a:lnTo>
                      <a:pt x="156" y="116"/>
                    </a:lnTo>
                    <a:lnTo>
                      <a:pt x="152" y="116"/>
                    </a:lnTo>
                    <a:lnTo>
                      <a:pt x="147" y="114"/>
                    </a:lnTo>
                    <a:lnTo>
                      <a:pt x="143" y="112"/>
                    </a:lnTo>
                    <a:lnTo>
                      <a:pt x="141" y="109"/>
                    </a:lnTo>
                    <a:lnTo>
                      <a:pt x="138" y="105"/>
                    </a:lnTo>
                    <a:lnTo>
                      <a:pt x="136" y="101"/>
                    </a:lnTo>
                    <a:lnTo>
                      <a:pt x="134" y="97"/>
                    </a:lnTo>
                    <a:lnTo>
                      <a:pt x="133" y="92"/>
                    </a:lnTo>
                    <a:lnTo>
                      <a:pt x="133" y="92"/>
                    </a:lnTo>
                    <a:lnTo>
                      <a:pt x="134" y="88"/>
                    </a:lnTo>
                    <a:lnTo>
                      <a:pt x="136" y="83"/>
                    </a:lnTo>
                    <a:lnTo>
                      <a:pt x="138" y="79"/>
                    </a:lnTo>
                    <a:lnTo>
                      <a:pt x="141" y="77"/>
                    </a:lnTo>
                    <a:lnTo>
                      <a:pt x="143" y="74"/>
                    </a:lnTo>
                    <a:lnTo>
                      <a:pt x="147" y="71"/>
                    </a:lnTo>
                    <a:lnTo>
                      <a:pt x="152" y="70"/>
                    </a:lnTo>
                    <a:lnTo>
                      <a:pt x="156" y="70"/>
                    </a:lnTo>
                    <a:lnTo>
                      <a:pt x="156" y="70"/>
                    </a:lnTo>
                    <a:lnTo>
                      <a:pt x="162" y="70"/>
                    </a:lnTo>
                    <a:lnTo>
                      <a:pt x="165" y="71"/>
                    </a:lnTo>
                    <a:lnTo>
                      <a:pt x="169" y="74"/>
                    </a:lnTo>
                    <a:lnTo>
                      <a:pt x="173" y="77"/>
                    </a:lnTo>
                    <a:lnTo>
                      <a:pt x="176" y="79"/>
                    </a:lnTo>
                    <a:lnTo>
                      <a:pt x="178" y="83"/>
                    </a:lnTo>
                    <a:lnTo>
                      <a:pt x="180" y="88"/>
                    </a:lnTo>
                    <a:lnTo>
                      <a:pt x="180" y="92"/>
                    </a:lnTo>
                    <a:lnTo>
                      <a:pt x="180" y="92"/>
                    </a:lnTo>
                    <a:lnTo>
                      <a:pt x="180" y="97"/>
                    </a:lnTo>
                    <a:lnTo>
                      <a:pt x="178" y="101"/>
                    </a:lnTo>
                    <a:lnTo>
                      <a:pt x="176" y="105"/>
                    </a:lnTo>
                    <a:lnTo>
                      <a:pt x="173" y="109"/>
                    </a:lnTo>
                    <a:lnTo>
                      <a:pt x="169" y="112"/>
                    </a:lnTo>
                    <a:lnTo>
                      <a:pt x="165" y="114"/>
                    </a:lnTo>
                    <a:lnTo>
                      <a:pt x="162" y="116"/>
                    </a:lnTo>
                    <a:lnTo>
                      <a:pt x="156" y="116"/>
                    </a:lnTo>
                    <a:lnTo>
                      <a:pt x="156" y="116"/>
                    </a:lnTo>
                    <a:close/>
                    <a:moveTo>
                      <a:pt x="156" y="78"/>
                    </a:moveTo>
                    <a:lnTo>
                      <a:pt x="156" y="78"/>
                    </a:lnTo>
                    <a:lnTo>
                      <a:pt x="151" y="79"/>
                    </a:lnTo>
                    <a:lnTo>
                      <a:pt x="146" y="82"/>
                    </a:lnTo>
                    <a:lnTo>
                      <a:pt x="143" y="87"/>
                    </a:lnTo>
                    <a:lnTo>
                      <a:pt x="142" y="92"/>
                    </a:lnTo>
                    <a:lnTo>
                      <a:pt x="142" y="92"/>
                    </a:lnTo>
                    <a:lnTo>
                      <a:pt x="143" y="99"/>
                    </a:lnTo>
                    <a:lnTo>
                      <a:pt x="146" y="104"/>
                    </a:lnTo>
                    <a:lnTo>
                      <a:pt x="151" y="106"/>
                    </a:lnTo>
                    <a:lnTo>
                      <a:pt x="156" y="108"/>
                    </a:lnTo>
                    <a:lnTo>
                      <a:pt x="156" y="108"/>
                    </a:lnTo>
                    <a:lnTo>
                      <a:pt x="163" y="106"/>
                    </a:lnTo>
                    <a:lnTo>
                      <a:pt x="168" y="104"/>
                    </a:lnTo>
                    <a:lnTo>
                      <a:pt x="171" y="99"/>
                    </a:lnTo>
                    <a:lnTo>
                      <a:pt x="172" y="92"/>
                    </a:lnTo>
                    <a:lnTo>
                      <a:pt x="172" y="92"/>
                    </a:lnTo>
                    <a:lnTo>
                      <a:pt x="171" y="87"/>
                    </a:lnTo>
                    <a:lnTo>
                      <a:pt x="168" y="82"/>
                    </a:lnTo>
                    <a:lnTo>
                      <a:pt x="163" y="79"/>
                    </a:lnTo>
                    <a:lnTo>
                      <a:pt x="156" y="78"/>
                    </a:lnTo>
                    <a:lnTo>
                      <a:pt x="156" y="78"/>
                    </a:lnTo>
                    <a:close/>
                    <a:moveTo>
                      <a:pt x="156" y="99"/>
                    </a:moveTo>
                    <a:lnTo>
                      <a:pt x="156" y="99"/>
                    </a:lnTo>
                    <a:lnTo>
                      <a:pt x="154" y="99"/>
                    </a:lnTo>
                    <a:lnTo>
                      <a:pt x="151" y="97"/>
                    </a:lnTo>
                    <a:lnTo>
                      <a:pt x="150" y="95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0" y="88"/>
                    </a:lnTo>
                    <a:lnTo>
                      <a:pt x="151" y="86"/>
                    </a:lnTo>
                    <a:lnTo>
                      <a:pt x="154" y="84"/>
                    </a:lnTo>
                    <a:lnTo>
                      <a:pt x="156" y="84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62" y="86"/>
                    </a:lnTo>
                    <a:lnTo>
                      <a:pt x="164" y="88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4" y="95"/>
                    </a:lnTo>
                    <a:lnTo>
                      <a:pt x="162" y="97"/>
                    </a:lnTo>
                    <a:lnTo>
                      <a:pt x="160" y="99"/>
                    </a:lnTo>
                    <a:lnTo>
                      <a:pt x="156" y="99"/>
                    </a:lnTo>
                    <a:lnTo>
                      <a:pt x="156" y="99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1225929" y="251735"/>
            <a:ext cx="88432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致力于成为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新商业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秩序的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倡导者、推动者、引领者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722120" y="2015513"/>
            <a:ext cx="13648" cy="30068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179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42873" y="1611866"/>
            <a:ext cx="3427738" cy="4119176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68763" y="1592179"/>
            <a:ext cx="3427738" cy="4138863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0129" y="1624263"/>
            <a:ext cx="3514592" cy="410677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484218" y="3363003"/>
            <a:ext cx="3196827" cy="1274193"/>
          </a:xfrm>
          <a:prstGeom prst="rect">
            <a:avLst/>
          </a:prstGeom>
          <a:solidFill>
            <a:srgbClr val="C81623"/>
          </a:solidFill>
        </p:spPr>
        <p:txBody>
          <a:bodyPr wrap="square" lIns="91439" tIns="45719" rIns="91439" bIns="45719">
            <a:spAutoFit/>
          </a:bodyPr>
          <a:lstStyle/>
          <a:p>
            <a:pPr algn="just">
              <a:lnSpc>
                <a:spcPct val="120000"/>
              </a:lnSpc>
              <a:spcAft>
                <a:spcPts val="800"/>
              </a:spcAft>
              <a:buClr>
                <a:schemeClr val="bg1"/>
              </a:buClr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京东技术研发体系实现坚实的业务保障和创新性的技术突破，强势布局云和大数据，智能领域建立开放的生态体系。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7260" y="3363003"/>
            <a:ext cx="3196827" cy="1958483"/>
          </a:xfrm>
          <a:prstGeom prst="rect">
            <a:avLst/>
          </a:prstGeom>
          <a:noFill/>
        </p:spPr>
        <p:txBody>
          <a:bodyPr wrap="square" lIns="91439" tIns="45719" rIns="91439" bIns="45719">
            <a:spAutoFit/>
          </a:bodyPr>
          <a:lstStyle/>
          <a:p>
            <a:pPr algn="just">
              <a:lnSpc>
                <a:spcPct val="120000"/>
              </a:lnSpc>
              <a:spcAft>
                <a:spcPts val="800"/>
              </a:spcAft>
              <a:buClr>
                <a:schemeClr val="bg1"/>
              </a:buClr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通过内容丰富、人性化的网站与移动客户端，以富有竞争力的价格，提供品质卓越的商品和服务，并以快速可靠的方式送达消费者，为用户提供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最佳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的在线购物体验。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  <a:p>
            <a:pPr algn="just">
              <a:lnSpc>
                <a:spcPct val="120000"/>
              </a:lnSpc>
              <a:spcAft>
                <a:spcPts val="800"/>
              </a:spcAft>
              <a:buClr>
                <a:schemeClr val="bg1"/>
              </a:buClr>
            </a:pPr>
            <a:endParaRPr lang="en-US" altLang="zh-CN" sz="15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58328" y="3363003"/>
            <a:ext cx="3196827" cy="1865124"/>
          </a:xfrm>
          <a:prstGeom prst="rect">
            <a:avLst/>
          </a:prstGeom>
          <a:noFill/>
        </p:spPr>
        <p:txBody>
          <a:bodyPr wrap="square" lIns="91439" tIns="45719" rIns="91439" bIns="45719">
            <a:spAutoFit/>
          </a:bodyPr>
          <a:lstStyle/>
          <a:p>
            <a:pPr algn="just">
              <a:lnSpc>
                <a:spcPct val="120000"/>
              </a:lnSpc>
              <a:spcAft>
                <a:spcPts val="800"/>
              </a:spcAft>
              <a:buClr>
                <a:schemeClr val="bg1"/>
              </a:buClr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依托京东生态平台的交易数据和信用体系，向社会各阶层提供融资贷款、理财、支付、众筹等各类金融服务，同时依托京东众创生态圈，为创业、创新者提供全产业链一站式服务。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84296" y="1824934"/>
            <a:ext cx="2043440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1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09" y="1886046"/>
            <a:ext cx="891841" cy="82420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0909" y="2961290"/>
            <a:ext cx="31968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558328" y="2961290"/>
            <a:ext cx="31968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484218" y="2961290"/>
            <a:ext cx="31968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4699061" y="1909308"/>
            <a:ext cx="859059" cy="800940"/>
          </a:xfrm>
          <a:custGeom>
            <a:avLst/>
            <a:gdLst>
              <a:gd name="T0" fmla="*/ 86 w 946"/>
              <a:gd name="T1" fmla="*/ 489 h 882"/>
              <a:gd name="T2" fmla="*/ 356 w 946"/>
              <a:gd name="T3" fmla="*/ 518 h 882"/>
              <a:gd name="T4" fmla="*/ 264 w 946"/>
              <a:gd name="T5" fmla="*/ 859 h 882"/>
              <a:gd name="T6" fmla="*/ 45 w 946"/>
              <a:gd name="T7" fmla="*/ 669 h 882"/>
              <a:gd name="T8" fmla="*/ 651 w 946"/>
              <a:gd name="T9" fmla="*/ 385 h 882"/>
              <a:gd name="T10" fmla="*/ 670 w 946"/>
              <a:gd name="T11" fmla="*/ 563 h 882"/>
              <a:gd name="T12" fmla="*/ 741 w 946"/>
              <a:gd name="T13" fmla="*/ 718 h 882"/>
              <a:gd name="T14" fmla="*/ 600 w 946"/>
              <a:gd name="T15" fmla="*/ 651 h 882"/>
              <a:gd name="T16" fmla="*/ 684 w 946"/>
              <a:gd name="T17" fmla="*/ 657 h 882"/>
              <a:gd name="T18" fmla="*/ 625 w 946"/>
              <a:gd name="T19" fmla="*/ 497 h 882"/>
              <a:gd name="T20" fmla="*/ 752 w 946"/>
              <a:gd name="T21" fmla="*/ 561 h 882"/>
              <a:gd name="T22" fmla="*/ 584 w 946"/>
              <a:gd name="T23" fmla="*/ 403 h 882"/>
              <a:gd name="T24" fmla="*/ 602 w 946"/>
              <a:gd name="T25" fmla="*/ 423 h 882"/>
              <a:gd name="T26" fmla="*/ 526 w 946"/>
              <a:gd name="T27" fmla="*/ 438 h 882"/>
              <a:gd name="T28" fmla="*/ 533 w 946"/>
              <a:gd name="T29" fmla="*/ 468 h 882"/>
              <a:gd name="T30" fmla="*/ 547 w 946"/>
              <a:gd name="T31" fmla="*/ 454 h 882"/>
              <a:gd name="T32" fmla="*/ 469 w 946"/>
              <a:gd name="T33" fmla="*/ 511 h 882"/>
              <a:gd name="T34" fmla="*/ 496 w 946"/>
              <a:gd name="T35" fmla="*/ 520 h 882"/>
              <a:gd name="T36" fmla="*/ 451 w 946"/>
              <a:gd name="T37" fmla="*/ 577 h 882"/>
              <a:gd name="T38" fmla="*/ 473 w 946"/>
              <a:gd name="T39" fmla="*/ 599 h 882"/>
              <a:gd name="T40" fmla="*/ 475 w 946"/>
              <a:gd name="T41" fmla="*/ 577 h 882"/>
              <a:gd name="T42" fmla="*/ 457 w 946"/>
              <a:gd name="T43" fmla="*/ 671 h 882"/>
              <a:gd name="T44" fmla="*/ 481 w 946"/>
              <a:gd name="T45" fmla="*/ 661 h 882"/>
              <a:gd name="T46" fmla="*/ 485 w 946"/>
              <a:gd name="T47" fmla="*/ 735 h 882"/>
              <a:gd name="T48" fmla="*/ 518 w 946"/>
              <a:gd name="T49" fmla="*/ 737 h 882"/>
              <a:gd name="T50" fmla="*/ 506 w 946"/>
              <a:gd name="T51" fmla="*/ 718 h 882"/>
              <a:gd name="T52" fmla="*/ 551 w 946"/>
              <a:gd name="T53" fmla="*/ 798 h 882"/>
              <a:gd name="T54" fmla="*/ 567 w 946"/>
              <a:gd name="T55" fmla="*/ 778 h 882"/>
              <a:gd name="T56" fmla="*/ 614 w 946"/>
              <a:gd name="T57" fmla="*/ 827 h 882"/>
              <a:gd name="T58" fmla="*/ 639 w 946"/>
              <a:gd name="T59" fmla="*/ 831 h 882"/>
              <a:gd name="T60" fmla="*/ 625 w 946"/>
              <a:gd name="T61" fmla="*/ 802 h 882"/>
              <a:gd name="T62" fmla="*/ 707 w 946"/>
              <a:gd name="T63" fmla="*/ 831 h 882"/>
              <a:gd name="T64" fmla="*/ 709 w 946"/>
              <a:gd name="T65" fmla="*/ 804 h 882"/>
              <a:gd name="T66" fmla="*/ 772 w 946"/>
              <a:gd name="T67" fmla="*/ 810 h 882"/>
              <a:gd name="T68" fmla="*/ 793 w 946"/>
              <a:gd name="T69" fmla="*/ 800 h 882"/>
              <a:gd name="T70" fmla="*/ 768 w 946"/>
              <a:gd name="T71" fmla="*/ 784 h 882"/>
              <a:gd name="T72" fmla="*/ 846 w 946"/>
              <a:gd name="T73" fmla="*/ 755 h 882"/>
              <a:gd name="T74" fmla="*/ 832 w 946"/>
              <a:gd name="T75" fmla="*/ 728 h 882"/>
              <a:gd name="T76" fmla="*/ 838 w 946"/>
              <a:gd name="T77" fmla="*/ 761 h 882"/>
              <a:gd name="T78" fmla="*/ 889 w 946"/>
              <a:gd name="T79" fmla="*/ 671 h 882"/>
              <a:gd name="T80" fmla="*/ 862 w 946"/>
              <a:gd name="T81" fmla="*/ 673 h 882"/>
              <a:gd name="T82" fmla="*/ 897 w 946"/>
              <a:gd name="T83" fmla="*/ 606 h 882"/>
              <a:gd name="T84" fmla="*/ 870 w 946"/>
              <a:gd name="T85" fmla="*/ 591 h 882"/>
              <a:gd name="T86" fmla="*/ 897 w 946"/>
              <a:gd name="T87" fmla="*/ 612 h 882"/>
              <a:gd name="T88" fmla="*/ 877 w 946"/>
              <a:gd name="T89" fmla="*/ 511 h 882"/>
              <a:gd name="T90" fmla="*/ 856 w 946"/>
              <a:gd name="T91" fmla="*/ 530 h 882"/>
              <a:gd name="T92" fmla="*/ 838 w 946"/>
              <a:gd name="T93" fmla="*/ 456 h 882"/>
              <a:gd name="T94" fmla="*/ 807 w 946"/>
              <a:gd name="T95" fmla="*/ 462 h 882"/>
              <a:gd name="T96" fmla="*/ 823 w 946"/>
              <a:gd name="T97" fmla="*/ 479 h 882"/>
              <a:gd name="T98" fmla="*/ 762 w 946"/>
              <a:gd name="T99" fmla="*/ 403 h 882"/>
              <a:gd name="T100" fmla="*/ 756 w 946"/>
              <a:gd name="T101" fmla="*/ 428 h 882"/>
              <a:gd name="T102" fmla="*/ 592 w 946"/>
              <a:gd name="T103" fmla="*/ 348 h 882"/>
              <a:gd name="T104" fmla="*/ 420 w 946"/>
              <a:gd name="T105" fmla="*/ 716 h 882"/>
              <a:gd name="T106" fmla="*/ 803 w 946"/>
              <a:gd name="T107" fmla="*/ 849 h 882"/>
              <a:gd name="T108" fmla="*/ 899 w 946"/>
              <a:gd name="T109" fmla="*/ 456 h 882"/>
              <a:gd name="T110" fmla="*/ 96 w 946"/>
              <a:gd name="T111" fmla="*/ 204 h 882"/>
              <a:gd name="T112" fmla="*/ 80 w 946"/>
              <a:gd name="T113" fmla="*/ 14 h 882"/>
              <a:gd name="T114" fmla="*/ 569 w 946"/>
              <a:gd name="T115" fmla="*/ 45 h 882"/>
              <a:gd name="T116" fmla="*/ 475 w 946"/>
              <a:gd name="T117" fmla="*/ 221 h 882"/>
              <a:gd name="T118" fmla="*/ 402 w 946"/>
              <a:gd name="T119" fmla="*/ 421 h 882"/>
              <a:gd name="T120" fmla="*/ 4 w 946"/>
              <a:gd name="T121" fmla="*/ 249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46" h="882">
                <a:moveTo>
                  <a:pt x="76" y="655"/>
                </a:moveTo>
                <a:lnTo>
                  <a:pt x="76" y="655"/>
                </a:lnTo>
                <a:lnTo>
                  <a:pt x="146" y="649"/>
                </a:lnTo>
                <a:lnTo>
                  <a:pt x="217" y="647"/>
                </a:lnTo>
                <a:lnTo>
                  <a:pt x="217" y="647"/>
                </a:lnTo>
                <a:lnTo>
                  <a:pt x="131" y="638"/>
                </a:lnTo>
                <a:lnTo>
                  <a:pt x="131" y="638"/>
                </a:lnTo>
                <a:lnTo>
                  <a:pt x="121" y="636"/>
                </a:lnTo>
                <a:lnTo>
                  <a:pt x="113" y="634"/>
                </a:lnTo>
                <a:lnTo>
                  <a:pt x="107" y="630"/>
                </a:lnTo>
                <a:lnTo>
                  <a:pt x="101" y="624"/>
                </a:lnTo>
                <a:lnTo>
                  <a:pt x="94" y="618"/>
                </a:lnTo>
                <a:lnTo>
                  <a:pt x="90" y="612"/>
                </a:lnTo>
                <a:lnTo>
                  <a:pt x="88" y="604"/>
                </a:lnTo>
                <a:lnTo>
                  <a:pt x="86" y="593"/>
                </a:lnTo>
                <a:lnTo>
                  <a:pt x="86" y="593"/>
                </a:lnTo>
                <a:lnTo>
                  <a:pt x="86" y="489"/>
                </a:lnTo>
                <a:lnTo>
                  <a:pt x="86" y="489"/>
                </a:lnTo>
                <a:lnTo>
                  <a:pt x="88" y="479"/>
                </a:lnTo>
                <a:lnTo>
                  <a:pt x="90" y="473"/>
                </a:lnTo>
                <a:lnTo>
                  <a:pt x="94" y="464"/>
                </a:lnTo>
                <a:lnTo>
                  <a:pt x="101" y="458"/>
                </a:lnTo>
                <a:lnTo>
                  <a:pt x="107" y="452"/>
                </a:lnTo>
                <a:lnTo>
                  <a:pt x="113" y="448"/>
                </a:lnTo>
                <a:lnTo>
                  <a:pt x="121" y="446"/>
                </a:lnTo>
                <a:lnTo>
                  <a:pt x="131" y="444"/>
                </a:lnTo>
                <a:lnTo>
                  <a:pt x="131" y="444"/>
                </a:lnTo>
                <a:lnTo>
                  <a:pt x="197" y="440"/>
                </a:lnTo>
                <a:lnTo>
                  <a:pt x="262" y="436"/>
                </a:lnTo>
                <a:lnTo>
                  <a:pt x="328" y="434"/>
                </a:lnTo>
                <a:lnTo>
                  <a:pt x="393" y="436"/>
                </a:lnTo>
                <a:lnTo>
                  <a:pt x="393" y="436"/>
                </a:lnTo>
                <a:lnTo>
                  <a:pt x="381" y="454"/>
                </a:lnTo>
                <a:lnTo>
                  <a:pt x="371" y="475"/>
                </a:lnTo>
                <a:lnTo>
                  <a:pt x="363" y="495"/>
                </a:lnTo>
                <a:lnTo>
                  <a:pt x="356" y="518"/>
                </a:lnTo>
                <a:lnTo>
                  <a:pt x="350" y="540"/>
                </a:lnTo>
                <a:lnTo>
                  <a:pt x="346" y="563"/>
                </a:lnTo>
                <a:lnTo>
                  <a:pt x="344" y="585"/>
                </a:lnTo>
                <a:lnTo>
                  <a:pt x="342" y="610"/>
                </a:lnTo>
                <a:lnTo>
                  <a:pt x="342" y="610"/>
                </a:lnTo>
                <a:lnTo>
                  <a:pt x="344" y="642"/>
                </a:lnTo>
                <a:lnTo>
                  <a:pt x="350" y="675"/>
                </a:lnTo>
                <a:lnTo>
                  <a:pt x="359" y="708"/>
                </a:lnTo>
                <a:lnTo>
                  <a:pt x="369" y="737"/>
                </a:lnTo>
                <a:lnTo>
                  <a:pt x="383" y="767"/>
                </a:lnTo>
                <a:lnTo>
                  <a:pt x="399" y="794"/>
                </a:lnTo>
                <a:lnTo>
                  <a:pt x="418" y="819"/>
                </a:lnTo>
                <a:lnTo>
                  <a:pt x="440" y="843"/>
                </a:lnTo>
                <a:lnTo>
                  <a:pt x="440" y="843"/>
                </a:lnTo>
                <a:lnTo>
                  <a:pt x="451" y="853"/>
                </a:lnTo>
                <a:lnTo>
                  <a:pt x="451" y="853"/>
                </a:lnTo>
                <a:lnTo>
                  <a:pt x="356" y="859"/>
                </a:lnTo>
                <a:lnTo>
                  <a:pt x="264" y="859"/>
                </a:lnTo>
                <a:lnTo>
                  <a:pt x="170" y="855"/>
                </a:lnTo>
                <a:lnTo>
                  <a:pt x="76" y="847"/>
                </a:lnTo>
                <a:lnTo>
                  <a:pt x="76" y="847"/>
                </a:lnTo>
                <a:lnTo>
                  <a:pt x="68" y="847"/>
                </a:lnTo>
                <a:lnTo>
                  <a:pt x="60" y="843"/>
                </a:lnTo>
                <a:lnTo>
                  <a:pt x="51" y="839"/>
                </a:lnTo>
                <a:lnTo>
                  <a:pt x="45" y="835"/>
                </a:lnTo>
                <a:lnTo>
                  <a:pt x="39" y="829"/>
                </a:lnTo>
                <a:lnTo>
                  <a:pt x="35" y="821"/>
                </a:lnTo>
                <a:lnTo>
                  <a:pt x="33" y="812"/>
                </a:lnTo>
                <a:lnTo>
                  <a:pt x="33" y="804"/>
                </a:lnTo>
                <a:lnTo>
                  <a:pt x="33" y="804"/>
                </a:lnTo>
                <a:lnTo>
                  <a:pt x="33" y="698"/>
                </a:lnTo>
                <a:lnTo>
                  <a:pt x="33" y="698"/>
                </a:lnTo>
                <a:lnTo>
                  <a:pt x="33" y="690"/>
                </a:lnTo>
                <a:lnTo>
                  <a:pt x="35" y="681"/>
                </a:lnTo>
                <a:lnTo>
                  <a:pt x="39" y="675"/>
                </a:lnTo>
                <a:lnTo>
                  <a:pt x="45" y="669"/>
                </a:lnTo>
                <a:lnTo>
                  <a:pt x="51" y="663"/>
                </a:lnTo>
                <a:lnTo>
                  <a:pt x="60" y="659"/>
                </a:lnTo>
                <a:lnTo>
                  <a:pt x="68" y="657"/>
                </a:lnTo>
                <a:lnTo>
                  <a:pt x="76" y="655"/>
                </a:lnTo>
                <a:lnTo>
                  <a:pt x="76" y="655"/>
                </a:lnTo>
                <a:close/>
                <a:moveTo>
                  <a:pt x="651" y="385"/>
                </a:moveTo>
                <a:lnTo>
                  <a:pt x="651" y="385"/>
                </a:lnTo>
                <a:lnTo>
                  <a:pt x="678" y="382"/>
                </a:lnTo>
                <a:lnTo>
                  <a:pt x="690" y="385"/>
                </a:lnTo>
                <a:lnTo>
                  <a:pt x="705" y="387"/>
                </a:lnTo>
                <a:lnTo>
                  <a:pt x="705" y="387"/>
                </a:lnTo>
                <a:lnTo>
                  <a:pt x="703" y="413"/>
                </a:lnTo>
                <a:lnTo>
                  <a:pt x="703" y="413"/>
                </a:lnTo>
                <a:lnTo>
                  <a:pt x="678" y="413"/>
                </a:lnTo>
                <a:lnTo>
                  <a:pt x="653" y="413"/>
                </a:lnTo>
                <a:lnTo>
                  <a:pt x="653" y="413"/>
                </a:lnTo>
                <a:lnTo>
                  <a:pt x="651" y="385"/>
                </a:lnTo>
                <a:lnTo>
                  <a:pt x="651" y="385"/>
                </a:lnTo>
                <a:close/>
                <a:moveTo>
                  <a:pt x="752" y="561"/>
                </a:moveTo>
                <a:lnTo>
                  <a:pt x="686" y="561"/>
                </a:lnTo>
                <a:lnTo>
                  <a:pt x="686" y="550"/>
                </a:lnTo>
                <a:lnTo>
                  <a:pt x="686" y="550"/>
                </a:lnTo>
                <a:lnTo>
                  <a:pt x="686" y="536"/>
                </a:lnTo>
                <a:lnTo>
                  <a:pt x="684" y="528"/>
                </a:lnTo>
                <a:lnTo>
                  <a:pt x="684" y="528"/>
                </a:lnTo>
                <a:lnTo>
                  <a:pt x="682" y="524"/>
                </a:lnTo>
                <a:lnTo>
                  <a:pt x="676" y="524"/>
                </a:lnTo>
                <a:lnTo>
                  <a:pt x="676" y="524"/>
                </a:lnTo>
                <a:lnTo>
                  <a:pt x="670" y="524"/>
                </a:lnTo>
                <a:lnTo>
                  <a:pt x="668" y="528"/>
                </a:lnTo>
                <a:lnTo>
                  <a:pt x="668" y="528"/>
                </a:lnTo>
                <a:lnTo>
                  <a:pt x="664" y="534"/>
                </a:lnTo>
                <a:lnTo>
                  <a:pt x="664" y="542"/>
                </a:lnTo>
                <a:lnTo>
                  <a:pt x="664" y="542"/>
                </a:lnTo>
                <a:lnTo>
                  <a:pt x="666" y="554"/>
                </a:lnTo>
                <a:lnTo>
                  <a:pt x="670" y="563"/>
                </a:lnTo>
                <a:lnTo>
                  <a:pt x="670" y="563"/>
                </a:lnTo>
                <a:lnTo>
                  <a:pt x="682" y="571"/>
                </a:lnTo>
                <a:lnTo>
                  <a:pt x="705" y="585"/>
                </a:lnTo>
                <a:lnTo>
                  <a:pt x="705" y="585"/>
                </a:lnTo>
                <a:lnTo>
                  <a:pt x="725" y="597"/>
                </a:lnTo>
                <a:lnTo>
                  <a:pt x="737" y="608"/>
                </a:lnTo>
                <a:lnTo>
                  <a:pt x="737" y="608"/>
                </a:lnTo>
                <a:lnTo>
                  <a:pt x="746" y="618"/>
                </a:lnTo>
                <a:lnTo>
                  <a:pt x="752" y="630"/>
                </a:lnTo>
                <a:lnTo>
                  <a:pt x="752" y="630"/>
                </a:lnTo>
                <a:lnTo>
                  <a:pt x="756" y="647"/>
                </a:lnTo>
                <a:lnTo>
                  <a:pt x="758" y="665"/>
                </a:lnTo>
                <a:lnTo>
                  <a:pt x="758" y="665"/>
                </a:lnTo>
                <a:lnTo>
                  <a:pt x="758" y="681"/>
                </a:lnTo>
                <a:lnTo>
                  <a:pt x="754" y="696"/>
                </a:lnTo>
                <a:lnTo>
                  <a:pt x="750" y="708"/>
                </a:lnTo>
                <a:lnTo>
                  <a:pt x="741" y="718"/>
                </a:lnTo>
                <a:lnTo>
                  <a:pt x="741" y="718"/>
                </a:lnTo>
                <a:lnTo>
                  <a:pt x="733" y="728"/>
                </a:lnTo>
                <a:lnTo>
                  <a:pt x="721" y="735"/>
                </a:lnTo>
                <a:lnTo>
                  <a:pt x="709" y="739"/>
                </a:lnTo>
                <a:lnTo>
                  <a:pt x="692" y="743"/>
                </a:lnTo>
                <a:lnTo>
                  <a:pt x="692" y="767"/>
                </a:lnTo>
                <a:lnTo>
                  <a:pt x="664" y="767"/>
                </a:lnTo>
                <a:lnTo>
                  <a:pt x="664" y="743"/>
                </a:lnTo>
                <a:lnTo>
                  <a:pt x="664" y="743"/>
                </a:lnTo>
                <a:lnTo>
                  <a:pt x="651" y="741"/>
                </a:lnTo>
                <a:lnTo>
                  <a:pt x="639" y="737"/>
                </a:lnTo>
                <a:lnTo>
                  <a:pt x="629" y="731"/>
                </a:lnTo>
                <a:lnTo>
                  <a:pt x="619" y="722"/>
                </a:lnTo>
                <a:lnTo>
                  <a:pt x="619" y="722"/>
                </a:lnTo>
                <a:lnTo>
                  <a:pt x="610" y="712"/>
                </a:lnTo>
                <a:lnTo>
                  <a:pt x="604" y="700"/>
                </a:lnTo>
                <a:lnTo>
                  <a:pt x="600" y="683"/>
                </a:lnTo>
                <a:lnTo>
                  <a:pt x="600" y="663"/>
                </a:lnTo>
                <a:lnTo>
                  <a:pt x="600" y="651"/>
                </a:lnTo>
                <a:lnTo>
                  <a:pt x="664" y="651"/>
                </a:lnTo>
                <a:lnTo>
                  <a:pt x="664" y="665"/>
                </a:lnTo>
                <a:lnTo>
                  <a:pt x="664" y="665"/>
                </a:lnTo>
                <a:lnTo>
                  <a:pt x="664" y="688"/>
                </a:lnTo>
                <a:lnTo>
                  <a:pt x="666" y="698"/>
                </a:lnTo>
                <a:lnTo>
                  <a:pt x="666" y="698"/>
                </a:lnTo>
                <a:lnTo>
                  <a:pt x="668" y="702"/>
                </a:lnTo>
                <a:lnTo>
                  <a:pt x="674" y="704"/>
                </a:lnTo>
                <a:lnTo>
                  <a:pt x="674" y="704"/>
                </a:lnTo>
                <a:lnTo>
                  <a:pt x="680" y="704"/>
                </a:lnTo>
                <a:lnTo>
                  <a:pt x="684" y="700"/>
                </a:lnTo>
                <a:lnTo>
                  <a:pt x="684" y="700"/>
                </a:lnTo>
                <a:lnTo>
                  <a:pt x="686" y="694"/>
                </a:lnTo>
                <a:lnTo>
                  <a:pt x="688" y="688"/>
                </a:lnTo>
                <a:lnTo>
                  <a:pt x="688" y="688"/>
                </a:lnTo>
                <a:lnTo>
                  <a:pt x="686" y="669"/>
                </a:lnTo>
                <a:lnTo>
                  <a:pt x="684" y="657"/>
                </a:lnTo>
                <a:lnTo>
                  <a:pt x="684" y="657"/>
                </a:lnTo>
                <a:lnTo>
                  <a:pt x="682" y="651"/>
                </a:lnTo>
                <a:lnTo>
                  <a:pt x="678" y="647"/>
                </a:lnTo>
                <a:lnTo>
                  <a:pt x="664" y="636"/>
                </a:lnTo>
                <a:lnTo>
                  <a:pt x="664" y="636"/>
                </a:lnTo>
                <a:lnTo>
                  <a:pt x="625" y="610"/>
                </a:lnTo>
                <a:lnTo>
                  <a:pt x="625" y="610"/>
                </a:lnTo>
                <a:lnTo>
                  <a:pt x="614" y="599"/>
                </a:lnTo>
                <a:lnTo>
                  <a:pt x="606" y="585"/>
                </a:lnTo>
                <a:lnTo>
                  <a:pt x="606" y="585"/>
                </a:lnTo>
                <a:lnTo>
                  <a:pt x="600" y="569"/>
                </a:lnTo>
                <a:lnTo>
                  <a:pt x="598" y="550"/>
                </a:lnTo>
                <a:lnTo>
                  <a:pt x="598" y="550"/>
                </a:lnTo>
                <a:lnTo>
                  <a:pt x="600" y="536"/>
                </a:lnTo>
                <a:lnTo>
                  <a:pt x="602" y="524"/>
                </a:lnTo>
                <a:lnTo>
                  <a:pt x="608" y="514"/>
                </a:lnTo>
                <a:lnTo>
                  <a:pt x="614" y="505"/>
                </a:lnTo>
                <a:lnTo>
                  <a:pt x="614" y="505"/>
                </a:lnTo>
                <a:lnTo>
                  <a:pt x="625" y="497"/>
                </a:lnTo>
                <a:lnTo>
                  <a:pt x="635" y="493"/>
                </a:lnTo>
                <a:lnTo>
                  <a:pt x="647" y="487"/>
                </a:lnTo>
                <a:lnTo>
                  <a:pt x="664" y="485"/>
                </a:lnTo>
                <a:lnTo>
                  <a:pt x="664" y="464"/>
                </a:lnTo>
                <a:lnTo>
                  <a:pt x="692" y="464"/>
                </a:lnTo>
                <a:lnTo>
                  <a:pt x="692" y="485"/>
                </a:lnTo>
                <a:lnTo>
                  <a:pt x="692" y="485"/>
                </a:lnTo>
                <a:lnTo>
                  <a:pt x="707" y="487"/>
                </a:lnTo>
                <a:lnTo>
                  <a:pt x="719" y="493"/>
                </a:lnTo>
                <a:lnTo>
                  <a:pt x="729" y="497"/>
                </a:lnTo>
                <a:lnTo>
                  <a:pt x="737" y="505"/>
                </a:lnTo>
                <a:lnTo>
                  <a:pt x="737" y="505"/>
                </a:lnTo>
                <a:lnTo>
                  <a:pt x="743" y="514"/>
                </a:lnTo>
                <a:lnTo>
                  <a:pt x="748" y="524"/>
                </a:lnTo>
                <a:lnTo>
                  <a:pt x="750" y="536"/>
                </a:lnTo>
                <a:lnTo>
                  <a:pt x="752" y="548"/>
                </a:lnTo>
                <a:lnTo>
                  <a:pt x="752" y="548"/>
                </a:lnTo>
                <a:lnTo>
                  <a:pt x="752" y="561"/>
                </a:lnTo>
                <a:lnTo>
                  <a:pt x="752" y="561"/>
                </a:lnTo>
                <a:close/>
                <a:moveTo>
                  <a:pt x="604" y="395"/>
                </a:moveTo>
                <a:lnTo>
                  <a:pt x="604" y="395"/>
                </a:lnTo>
                <a:lnTo>
                  <a:pt x="602" y="395"/>
                </a:lnTo>
                <a:lnTo>
                  <a:pt x="600" y="397"/>
                </a:lnTo>
                <a:lnTo>
                  <a:pt x="600" y="397"/>
                </a:lnTo>
                <a:lnTo>
                  <a:pt x="598" y="397"/>
                </a:lnTo>
                <a:lnTo>
                  <a:pt x="596" y="397"/>
                </a:lnTo>
                <a:lnTo>
                  <a:pt x="596" y="397"/>
                </a:lnTo>
                <a:lnTo>
                  <a:pt x="594" y="399"/>
                </a:lnTo>
                <a:lnTo>
                  <a:pt x="592" y="399"/>
                </a:lnTo>
                <a:lnTo>
                  <a:pt x="592" y="399"/>
                </a:lnTo>
                <a:lnTo>
                  <a:pt x="590" y="399"/>
                </a:lnTo>
                <a:lnTo>
                  <a:pt x="590" y="401"/>
                </a:lnTo>
                <a:lnTo>
                  <a:pt x="588" y="401"/>
                </a:lnTo>
                <a:lnTo>
                  <a:pt x="586" y="401"/>
                </a:lnTo>
                <a:lnTo>
                  <a:pt x="586" y="401"/>
                </a:lnTo>
                <a:lnTo>
                  <a:pt x="584" y="403"/>
                </a:lnTo>
                <a:lnTo>
                  <a:pt x="582" y="403"/>
                </a:lnTo>
                <a:lnTo>
                  <a:pt x="582" y="403"/>
                </a:lnTo>
                <a:lnTo>
                  <a:pt x="580" y="403"/>
                </a:lnTo>
                <a:lnTo>
                  <a:pt x="580" y="405"/>
                </a:lnTo>
                <a:lnTo>
                  <a:pt x="580" y="405"/>
                </a:lnTo>
                <a:lnTo>
                  <a:pt x="590" y="428"/>
                </a:lnTo>
                <a:lnTo>
                  <a:pt x="590" y="428"/>
                </a:lnTo>
                <a:lnTo>
                  <a:pt x="590" y="428"/>
                </a:lnTo>
                <a:lnTo>
                  <a:pt x="592" y="428"/>
                </a:lnTo>
                <a:lnTo>
                  <a:pt x="594" y="425"/>
                </a:lnTo>
                <a:lnTo>
                  <a:pt x="594" y="425"/>
                </a:lnTo>
                <a:lnTo>
                  <a:pt x="596" y="425"/>
                </a:lnTo>
                <a:lnTo>
                  <a:pt x="596" y="425"/>
                </a:lnTo>
                <a:lnTo>
                  <a:pt x="598" y="425"/>
                </a:lnTo>
                <a:lnTo>
                  <a:pt x="598" y="423"/>
                </a:lnTo>
                <a:lnTo>
                  <a:pt x="600" y="423"/>
                </a:lnTo>
                <a:lnTo>
                  <a:pt x="600" y="423"/>
                </a:lnTo>
                <a:lnTo>
                  <a:pt x="602" y="423"/>
                </a:lnTo>
                <a:lnTo>
                  <a:pt x="602" y="421"/>
                </a:lnTo>
                <a:lnTo>
                  <a:pt x="604" y="421"/>
                </a:lnTo>
                <a:lnTo>
                  <a:pt x="606" y="421"/>
                </a:lnTo>
                <a:lnTo>
                  <a:pt x="606" y="421"/>
                </a:lnTo>
                <a:lnTo>
                  <a:pt x="608" y="421"/>
                </a:lnTo>
                <a:lnTo>
                  <a:pt x="608" y="421"/>
                </a:lnTo>
                <a:lnTo>
                  <a:pt x="610" y="419"/>
                </a:lnTo>
                <a:lnTo>
                  <a:pt x="610" y="419"/>
                </a:lnTo>
                <a:lnTo>
                  <a:pt x="612" y="419"/>
                </a:lnTo>
                <a:lnTo>
                  <a:pt x="604" y="395"/>
                </a:lnTo>
                <a:lnTo>
                  <a:pt x="604" y="395"/>
                </a:lnTo>
                <a:close/>
                <a:moveTo>
                  <a:pt x="533" y="434"/>
                </a:moveTo>
                <a:lnTo>
                  <a:pt x="533" y="434"/>
                </a:lnTo>
                <a:lnTo>
                  <a:pt x="531" y="434"/>
                </a:lnTo>
                <a:lnTo>
                  <a:pt x="531" y="436"/>
                </a:lnTo>
                <a:lnTo>
                  <a:pt x="528" y="436"/>
                </a:lnTo>
                <a:lnTo>
                  <a:pt x="528" y="438"/>
                </a:lnTo>
                <a:lnTo>
                  <a:pt x="526" y="438"/>
                </a:lnTo>
                <a:lnTo>
                  <a:pt x="526" y="440"/>
                </a:lnTo>
                <a:lnTo>
                  <a:pt x="524" y="440"/>
                </a:lnTo>
                <a:lnTo>
                  <a:pt x="524" y="440"/>
                </a:lnTo>
                <a:lnTo>
                  <a:pt x="522" y="442"/>
                </a:lnTo>
                <a:lnTo>
                  <a:pt x="522" y="442"/>
                </a:lnTo>
                <a:lnTo>
                  <a:pt x="520" y="444"/>
                </a:lnTo>
                <a:lnTo>
                  <a:pt x="520" y="444"/>
                </a:lnTo>
                <a:lnTo>
                  <a:pt x="518" y="446"/>
                </a:lnTo>
                <a:lnTo>
                  <a:pt x="518" y="446"/>
                </a:lnTo>
                <a:lnTo>
                  <a:pt x="516" y="448"/>
                </a:lnTo>
                <a:lnTo>
                  <a:pt x="516" y="448"/>
                </a:lnTo>
                <a:lnTo>
                  <a:pt x="514" y="448"/>
                </a:lnTo>
                <a:lnTo>
                  <a:pt x="514" y="450"/>
                </a:lnTo>
                <a:lnTo>
                  <a:pt x="512" y="450"/>
                </a:lnTo>
                <a:lnTo>
                  <a:pt x="512" y="452"/>
                </a:lnTo>
                <a:lnTo>
                  <a:pt x="531" y="471"/>
                </a:lnTo>
                <a:lnTo>
                  <a:pt x="531" y="468"/>
                </a:lnTo>
                <a:lnTo>
                  <a:pt x="533" y="468"/>
                </a:lnTo>
                <a:lnTo>
                  <a:pt x="533" y="466"/>
                </a:lnTo>
                <a:lnTo>
                  <a:pt x="535" y="466"/>
                </a:lnTo>
                <a:lnTo>
                  <a:pt x="535" y="466"/>
                </a:lnTo>
                <a:lnTo>
                  <a:pt x="535" y="464"/>
                </a:lnTo>
                <a:lnTo>
                  <a:pt x="537" y="464"/>
                </a:lnTo>
                <a:lnTo>
                  <a:pt x="537" y="462"/>
                </a:lnTo>
                <a:lnTo>
                  <a:pt x="539" y="462"/>
                </a:lnTo>
                <a:lnTo>
                  <a:pt x="539" y="462"/>
                </a:lnTo>
                <a:lnTo>
                  <a:pt x="539" y="460"/>
                </a:lnTo>
                <a:lnTo>
                  <a:pt x="541" y="460"/>
                </a:lnTo>
                <a:lnTo>
                  <a:pt x="541" y="458"/>
                </a:lnTo>
                <a:lnTo>
                  <a:pt x="543" y="458"/>
                </a:lnTo>
                <a:lnTo>
                  <a:pt x="543" y="458"/>
                </a:lnTo>
                <a:lnTo>
                  <a:pt x="545" y="456"/>
                </a:lnTo>
                <a:lnTo>
                  <a:pt x="545" y="456"/>
                </a:lnTo>
                <a:lnTo>
                  <a:pt x="547" y="456"/>
                </a:lnTo>
                <a:lnTo>
                  <a:pt x="547" y="454"/>
                </a:lnTo>
                <a:lnTo>
                  <a:pt x="547" y="454"/>
                </a:lnTo>
                <a:lnTo>
                  <a:pt x="549" y="454"/>
                </a:lnTo>
                <a:lnTo>
                  <a:pt x="533" y="434"/>
                </a:lnTo>
                <a:lnTo>
                  <a:pt x="533" y="434"/>
                </a:lnTo>
                <a:close/>
                <a:moveTo>
                  <a:pt x="479" y="495"/>
                </a:moveTo>
                <a:lnTo>
                  <a:pt x="477" y="495"/>
                </a:lnTo>
                <a:lnTo>
                  <a:pt x="477" y="497"/>
                </a:lnTo>
                <a:lnTo>
                  <a:pt x="477" y="499"/>
                </a:lnTo>
                <a:lnTo>
                  <a:pt x="475" y="499"/>
                </a:lnTo>
                <a:lnTo>
                  <a:pt x="475" y="501"/>
                </a:lnTo>
                <a:lnTo>
                  <a:pt x="475" y="501"/>
                </a:lnTo>
                <a:lnTo>
                  <a:pt x="473" y="503"/>
                </a:lnTo>
                <a:lnTo>
                  <a:pt x="473" y="503"/>
                </a:lnTo>
                <a:lnTo>
                  <a:pt x="473" y="505"/>
                </a:lnTo>
                <a:lnTo>
                  <a:pt x="473" y="507"/>
                </a:lnTo>
                <a:lnTo>
                  <a:pt x="471" y="507"/>
                </a:lnTo>
                <a:lnTo>
                  <a:pt x="471" y="509"/>
                </a:lnTo>
                <a:lnTo>
                  <a:pt x="471" y="509"/>
                </a:lnTo>
                <a:lnTo>
                  <a:pt x="469" y="511"/>
                </a:lnTo>
                <a:lnTo>
                  <a:pt x="469" y="514"/>
                </a:lnTo>
                <a:lnTo>
                  <a:pt x="469" y="514"/>
                </a:lnTo>
                <a:lnTo>
                  <a:pt x="469" y="516"/>
                </a:lnTo>
                <a:lnTo>
                  <a:pt x="467" y="516"/>
                </a:lnTo>
                <a:lnTo>
                  <a:pt x="467" y="518"/>
                </a:lnTo>
                <a:lnTo>
                  <a:pt x="467" y="520"/>
                </a:lnTo>
                <a:lnTo>
                  <a:pt x="467" y="520"/>
                </a:lnTo>
                <a:lnTo>
                  <a:pt x="490" y="530"/>
                </a:lnTo>
                <a:lnTo>
                  <a:pt x="490" y="530"/>
                </a:lnTo>
                <a:lnTo>
                  <a:pt x="492" y="528"/>
                </a:lnTo>
                <a:lnTo>
                  <a:pt x="492" y="528"/>
                </a:lnTo>
                <a:lnTo>
                  <a:pt x="492" y="526"/>
                </a:lnTo>
                <a:lnTo>
                  <a:pt x="492" y="526"/>
                </a:lnTo>
                <a:lnTo>
                  <a:pt x="492" y="524"/>
                </a:lnTo>
                <a:lnTo>
                  <a:pt x="494" y="524"/>
                </a:lnTo>
                <a:lnTo>
                  <a:pt x="494" y="522"/>
                </a:lnTo>
                <a:lnTo>
                  <a:pt x="494" y="520"/>
                </a:lnTo>
                <a:lnTo>
                  <a:pt x="496" y="520"/>
                </a:lnTo>
                <a:lnTo>
                  <a:pt x="496" y="518"/>
                </a:lnTo>
                <a:lnTo>
                  <a:pt x="496" y="518"/>
                </a:lnTo>
                <a:lnTo>
                  <a:pt x="496" y="516"/>
                </a:lnTo>
                <a:lnTo>
                  <a:pt x="498" y="516"/>
                </a:lnTo>
                <a:lnTo>
                  <a:pt x="498" y="514"/>
                </a:lnTo>
                <a:lnTo>
                  <a:pt x="498" y="514"/>
                </a:lnTo>
                <a:lnTo>
                  <a:pt x="498" y="511"/>
                </a:lnTo>
                <a:lnTo>
                  <a:pt x="500" y="511"/>
                </a:lnTo>
                <a:lnTo>
                  <a:pt x="500" y="509"/>
                </a:lnTo>
                <a:lnTo>
                  <a:pt x="500" y="509"/>
                </a:lnTo>
                <a:lnTo>
                  <a:pt x="502" y="507"/>
                </a:lnTo>
                <a:lnTo>
                  <a:pt x="479" y="495"/>
                </a:lnTo>
                <a:lnTo>
                  <a:pt x="479" y="495"/>
                </a:lnTo>
                <a:close/>
                <a:moveTo>
                  <a:pt x="451" y="573"/>
                </a:moveTo>
                <a:lnTo>
                  <a:pt x="451" y="573"/>
                </a:lnTo>
                <a:lnTo>
                  <a:pt x="451" y="575"/>
                </a:lnTo>
                <a:lnTo>
                  <a:pt x="451" y="577"/>
                </a:lnTo>
                <a:lnTo>
                  <a:pt x="451" y="577"/>
                </a:lnTo>
                <a:lnTo>
                  <a:pt x="449" y="579"/>
                </a:lnTo>
                <a:lnTo>
                  <a:pt x="449" y="581"/>
                </a:lnTo>
                <a:lnTo>
                  <a:pt x="449" y="581"/>
                </a:lnTo>
                <a:lnTo>
                  <a:pt x="449" y="583"/>
                </a:lnTo>
                <a:lnTo>
                  <a:pt x="449" y="585"/>
                </a:lnTo>
                <a:lnTo>
                  <a:pt x="449" y="585"/>
                </a:lnTo>
                <a:lnTo>
                  <a:pt x="449" y="587"/>
                </a:lnTo>
                <a:lnTo>
                  <a:pt x="449" y="589"/>
                </a:lnTo>
                <a:lnTo>
                  <a:pt x="449" y="591"/>
                </a:lnTo>
                <a:lnTo>
                  <a:pt x="449" y="591"/>
                </a:lnTo>
                <a:lnTo>
                  <a:pt x="449" y="593"/>
                </a:lnTo>
                <a:lnTo>
                  <a:pt x="449" y="595"/>
                </a:lnTo>
                <a:lnTo>
                  <a:pt x="449" y="595"/>
                </a:lnTo>
                <a:lnTo>
                  <a:pt x="449" y="597"/>
                </a:lnTo>
                <a:lnTo>
                  <a:pt x="449" y="599"/>
                </a:lnTo>
                <a:lnTo>
                  <a:pt x="449" y="599"/>
                </a:lnTo>
                <a:lnTo>
                  <a:pt x="473" y="602"/>
                </a:lnTo>
                <a:lnTo>
                  <a:pt x="473" y="599"/>
                </a:lnTo>
                <a:lnTo>
                  <a:pt x="473" y="599"/>
                </a:lnTo>
                <a:lnTo>
                  <a:pt x="473" y="597"/>
                </a:lnTo>
                <a:lnTo>
                  <a:pt x="473" y="595"/>
                </a:lnTo>
                <a:lnTo>
                  <a:pt x="473" y="595"/>
                </a:lnTo>
                <a:lnTo>
                  <a:pt x="473" y="593"/>
                </a:lnTo>
                <a:lnTo>
                  <a:pt x="473" y="593"/>
                </a:lnTo>
                <a:lnTo>
                  <a:pt x="475" y="591"/>
                </a:lnTo>
                <a:lnTo>
                  <a:pt x="475" y="589"/>
                </a:lnTo>
                <a:lnTo>
                  <a:pt x="475" y="589"/>
                </a:lnTo>
                <a:lnTo>
                  <a:pt x="475" y="587"/>
                </a:lnTo>
                <a:lnTo>
                  <a:pt x="475" y="587"/>
                </a:lnTo>
                <a:lnTo>
                  <a:pt x="475" y="585"/>
                </a:lnTo>
                <a:lnTo>
                  <a:pt x="475" y="583"/>
                </a:lnTo>
                <a:lnTo>
                  <a:pt x="475" y="583"/>
                </a:lnTo>
                <a:lnTo>
                  <a:pt x="475" y="581"/>
                </a:lnTo>
                <a:lnTo>
                  <a:pt x="475" y="579"/>
                </a:lnTo>
                <a:lnTo>
                  <a:pt x="475" y="579"/>
                </a:lnTo>
                <a:lnTo>
                  <a:pt x="475" y="577"/>
                </a:lnTo>
                <a:lnTo>
                  <a:pt x="475" y="577"/>
                </a:lnTo>
                <a:lnTo>
                  <a:pt x="451" y="573"/>
                </a:lnTo>
                <a:lnTo>
                  <a:pt x="451" y="573"/>
                </a:lnTo>
                <a:close/>
                <a:moveTo>
                  <a:pt x="453" y="655"/>
                </a:moveTo>
                <a:lnTo>
                  <a:pt x="453" y="655"/>
                </a:lnTo>
                <a:lnTo>
                  <a:pt x="453" y="657"/>
                </a:lnTo>
                <a:lnTo>
                  <a:pt x="453" y="657"/>
                </a:lnTo>
                <a:lnTo>
                  <a:pt x="453" y="659"/>
                </a:lnTo>
                <a:lnTo>
                  <a:pt x="453" y="661"/>
                </a:lnTo>
                <a:lnTo>
                  <a:pt x="453" y="661"/>
                </a:lnTo>
                <a:lnTo>
                  <a:pt x="455" y="663"/>
                </a:lnTo>
                <a:lnTo>
                  <a:pt x="455" y="665"/>
                </a:lnTo>
                <a:lnTo>
                  <a:pt x="455" y="665"/>
                </a:lnTo>
                <a:lnTo>
                  <a:pt x="455" y="667"/>
                </a:lnTo>
                <a:lnTo>
                  <a:pt x="455" y="669"/>
                </a:lnTo>
                <a:lnTo>
                  <a:pt x="457" y="669"/>
                </a:lnTo>
                <a:lnTo>
                  <a:pt x="457" y="671"/>
                </a:lnTo>
                <a:lnTo>
                  <a:pt x="457" y="671"/>
                </a:lnTo>
                <a:lnTo>
                  <a:pt x="457" y="673"/>
                </a:lnTo>
                <a:lnTo>
                  <a:pt x="457" y="675"/>
                </a:lnTo>
                <a:lnTo>
                  <a:pt x="457" y="675"/>
                </a:lnTo>
                <a:lnTo>
                  <a:pt x="459" y="677"/>
                </a:lnTo>
                <a:lnTo>
                  <a:pt x="459" y="679"/>
                </a:lnTo>
                <a:lnTo>
                  <a:pt x="459" y="679"/>
                </a:lnTo>
                <a:lnTo>
                  <a:pt x="459" y="681"/>
                </a:lnTo>
                <a:lnTo>
                  <a:pt x="483" y="673"/>
                </a:lnTo>
                <a:lnTo>
                  <a:pt x="483" y="671"/>
                </a:lnTo>
                <a:lnTo>
                  <a:pt x="483" y="671"/>
                </a:lnTo>
                <a:lnTo>
                  <a:pt x="483" y="669"/>
                </a:lnTo>
                <a:lnTo>
                  <a:pt x="483" y="669"/>
                </a:lnTo>
                <a:lnTo>
                  <a:pt x="481" y="667"/>
                </a:lnTo>
                <a:lnTo>
                  <a:pt x="481" y="667"/>
                </a:lnTo>
                <a:lnTo>
                  <a:pt x="481" y="665"/>
                </a:lnTo>
                <a:lnTo>
                  <a:pt x="481" y="663"/>
                </a:lnTo>
                <a:lnTo>
                  <a:pt x="481" y="663"/>
                </a:lnTo>
                <a:lnTo>
                  <a:pt x="481" y="661"/>
                </a:lnTo>
                <a:lnTo>
                  <a:pt x="479" y="661"/>
                </a:lnTo>
                <a:lnTo>
                  <a:pt x="479" y="659"/>
                </a:lnTo>
                <a:lnTo>
                  <a:pt x="479" y="657"/>
                </a:lnTo>
                <a:lnTo>
                  <a:pt x="479" y="657"/>
                </a:lnTo>
                <a:lnTo>
                  <a:pt x="479" y="655"/>
                </a:lnTo>
                <a:lnTo>
                  <a:pt x="479" y="655"/>
                </a:lnTo>
                <a:lnTo>
                  <a:pt x="479" y="653"/>
                </a:lnTo>
                <a:lnTo>
                  <a:pt x="477" y="653"/>
                </a:lnTo>
                <a:lnTo>
                  <a:pt x="477" y="651"/>
                </a:lnTo>
                <a:lnTo>
                  <a:pt x="477" y="649"/>
                </a:lnTo>
                <a:lnTo>
                  <a:pt x="477" y="649"/>
                </a:lnTo>
                <a:lnTo>
                  <a:pt x="453" y="655"/>
                </a:lnTo>
                <a:lnTo>
                  <a:pt x="453" y="655"/>
                </a:lnTo>
                <a:close/>
                <a:moveTo>
                  <a:pt x="483" y="731"/>
                </a:moveTo>
                <a:lnTo>
                  <a:pt x="483" y="731"/>
                </a:lnTo>
                <a:lnTo>
                  <a:pt x="483" y="733"/>
                </a:lnTo>
                <a:lnTo>
                  <a:pt x="485" y="733"/>
                </a:lnTo>
                <a:lnTo>
                  <a:pt x="485" y="735"/>
                </a:lnTo>
                <a:lnTo>
                  <a:pt x="485" y="735"/>
                </a:lnTo>
                <a:lnTo>
                  <a:pt x="488" y="737"/>
                </a:lnTo>
                <a:lnTo>
                  <a:pt x="488" y="737"/>
                </a:lnTo>
                <a:lnTo>
                  <a:pt x="488" y="739"/>
                </a:lnTo>
                <a:lnTo>
                  <a:pt x="490" y="739"/>
                </a:lnTo>
                <a:lnTo>
                  <a:pt x="490" y="741"/>
                </a:lnTo>
                <a:lnTo>
                  <a:pt x="492" y="741"/>
                </a:lnTo>
                <a:lnTo>
                  <a:pt x="492" y="743"/>
                </a:lnTo>
                <a:lnTo>
                  <a:pt x="492" y="745"/>
                </a:lnTo>
                <a:lnTo>
                  <a:pt x="494" y="745"/>
                </a:lnTo>
                <a:lnTo>
                  <a:pt x="494" y="747"/>
                </a:lnTo>
                <a:lnTo>
                  <a:pt x="496" y="747"/>
                </a:lnTo>
                <a:lnTo>
                  <a:pt x="496" y="749"/>
                </a:lnTo>
                <a:lnTo>
                  <a:pt x="496" y="749"/>
                </a:lnTo>
                <a:lnTo>
                  <a:pt x="498" y="751"/>
                </a:lnTo>
                <a:lnTo>
                  <a:pt x="498" y="751"/>
                </a:lnTo>
                <a:lnTo>
                  <a:pt x="500" y="753"/>
                </a:lnTo>
                <a:lnTo>
                  <a:pt x="518" y="737"/>
                </a:lnTo>
                <a:lnTo>
                  <a:pt x="518" y="735"/>
                </a:lnTo>
                <a:lnTo>
                  <a:pt x="518" y="735"/>
                </a:lnTo>
                <a:lnTo>
                  <a:pt x="516" y="733"/>
                </a:lnTo>
                <a:lnTo>
                  <a:pt x="516" y="733"/>
                </a:lnTo>
                <a:lnTo>
                  <a:pt x="516" y="731"/>
                </a:lnTo>
                <a:lnTo>
                  <a:pt x="514" y="731"/>
                </a:lnTo>
                <a:lnTo>
                  <a:pt x="514" y="728"/>
                </a:lnTo>
                <a:lnTo>
                  <a:pt x="512" y="728"/>
                </a:lnTo>
                <a:lnTo>
                  <a:pt x="512" y="726"/>
                </a:lnTo>
                <a:lnTo>
                  <a:pt x="512" y="726"/>
                </a:lnTo>
                <a:lnTo>
                  <a:pt x="510" y="726"/>
                </a:lnTo>
                <a:lnTo>
                  <a:pt x="510" y="724"/>
                </a:lnTo>
                <a:lnTo>
                  <a:pt x="510" y="724"/>
                </a:lnTo>
                <a:lnTo>
                  <a:pt x="508" y="722"/>
                </a:lnTo>
                <a:lnTo>
                  <a:pt x="508" y="722"/>
                </a:lnTo>
                <a:lnTo>
                  <a:pt x="508" y="720"/>
                </a:lnTo>
                <a:lnTo>
                  <a:pt x="506" y="720"/>
                </a:lnTo>
                <a:lnTo>
                  <a:pt x="506" y="718"/>
                </a:lnTo>
                <a:lnTo>
                  <a:pt x="506" y="718"/>
                </a:lnTo>
                <a:lnTo>
                  <a:pt x="504" y="716"/>
                </a:lnTo>
                <a:lnTo>
                  <a:pt x="504" y="716"/>
                </a:lnTo>
                <a:lnTo>
                  <a:pt x="483" y="731"/>
                </a:lnTo>
                <a:lnTo>
                  <a:pt x="483" y="731"/>
                </a:lnTo>
                <a:close/>
                <a:moveTo>
                  <a:pt x="539" y="790"/>
                </a:moveTo>
                <a:lnTo>
                  <a:pt x="539" y="790"/>
                </a:lnTo>
                <a:lnTo>
                  <a:pt x="541" y="792"/>
                </a:lnTo>
                <a:lnTo>
                  <a:pt x="541" y="792"/>
                </a:lnTo>
                <a:lnTo>
                  <a:pt x="543" y="792"/>
                </a:lnTo>
                <a:lnTo>
                  <a:pt x="543" y="794"/>
                </a:lnTo>
                <a:lnTo>
                  <a:pt x="545" y="794"/>
                </a:lnTo>
                <a:lnTo>
                  <a:pt x="545" y="796"/>
                </a:lnTo>
                <a:lnTo>
                  <a:pt x="547" y="796"/>
                </a:lnTo>
                <a:lnTo>
                  <a:pt x="549" y="796"/>
                </a:lnTo>
                <a:lnTo>
                  <a:pt x="549" y="798"/>
                </a:lnTo>
                <a:lnTo>
                  <a:pt x="551" y="798"/>
                </a:lnTo>
                <a:lnTo>
                  <a:pt x="551" y="798"/>
                </a:lnTo>
                <a:lnTo>
                  <a:pt x="553" y="800"/>
                </a:lnTo>
                <a:lnTo>
                  <a:pt x="553" y="800"/>
                </a:lnTo>
                <a:lnTo>
                  <a:pt x="555" y="800"/>
                </a:lnTo>
                <a:lnTo>
                  <a:pt x="555" y="802"/>
                </a:lnTo>
                <a:lnTo>
                  <a:pt x="557" y="802"/>
                </a:lnTo>
                <a:lnTo>
                  <a:pt x="559" y="802"/>
                </a:lnTo>
                <a:lnTo>
                  <a:pt x="559" y="804"/>
                </a:lnTo>
                <a:lnTo>
                  <a:pt x="561" y="804"/>
                </a:lnTo>
                <a:lnTo>
                  <a:pt x="561" y="804"/>
                </a:lnTo>
                <a:lnTo>
                  <a:pt x="574" y="782"/>
                </a:lnTo>
                <a:lnTo>
                  <a:pt x="574" y="782"/>
                </a:lnTo>
                <a:lnTo>
                  <a:pt x="574" y="782"/>
                </a:lnTo>
                <a:lnTo>
                  <a:pt x="571" y="782"/>
                </a:lnTo>
                <a:lnTo>
                  <a:pt x="571" y="780"/>
                </a:lnTo>
                <a:lnTo>
                  <a:pt x="569" y="780"/>
                </a:lnTo>
                <a:lnTo>
                  <a:pt x="569" y="780"/>
                </a:lnTo>
                <a:lnTo>
                  <a:pt x="567" y="778"/>
                </a:lnTo>
                <a:lnTo>
                  <a:pt x="567" y="778"/>
                </a:lnTo>
                <a:lnTo>
                  <a:pt x="565" y="778"/>
                </a:lnTo>
                <a:lnTo>
                  <a:pt x="565" y="776"/>
                </a:lnTo>
                <a:lnTo>
                  <a:pt x="563" y="776"/>
                </a:lnTo>
                <a:lnTo>
                  <a:pt x="563" y="776"/>
                </a:lnTo>
                <a:lnTo>
                  <a:pt x="561" y="774"/>
                </a:lnTo>
                <a:lnTo>
                  <a:pt x="561" y="774"/>
                </a:lnTo>
                <a:lnTo>
                  <a:pt x="559" y="774"/>
                </a:lnTo>
                <a:lnTo>
                  <a:pt x="559" y="771"/>
                </a:lnTo>
                <a:lnTo>
                  <a:pt x="557" y="771"/>
                </a:lnTo>
                <a:lnTo>
                  <a:pt x="557" y="771"/>
                </a:lnTo>
                <a:lnTo>
                  <a:pt x="555" y="769"/>
                </a:lnTo>
                <a:lnTo>
                  <a:pt x="555" y="769"/>
                </a:lnTo>
                <a:lnTo>
                  <a:pt x="553" y="769"/>
                </a:lnTo>
                <a:lnTo>
                  <a:pt x="539" y="790"/>
                </a:lnTo>
                <a:lnTo>
                  <a:pt x="539" y="790"/>
                </a:lnTo>
                <a:close/>
                <a:moveTo>
                  <a:pt x="612" y="827"/>
                </a:moveTo>
                <a:lnTo>
                  <a:pt x="612" y="827"/>
                </a:lnTo>
                <a:lnTo>
                  <a:pt x="614" y="827"/>
                </a:lnTo>
                <a:lnTo>
                  <a:pt x="614" y="827"/>
                </a:lnTo>
                <a:lnTo>
                  <a:pt x="617" y="827"/>
                </a:lnTo>
                <a:lnTo>
                  <a:pt x="619" y="827"/>
                </a:lnTo>
                <a:lnTo>
                  <a:pt x="619" y="829"/>
                </a:lnTo>
                <a:lnTo>
                  <a:pt x="621" y="829"/>
                </a:lnTo>
                <a:lnTo>
                  <a:pt x="623" y="829"/>
                </a:lnTo>
                <a:lnTo>
                  <a:pt x="623" y="829"/>
                </a:lnTo>
                <a:lnTo>
                  <a:pt x="625" y="829"/>
                </a:lnTo>
                <a:lnTo>
                  <a:pt x="627" y="829"/>
                </a:lnTo>
                <a:lnTo>
                  <a:pt x="627" y="829"/>
                </a:lnTo>
                <a:lnTo>
                  <a:pt x="629" y="831"/>
                </a:lnTo>
                <a:lnTo>
                  <a:pt x="631" y="831"/>
                </a:lnTo>
                <a:lnTo>
                  <a:pt x="631" y="831"/>
                </a:lnTo>
                <a:lnTo>
                  <a:pt x="633" y="831"/>
                </a:lnTo>
                <a:lnTo>
                  <a:pt x="635" y="831"/>
                </a:lnTo>
                <a:lnTo>
                  <a:pt x="635" y="831"/>
                </a:lnTo>
                <a:lnTo>
                  <a:pt x="637" y="831"/>
                </a:lnTo>
                <a:lnTo>
                  <a:pt x="639" y="831"/>
                </a:lnTo>
                <a:lnTo>
                  <a:pt x="639" y="831"/>
                </a:lnTo>
                <a:lnTo>
                  <a:pt x="643" y="806"/>
                </a:lnTo>
                <a:lnTo>
                  <a:pt x="643" y="806"/>
                </a:lnTo>
                <a:lnTo>
                  <a:pt x="641" y="806"/>
                </a:lnTo>
                <a:lnTo>
                  <a:pt x="639" y="806"/>
                </a:lnTo>
                <a:lnTo>
                  <a:pt x="639" y="806"/>
                </a:lnTo>
                <a:lnTo>
                  <a:pt x="637" y="806"/>
                </a:lnTo>
                <a:lnTo>
                  <a:pt x="637" y="804"/>
                </a:lnTo>
                <a:lnTo>
                  <a:pt x="635" y="804"/>
                </a:lnTo>
                <a:lnTo>
                  <a:pt x="633" y="804"/>
                </a:lnTo>
                <a:lnTo>
                  <a:pt x="633" y="804"/>
                </a:lnTo>
                <a:lnTo>
                  <a:pt x="631" y="804"/>
                </a:lnTo>
                <a:lnTo>
                  <a:pt x="631" y="804"/>
                </a:lnTo>
                <a:lnTo>
                  <a:pt x="629" y="804"/>
                </a:lnTo>
                <a:lnTo>
                  <a:pt x="629" y="804"/>
                </a:lnTo>
                <a:lnTo>
                  <a:pt x="627" y="802"/>
                </a:lnTo>
                <a:lnTo>
                  <a:pt x="625" y="802"/>
                </a:lnTo>
                <a:lnTo>
                  <a:pt x="625" y="802"/>
                </a:lnTo>
                <a:lnTo>
                  <a:pt x="623" y="802"/>
                </a:lnTo>
                <a:lnTo>
                  <a:pt x="623" y="802"/>
                </a:lnTo>
                <a:lnTo>
                  <a:pt x="621" y="802"/>
                </a:lnTo>
                <a:lnTo>
                  <a:pt x="619" y="802"/>
                </a:lnTo>
                <a:lnTo>
                  <a:pt x="619" y="800"/>
                </a:lnTo>
                <a:lnTo>
                  <a:pt x="612" y="827"/>
                </a:lnTo>
                <a:lnTo>
                  <a:pt x="612" y="827"/>
                </a:lnTo>
                <a:close/>
                <a:moveTo>
                  <a:pt x="694" y="833"/>
                </a:moveTo>
                <a:lnTo>
                  <a:pt x="694" y="833"/>
                </a:lnTo>
                <a:lnTo>
                  <a:pt x="696" y="833"/>
                </a:lnTo>
                <a:lnTo>
                  <a:pt x="696" y="833"/>
                </a:lnTo>
                <a:lnTo>
                  <a:pt x="698" y="833"/>
                </a:lnTo>
                <a:lnTo>
                  <a:pt x="700" y="833"/>
                </a:lnTo>
                <a:lnTo>
                  <a:pt x="700" y="833"/>
                </a:lnTo>
                <a:lnTo>
                  <a:pt x="703" y="833"/>
                </a:lnTo>
                <a:lnTo>
                  <a:pt x="705" y="833"/>
                </a:lnTo>
                <a:lnTo>
                  <a:pt x="707" y="833"/>
                </a:lnTo>
                <a:lnTo>
                  <a:pt x="707" y="831"/>
                </a:lnTo>
                <a:lnTo>
                  <a:pt x="709" y="831"/>
                </a:lnTo>
                <a:lnTo>
                  <a:pt x="711" y="831"/>
                </a:lnTo>
                <a:lnTo>
                  <a:pt x="711" y="831"/>
                </a:lnTo>
                <a:lnTo>
                  <a:pt x="713" y="831"/>
                </a:lnTo>
                <a:lnTo>
                  <a:pt x="715" y="831"/>
                </a:lnTo>
                <a:lnTo>
                  <a:pt x="715" y="831"/>
                </a:lnTo>
                <a:lnTo>
                  <a:pt x="717" y="831"/>
                </a:lnTo>
                <a:lnTo>
                  <a:pt x="719" y="829"/>
                </a:lnTo>
                <a:lnTo>
                  <a:pt x="719" y="829"/>
                </a:lnTo>
                <a:lnTo>
                  <a:pt x="721" y="829"/>
                </a:lnTo>
                <a:lnTo>
                  <a:pt x="721" y="829"/>
                </a:lnTo>
                <a:lnTo>
                  <a:pt x="715" y="804"/>
                </a:lnTo>
                <a:lnTo>
                  <a:pt x="715" y="804"/>
                </a:lnTo>
                <a:lnTo>
                  <a:pt x="715" y="804"/>
                </a:lnTo>
                <a:lnTo>
                  <a:pt x="713" y="804"/>
                </a:lnTo>
                <a:lnTo>
                  <a:pt x="713" y="804"/>
                </a:lnTo>
                <a:lnTo>
                  <a:pt x="711" y="804"/>
                </a:lnTo>
                <a:lnTo>
                  <a:pt x="709" y="804"/>
                </a:lnTo>
                <a:lnTo>
                  <a:pt x="709" y="806"/>
                </a:lnTo>
                <a:lnTo>
                  <a:pt x="707" y="806"/>
                </a:lnTo>
                <a:lnTo>
                  <a:pt x="707" y="806"/>
                </a:lnTo>
                <a:lnTo>
                  <a:pt x="705" y="806"/>
                </a:lnTo>
                <a:lnTo>
                  <a:pt x="703" y="806"/>
                </a:lnTo>
                <a:lnTo>
                  <a:pt x="703" y="806"/>
                </a:lnTo>
                <a:lnTo>
                  <a:pt x="700" y="806"/>
                </a:lnTo>
                <a:lnTo>
                  <a:pt x="700" y="806"/>
                </a:lnTo>
                <a:lnTo>
                  <a:pt x="698" y="806"/>
                </a:lnTo>
                <a:lnTo>
                  <a:pt x="696" y="806"/>
                </a:lnTo>
                <a:lnTo>
                  <a:pt x="696" y="806"/>
                </a:lnTo>
                <a:lnTo>
                  <a:pt x="694" y="806"/>
                </a:lnTo>
                <a:lnTo>
                  <a:pt x="692" y="808"/>
                </a:lnTo>
                <a:lnTo>
                  <a:pt x="692" y="808"/>
                </a:lnTo>
                <a:lnTo>
                  <a:pt x="692" y="808"/>
                </a:lnTo>
                <a:lnTo>
                  <a:pt x="694" y="833"/>
                </a:lnTo>
                <a:lnTo>
                  <a:pt x="694" y="833"/>
                </a:lnTo>
                <a:close/>
                <a:moveTo>
                  <a:pt x="772" y="810"/>
                </a:moveTo>
                <a:lnTo>
                  <a:pt x="772" y="810"/>
                </a:lnTo>
                <a:lnTo>
                  <a:pt x="774" y="810"/>
                </a:lnTo>
                <a:lnTo>
                  <a:pt x="776" y="810"/>
                </a:lnTo>
                <a:lnTo>
                  <a:pt x="776" y="808"/>
                </a:lnTo>
                <a:lnTo>
                  <a:pt x="778" y="808"/>
                </a:lnTo>
                <a:lnTo>
                  <a:pt x="778" y="808"/>
                </a:lnTo>
                <a:lnTo>
                  <a:pt x="780" y="806"/>
                </a:lnTo>
                <a:lnTo>
                  <a:pt x="782" y="806"/>
                </a:lnTo>
                <a:lnTo>
                  <a:pt x="782" y="806"/>
                </a:lnTo>
                <a:lnTo>
                  <a:pt x="784" y="804"/>
                </a:lnTo>
                <a:lnTo>
                  <a:pt x="784" y="804"/>
                </a:lnTo>
                <a:lnTo>
                  <a:pt x="786" y="804"/>
                </a:lnTo>
                <a:lnTo>
                  <a:pt x="786" y="802"/>
                </a:lnTo>
                <a:lnTo>
                  <a:pt x="789" y="802"/>
                </a:lnTo>
                <a:lnTo>
                  <a:pt x="791" y="802"/>
                </a:lnTo>
                <a:lnTo>
                  <a:pt x="791" y="800"/>
                </a:lnTo>
                <a:lnTo>
                  <a:pt x="793" y="800"/>
                </a:lnTo>
                <a:lnTo>
                  <a:pt x="793" y="800"/>
                </a:lnTo>
                <a:lnTo>
                  <a:pt x="795" y="798"/>
                </a:lnTo>
                <a:lnTo>
                  <a:pt x="795" y="798"/>
                </a:lnTo>
                <a:lnTo>
                  <a:pt x="797" y="798"/>
                </a:lnTo>
                <a:lnTo>
                  <a:pt x="782" y="776"/>
                </a:lnTo>
                <a:lnTo>
                  <a:pt x="780" y="776"/>
                </a:lnTo>
                <a:lnTo>
                  <a:pt x="780" y="778"/>
                </a:lnTo>
                <a:lnTo>
                  <a:pt x="778" y="778"/>
                </a:lnTo>
                <a:lnTo>
                  <a:pt x="778" y="778"/>
                </a:lnTo>
                <a:lnTo>
                  <a:pt x="776" y="780"/>
                </a:lnTo>
                <a:lnTo>
                  <a:pt x="776" y="780"/>
                </a:lnTo>
                <a:lnTo>
                  <a:pt x="774" y="780"/>
                </a:lnTo>
                <a:lnTo>
                  <a:pt x="774" y="782"/>
                </a:lnTo>
                <a:lnTo>
                  <a:pt x="772" y="782"/>
                </a:lnTo>
                <a:lnTo>
                  <a:pt x="772" y="782"/>
                </a:lnTo>
                <a:lnTo>
                  <a:pt x="770" y="782"/>
                </a:lnTo>
                <a:lnTo>
                  <a:pt x="770" y="784"/>
                </a:lnTo>
                <a:lnTo>
                  <a:pt x="768" y="784"/>
                </a:lnTo>
                <a:lnTo>
                  <a:pt x="768" y="784"/>
                </a:lnTo>
                <a:lnTo>
                  <a:pt x="766" y="786"/>
                </a:lnTo>
                <a:lnTo>
                  <a:pt x="766" y="786"/>
                </a:lnTo>
                <a:lnTo>
                  <a:pt x="764" y="786"/>
                </a:lnTo>
                <a:lnTo>
                  <a:pt x="764" y="786"/>
                </a:lnTo>
                <a:lnTo>
                  <a:pt x="762" y="788"/>
                </a:lnTo>
                <a:lnTo>
                  <a:pt x="762" y="788"/>
                </a:lnTo>
                <a:lnTo>
                  <a:pt x="762" y="788"/>
                </a:lnTo>
                <a:lnTo>
                  <a:pt x="772" y="810"/>
                </a:lnTo>
                <a:lnTo>
                  <a:pt x="772" y="810"/>
                </a:lnTo>
                <a:close/>
                <a:moveTo>
                  <a:pt x="838" y="761"/>
                </a:moveTo>
                <a:lnTo>
                  <a:pt x="838" y="761"/>
                </a:lnTo>
                <a:lnTo>
                  <a:pt x="840" y="761"/>
                </a:lnTo>
                <a:lnTo>
                  <a:pt x="840" y="759"/>
                </a:lnTo>
                <a:lnTo>
                  <a:pt x="842" y="759"/>
                </a:lnTo>
                <a:lnTo>
                  <a:pt x="842" y="757"/>
                </a:lnTo>
                <a:lnTo>
                  <a:pt x="844" y="757"/>
                </a:lnTo>
                <a:lnTo>
                  <a:pt x="844" y="755"/>
                </a:lnTo>
                <a:lnTo>
                  <a:pt x="846" y="755"/>
                </a:lnTo>
                <a:lnTo>
                  <a:pt x="846" y="753"/>
                </a:lnTo>
                <a:lnTo>
                  <a:pt x="846" y="753"/>
                </a:lnTo>
                <a:lnTo>
                  <a:pt x="848" y="751"/>
                </a:lnTo>
                <a:lnTo>
                  <a:pt x="848" y="751"/>
                </a:lnTo>
                <a:lnTo>
                  <a:pt x="850" y="749"/>
                </a:lnTo>
                <a:lnTo>
                  <a:pt x="850" y="749"/>
                </a:lnTo>
                <a:lnTo>
                  <a:pt x="850" y="747"/>
                </a:lnTo>
                <a:lnTo>
                  <a:pt x="852" y="747"/>
                </a:lnTo>
                <a:lnTo>
                  <a:pt x="852" y="745"/>
                </a:lnTo>
                <a:lnTo>
                  <a:pt x="854" y="745"/>
                </a:lnTo>
                <a:lnTo>
                  <a:pt x="854" y="743"/>
                </a:lnTo>
                <a:lnTo>
                  <a:pt x="854" y="741"/>
                </a:lnTo>
                <a:lnTo>
                  <a:pt x="856" y="741"/>
                </a:lnTo>
                <a:lnTo>
                  <a:pt x="836" y="726"/>
                </a:lnTo>
                <a:lnTo>
                  <a:pt x="834" y="726"/>
                </a:lnTo>
                <a:lnTo>
                  <a:pt x="834" y="726"/>
                </a:lnTo>
                <a:lnTo>
                  <a:pt x="832" y="728"/>
                </a:lnTo>
                <a:lnTo>
                  <a:pt x="832" y="728"/>
                </a:lnTo>
                <a:lnTo>
                  <a:pt x="832" y="731"/>
                </a:lnTo>
                <a:lnTo>
                  <a:pt x="829" y="731"/>
                </a:lnTo>
                <a:lnTo>
                  <a:pt x="829" y="733"/>
                </a:lnTo>
                <a:lnTo>
                  <a:pt x="829" y="733"/>
                </a:lnTo>
                <a:lnTo>
                  <a:pt x="827" y="735"/>
                </a:lnTo>
                <a:lnTo>
                  <a:pt x="827" y="735"/>
                </a:lnTo>
                <a:lnTo>
                  <a:pt x="827" y="737"/>
                </a:lnTo>
                <a:lnTo>
                  <a:pt x="825" y="737"/>
                </a:lnTo>
                <a:lnTo>
                  <a:pt x="825" y="739"/>
                </a:lnTo>
                <a:lnTo>
                  <a:pt x="823" y="739"/>
                </a:lnTo>
                <a:lnTo>
                  <a:pt x="823" y="739"/>
                </a:lnTo>
                <a:lnTo>
                  <a:pt x="823" y="741"/>
                </a:lnTo>
                <a:lnTo>
                  <a:pt x="821" y="741"/>
                </a:lnTo>
                <a:lnTo>
                  <a:pt x="821" y="743"/>
                </a:lnTo>
                <a:lnTo>
                  <a:pt x="821" y="743"/>
                </a:lnTo>
                <a:lnTo>
                  <a:pt x="819" y="745"/>
                </a:lnTo>
                <a:lnTo>
                  <a:pt x="819" y="745"/>
                </a:lnTo>
                <a:lnTo>
                  <a:pt x="838" y="761"/>
                </a:lnTo>
                <a:lnTo>
                  <a:pt x="838" y="761"/>
                </a:lnTo>
                <a:close/>
                <a:moveTo>
                  <a:pt x="883" y="692"/>
                </a:moveTo>
                <a:lnTo>
                  <a:pt x="883" y="692"/>
                </a:lnTo>
                <a:lnTo>
                  <a:pt x="883" y="690"/>
                </a:lnTo>
                <a:lnTo>
                  <a:pt x="883" y="690"/>
                </a:lnTo>
                <a:lnTo>
                  <a:pt x="885" y="688"/>
                </a:lnTo>
                <a:lnTo>
                  <a:pt x="885" y="688"/>
                </a:lnTo>
                <a:lnTo>
                  <a:pt x="885" y="685"/>
                </a:lnTo>
                <a:lnTo>
                  <a:pt x="885" y="683"/>
                </a:lnTo>
                <a:lnTo>
                  <a:pt x="885" y="683"/>
                </a:lnTo>
                <a:lnTo>
                  <a:pt x="887" y="681"/>
                </a:lnTo>
                <a:lnTo>
                  <a:pt x="887" y="679"/>
                </a:lnTo>
                <a:lnTo>
                  <a:pt x="887" y="679"/>
                </a:lnTo>
                <a:lnTo>
                  <a:pt x="887" y="677"/>
                </a:lnTo>
                <a:lnTo>
                  <a:pt x="889" y="675"/>
                </a:lnTo>
                <a:lnTo>
                  <a:pt x="889" y="675"/>
                </a:lnTo>
                <a:lnTo>
                  <a:pt x="889" y="673"/>
                </a:lnTo>
                <a:lnTo>
                  <a:pt x="889" y="671"/>
                </a:lnTo>
                <a:lnTo>
                  <a:pt x="889" y="671"/>
                </a:lnTo>
                <a:lnTo>
                  <a:pt x="889" y="669"/>
                </a:lnTo>
                <a:lnTo>
                  <a:pt x="891" y="669"/>
                </a:lnTo>
                <a:lnTo>
                  <a:pt x="891" y="667"/>
                </a:lnTo>
                <a:lnTo>
                  <a:pt x="891" y="667"/>
                </a:lnTo>
                <a:lnTo>
                  <a:pt x="866" y="661"/>
                </a:lnTo>
                <a:lnTo>
                  <a:pt x="866" y="661"/>
                </a:lnTo>
                <a:lnTo>
                  <a:pt x="864" y="661"/>
                </a:lnTo>
                <a:lnTo>
                  <a:pt x="864" y="663"/>
                </a:lnTo>
                <a:lnTo>
                  <a:pt x="864" y="663"/>
                </a:lnTo>
                <a:lnTo>
                  <a:pt x="864" y="665"/>
                </a:lnTo>
                <a:lnTo>
                  <a:pt x="864" y="667"/>
                </a:lnTo>
                <a:lnTo>
                  <a:pt x="864" y="667"/>
                </a:lnTo>
                <a:lnTo>
                  <a:pt x="862" y="669"/>
                </a:lnTo>
                <a:lnTo>
                  <a:pt x="862" y="669"/>
                </a:lnTo>
                <a:lnTo>
                  <a:pt x="862" y="671"/>
                </a:lnTo>
                <a:lnTo>
                  <a:pt x="862" y="671"/>
                </a:lnTo>
                <a:lnTo>
                  <a:pt x="862" y="673"/>
                </a:lnTo>
                <a:lnTo>
                  <a:pt x="862" y="675"/>
                </a:lnTo>
                <a:lnTo>
                  <a:pt x="860" y="675"/>
                </a:lnTo>
                <a:lnTo>
                  <a:pt x="860" y="677"/>
                </a:lnTo>
                <a:lnTo>
                  <a:pt x="860" y="677"/>
                </a:lnTo>
                <a:lnTo>
                  <a:pt x="860" y="679"/>
                </a:lnTo>
                <a:lnTo>
                  <a:pt x="860" y="679"/>
                </a:lnTo>
                <a:lnTo>
                  <a:pt x="858" y="681"/>
                </a:lnTo>
                <a:lnTo>
                  <a:pt x="858" y="681"/>
                </a:lnTo>
                <a:lnTo>
                  <a:pt x="858" y="683"/>
                </a:lnTo>
                <a:lnTo>
                  <a:pt x="883" y="692"/>
                </a:lnTo>
                <a:lnTo>
                  <a:pt x="883" y="692"/>
                </a:lnTo>
                <a:close/>
                <a:moveTo>
                  <a:pt x="897" y="612"/>
                </a:moveTo>
                <a:lnTo>
                  <a:pt x="897" y="612"/>
                </a:lnTo>
                <a:lnTo>
                  <a:pt x="897" y="610"/>
                </a:lnTo>
                <a:lnTo>
                  <a:pt x="897" y="610"/>
                </a:lnTo>
                <a:lnTo>
                  <a:pt x="897" y="608"/>
                </a:lnTo>
                <a:lnTo>
                  <a:pt x="897" y="606"/>
                </a:lnTo>
                <a:lnTo>
                  <a:pt x="897" y="606"/>
                </a:lnTo>
                <a:lnTo>
                  <a:pt x="897" y="604"/>
                </a:lnTo>
                <a:lnTo>
                  <a:pt x="897" y="602"/>
                </a:lnTo>
                <a:lnTo>
                  <a:pt x="897" y="599"/>
                </a:lnTo>
                <a:lnTo>
                  <a:pt x="897" y="599"/>
                </a:lnTo>
                <a:lnTo>
                  <a:pt x="897" y="597"/>
                </a:lnTo>
                <a:lnTo>
                  <a:pt x="897" y="595"/>
                </a:lnTo>
                <a:lnTo>
                  <a:pt x="897" y="595"/>
                </a:lnTo>
                <a:lnTo>
                  <a:pt x="897" y="593"/>
                </a:lnTo>
                <a:lnTo>
                  <a:pt x="897" y="591"/>
                </a:lnTo>
                <a:lnTo>
                  <a:pt x="897" y="591"/>
                </a:lnTo>
                <a:lnTo>
                  <a:pt x="897" y="589"/>
                </a:lnTo>
                <a:lnTo>
                  <a:pt x="897" y="587"/>
                </a:lnTo>
                <a:lnTo>
                  <a:pt x="897" y="585"/>
                </a:lnTo>
                <a:lnTo>
                  <a:pt x="897" y="585"/>
                </a:lnTo>
                <a:lnTo>
                  <a:pt x="870" y="587"/>
                </a:lnTo>
                <a:lnTo>
                  <a:pt x="870" y="589"/>
                </a:lnTo>
                <a:lnTo>
                  <a:pt x="870" y="589"/>
                </a:lnTo>
                <a:lnTo>
                  <a:pt x="870" y="591"/>
                </a:lnTo>
                <a:lnTo>
                  <a:pt x="870" y="593"/>
                </a:lnTo>
                <a:lnTo>
                  <a:pt x="872" y="593"/>
                </a:lnTo>
                <a:lnTo>
                  <a:pt x="872" y="595"/>
                </a:lnTo>
                <a:lnTo>
                  <a:pt x="872" y="595"/>
                </a:lnTo>
                <a:lnTo>
                  <a:pt x="872" y="597"/>
                </a:lnTo>
                <a:lnTo>
                  <a:pt x="872" y="599"/>
                </a:lnTo>
                <a:lnTo>
                  <a:pt x="872" y="599"/>
                </a:lnTo>
                <a:lnTo>
                  <a:pt x="872" y="602"/>
                </a:lnTo>
                <a:lnTo>
                  <a:pt x="872" y="604"/>
                </a:lnTo>
                <a:lnTo>
                  <a:pt x="872" y="604"/>
                </a:lnTo>
                <a:lnTo>
                  <a:pt x="872" y="606"/>
                </a:lnTo>
                <a:lnTo>
                  <a:pt x="872" y="606"/>
                </a:lnTo>
                <a:lnTo>
                  <a:pt x="872" y="608"/>
                </a:lnTo>
                <a:lnTo>
                  <a:pt x="872" y="610"/>
                </a:lnTo>
                <a:lnTo>
                  <a:pt x="872" y="610"/>
                </a:lnTo>
                <a:lnTo>
                  <a:pt x="872" y="612"/>
                </a:lnTo>
                <a:lnTo>
                  <a:pt x="872" y="612"/>
                </a:lnTo>
                <a:lnTo>
                  <a:pt x="897" y="612"/>
                </a:lnTo>
                <a:lnTo>
                  <a:pt x="897" y="612"/>
                </a:lnTo>
                <a:close/>
                <a:moveTo>
                  <a:pt x="885" y="532"/>
                </a:moveTo>
                <a:lnTo>
                  <a:pt x="885" y="530"/>
                </a:lnTo>
                <a:lnTo>
                  <a:pt x="883" y="530"/>
                </a:lnTo>
                <a:lnTo>
                  <a:pt x="883" y="528"/>
                </a:lnTo>
                <a:lnTo>
                  <a:pt x="883" y="526"/>
                </a:lnTo>
                <a:lnTo>
                  <a:pt x="883" y="526"/>
                </a:lnTo>
                <a:lnTo>
                  <a:pt x="881" y="524"/>
                </a:lnTo>
                <a:lnTo>
                  <a:pt x="881" y="524"/>
                </a:lnTo>
                <a:lnTo>
                  <a:pt x="881" y="522"/>
                </a:lnTo>
                <a:lnTo>
                  <a:pt x="881" y="520"/>
                </a:lnTo>
                <a:lnTo>
                  <a:pt x="879" y="520"/>
                </a:lnTo>
                <a:lnTo>
                  <a:pt x="879" y="518"/>
                </a:lnTo>
                <a:lnTo>
                  <a:pt x="879" y="516"/>
                </a:lnTo>
                <a:lnTo>
                  <a:pt x="877" y="516"/>
                </a:lnTo>
                <a:lnTo>
                  <a:pt x="877" y="514"/>
                </a:lnTo>
                <a:lnTo>
                  <a:pt x="877" y="514"/>
                </a:lnTo>
                <a:lnTo>
                  <a:pt x="877" y="511"/>
                </a:lnTo>
                <a:lnTo>
                  <a:pt x="875" y="509"/>
                </a:lnTo>
                <a:lnTo>
                  <a:pt x="875" y="509"/>
                </a:lnTo>
                <a:lnTo>
                  <a:pt x="875" y="507"/>
                </a:lnTo>
                <a:lnTo>
                  <a:pt x="872" y="507"/>
                </a:lnTo>
                <a:lnTo>
                  <a:pt x="872" y="507"/>
                </a:lnTo>
                <a:lnTo>
                  <a:pt x="850" y="518"/>
                </a:lnTo>
                <a:lnTo>
                  <a:pt x="850" y="518"/>
                </a:lnTo>
                <a:lnTo>
                  <a:pt x="850" y="520"/>
                </a:lnTo>
                <a:lnTo>
                  <a:pt x="852" y="520"/>
                </a:lnTo>
                <a:lnTo>
                  <a:pt x="852" y="522"/>
                </a:lnTo>
                <a:lnTo>
                  <a:pt x="852" y="524"/>
                </a:lnTo>
                <a:lnTo>
                  <a:pt x="852" y="524"/>
                </a:lnTo>
                <a:lnTo>
                  <a:pt x="854" y="526"/>
                </a:lnTo>
                <a:lnTo>
                  <a:pt x="854" y="526"/>
                </a:lnTo>
                <a:lnTo>
                  <a:pt x="854" y="528"/>
                </a:lnTo>
                <a:lnTo>
                  <a:pt x="854" y="528"/>
                </a:lnTo>
                <a:lnTo>
                  <a:pt x="856" y="530"/>
                </a:lnTo>
                <a:lnTo>
                  <a:pt x="856" y="530"/>
                </a:lnTo>
                <a:lnTo>
                  <a:pt x="856" y="532"/>
                </a:lnTo>
                <a:lnTo>
                  <a:pt x="856" y="532"/>
                </a:lnTo>
                <a:lnTo>
                  <a:pt x="858" y="534"/>
                </a:lnTo>
                <a:lnTo>
                  <a:pt x="858" y="534"/>
                </a:lnTo>
                <a:lnTo>
                  <a:pt x="858" y="536"/>
                </a:lnTo>
                <a:lnTo>
                  <a:pt x="858" y="538"/>
                </a:lnTo>
                <a:lnTo>
                  <a:pt x="860" y="538"/>
                </a:lnTo>
                <a:lnTo>
                  <a:pt x="860" y="540"/>
                </a:lnTo>
                <a:lnTo>
                  <a:pt x="860" y="540"/>
                </a:lnTo>
                <a:lnTo>
                  <a:pt x="885" y="532"/>
                </a:lnTo>
                <a:lnTo>
                  <a:pt x="885" y="532"/>
                </a:lnTo>
                <a:close/>
                <a:moveTo>
                  <a:pt x="842" y="460"/>
                </a:moveTo>
                <a:lnTo>
                  <a:pt x="842" y="460"/>
                </a:lnTo>
                <a:lnTo>
                  <a:pt x="842" y="460"/>
                </a:lnTo>
                <a:lnTo>
                  <a:pt x="840" y="458"/>
                </a:lnTo>
                <a:lnTo>
                  <a:pt x="840" y="458"/>
                </a:lnTo>
                <a:lnTo>
                  <a:pt x="838" y="456"/>
                </a:lnTo>
                <a:lnTo>
                  <a:pt x="838" y="456"/>
                </a:lnTo>
                <a:lnTo>
                  <a:pt x="838" y="454"/>
                </a:lnTo>
                <a:lnTo>
                  <a:pt x="836" y="454"/>
                </a:lnTo>
                <a:lnTo>
                  <a:pt x="836" y="452"/>
                </a:lnTo>
                <a:lnTo>
                  <a:pt x="834" y="452"/>
                </a:lnTo>
                <a:lnTo>
                  <a:pt x="834" y="450"/>
                </a:lnTo>
                <a:lnTo>
                  <a:pt x="832" y="450"/>
                </a:lnTo>
                <a:lnTo>
                  <a:pt x="832" y="448"/>
                </a:lnTo>
                <a:lnTo>
                  <a:pt x="829" y="448"/>
                </a:lnTo>
                <a:lnTo>
                  <a:pt x="829" y="448"/>
                </a:lnTo>
                <a:lnTo>
                  <a:pt x="827" y="446"/>
                </a:lnTo>
                <a:lnTo>
                  <a:pt x="827" y="446"/>
                </a:lnTo>
                <a:lnTo>
                  <a:pt x="825" y="444"/>
                </a:lnTo>
                <a:lnTo>
                  <a:pt x="825" y="444"/>
                </a:lnTo>
                <a:lnTo>
                  <a:pt x="823" y="442"/>
                </a:lnTo>
                <a:lnTo>
                  <a:pt x="823" y="442"/>
                </a:lnTo>
                <a:lnTo>
                  <a:pt x="807" y="460"/>
                </a:lnTo>
                <a:lnTo>
                  <a:pt x="807" y="462"/>
                </a:lnTo>
                <a:lnTo>
                  <a:pt x="807" y="462"/>
                </a:lnTo>
                <a:lnTo>
                  <a:pt x="809" y="462"/>
                </a:lnTo>
                <a:lnTo>
                  <a:pt x="809" y="464"/>
                </a:lnTo>
                <a:lnTo>
                  <a:pt x="811" y="464"/>
                </a:lnTo>
                <a:lnTo>
                  <a:pt x="811" y="466"/>
                </a:lnTo>
                <a:lnTo>
                  <a:pt x="811" y="466"/>
                </a:lnTo>
                <a:lnTo>
                  <a:pt x="813" y="466"/>
                </a:lnTo>
                <a:lnTo>
                  <a:pt x="813" y="468"/>
                </a:lnTo>
                <a:lnTo>
                  <a:pt x="815" y="468"/>
                </a:lnTo>
                <a:lnTo>
                  <a:pt x="815" y="471"/>
                </a:lnTo>
                <a:lnTo>
                  <a:pt x="817" y="471"/>
                </a:lnTo>
                <a:lnTo>
                  <a:pt x="817" y="473"/>
                </a:lnTo>
                <a:lnTo>
                  <a:pt x="817" y="473"/>
                </a:lnTo>
                <a:lnTo>
                  <a:pt x="819" y="473"/>
                </a:lnTo>
                <a:lnTo>
                  <a:pt x="819" y="475"/>
                </a:lnTo>
                <a:lnTo>
                  <a:pt x="821" y="475"/>
                </a:lnTo>
                <a:lnTo>
                  <a:pt x="821" y="477"/>
                </a:lnTo>
                <a:lnTo>
                  <a:pt x="821" y="477"/>
                </a:lnTo>
                <a:lnTo>
                  <a:pt x="823" y="479"/>
                </a:lnTo>
                <a:lnTo>
                  <a:pt x="823" y="479"/>
                </a:lnTo>
                <a:lnTo>
                  <a:pt x="842" y="460"/>
                </a:lnTo>
                <a:lnTo>
                  <a:pt x="842" y="460"/>
                </a:lnTo>
                <a:close/>
                <a:moveTo>
                  <a:pt x="778" y="411"/>
                </a:moveTo>
                <a:lnTo>
                  <a:pt x="778" y="409"/>
                </a:lnTo>
                <a:lnTo>
                  <a:pt x="776" y="409"/>
                </a:lnTo>
                <a:lnTo>
                  <a:pt x="776" y="409"/>
                </a:lnTo>
                <a:lnTo>
                  <a:pt x="774" y="407"/>
                </a:lnTo>
                <a:lnTo>
                  <a:pt x="772" y="407"/>
                </a:lnTo>
                <a:lnTo>
                  <a:pt x="772" y="407"/>
                </a:lnTo>
                <a:lnTo>
                  <a:pt x="770" y="407"/>
                </a:lnTo>
                <a:lnTo>
                  <a:pt x="770" y="405"/>
                </a:lnTo>
                <a:lnTo>
                  <a:pt x="768" y="405"/>
                </a:lnTo>
                <a:lnTo>
                  <a:pt x="766" y="405"/>
                </a:lnTo>
                <a:lnTo>
                  <a:pt x="766" y="403"/>
                </a:lnTo>
                <a:lnTo>
                  <a:pt x="764" y="403"/>
                </a:lnTo>
                <a:lnTo>
                  <a:pt x="764" y="403"/>
                </a:lnTo>
                <a:lnTo>
                  <a:pt x="762" y="403"/>
                </a:lnTo>
                <a:lnTo>
                  <a:pt x="760" y="401"/>
                </a:lnTo>
                <a:lnTo>
                  <a:pt x="760" y="401"/>
                </a:lnTo>
                <a:lnTo>
                  <a:pt x="758" y="401"/>
                </a:lnTo>
                <a:lnTo>
                  <a:pt x="756" y="401"/>
                </a:lnTo>
                <a:lnTo>
                  <a:pt x="756" y="399"/>
                </a:lnTo>
                <a:lnTo>
                  <a:pt x="754" y="399"/>
                </a:lnTo>
                <a:lnTo>
                  <a:pt x="754" y="399"/>
                </a:lnTo>
                <a:lnTo>
                  <a:pt x="743" y="423"/>
                </a:lnTo>
                <a:lnTo>
                  <a:pt x="746" y="423"/>
                </a:lnTo>
                <a:lnTo>
                  <a:pt x="746" y="423"/>
                </a:lnTo>
                <a:lnTo>
                  <a:pt x="748" y="423"/>
                </a:lnTo>
                <a:lnTo>
                  <a:pt x="748" y="425"/>
                </a:lnTo>
                <a:lnTo>
                  <a:pt x="750" y="425"/>
                </a:lnTo>
                <a:lnTo>
                  <a:pt x="750" y="425"/>
                </a:lnTo>
                <a:lnTo>
                  <a:pt x="752" y="425"/>
                </a:lnTo>
                <a:lnTo>
                  <a:pt x="752" y="425"/>
                </a:lnTo>
                <a:lnTo>
                  <a:pt x="754" y="428"/>
                </a:lnTo>
                <a:lnTo>
                  <a:pt x="756" y="428"/>
                </a:lnTo>
                <a:lnTo>
                  <a:pt x="756" y="428"/>
                </a:lnTo>
                <a:lnTo>
                  <a:pt x="758" y="428"/>
                </a:lnTo>
                <a:lnTo>
                  <a:pt x="758" y="430"/>
                </a:lnTo>
                <a:lnTo>
                  <a:pt x="760" y="430"/>
                </a:lnTo>
                <a:lnTo>
                  <a:pt x="760" y="430"/>
                </a:lnTo>
                <a:lnTo>
                  <a:pt x="762" y="432"/>
                </a:lnTo>
                <a:lnTo>
                  <a:pt x="762" y="432"/>
                </a:lnTo>
                <a:lnTo>
                  <a:pt x="764" y="432"/>
                </a:lnTo>
                <a:lnTo>
                  <a:pt x="764" y="432"/>
                </a:lnTo>
                <a:lnTo>
                  <a:pt x="766" y="434"/>
                </a:lnTo>
                <a:lnTo>
                  <a:pt x="766" y="434"/>
                </a:lnTo>
                <a:lnTo>
                  <a:pt x="778" y="411"/>
                </a:lnTo>
                <a:lnTo>
                  <a:pt x="778" y="411"/>
                </a:lnTo>
                <a:close/>
                <a:moveTo>
                  <a:pt x="672" y="335"/>
                </a:moveTo>
                <a:lnTo>
                  <a:pt x="672" y="335"/>
                </a:lnTo>
                <a:lnTo>
                  <a:pt x="645" y="337"/>
                </a:lnTo>
                <a:lnTo>
                  <a:pt x="619" y="342"/>
                </a:lnTo>
                <a:lnTo>
                  <a:pt x="592" y="348"/>
                </a:lnTo>
                <a:lnTo>
                  <a:pt x="565" y="358"/>
                </a:lnTo>
                <a:lnTo>
                  <a:pt x="543" y="368"/>
                </a:lnTo>
                <a:lnTo>
                  <a:pt x="520" y="382"/>
                </a:lnTo>
                <a:lnTo>
                  <a:pt x="500" y="399"/>
                </a:lnTo>
                <a:lnTo>
                  <a:pt x="479" y="415"/>
                </a:lnTo>
                <a:lnTo>
                  <a:pt x="461" y="436"/>
                </a:lnTo>
                <a:lnTo>
                  <a:pt x="447" y="456"/>
                </a:lnTo>
                <a:lnTo>
                  <a:pt x="432" y="479"/>
                </a:lnTo>
                <a:lnTo>
                  <a:pt x="420" y="503"/>
                </a:lnTo>
                <a:lnTo>
                  <a:pt x="412" y="528"/>
                </a:lnTo>
                <a:lnTo>
                  <a:pt x="406" y="554"/>
                </a:lnTo>
                <a:lnTo>
                  <a:pt x="402" y="581"/>
                </a:lnTo>
                <a:lnTo>
                  <a:pt x="399" y="610"/>
                </a:lnTo>
                <a:lnTo>
                  <a:pt x="399" y="610"/>
                </a:lnTo>
                <a:lnTo>
                  <a:pt x="402" y="636"/>
                </a:lnTo>
                <a:lnTo>
                  <a:pt x="406" y="665"/>
                </a:lnTo>
                <a:lnTo>
                  <a:pt x="412" y="690"/>
                </a:lnTo>
                <a:lnTo>
                  <a:pt x="420" y="716"/>
                </a:lnTo>
                <a:lnTo>
                  <a:pt x="432" y="739"/>
                </a:lnTo>
                <a:lnTo>
                  <a:pt x="447" y="761"/>
                </a:lnTo>
                <a:lnTo>
                  <a:pt x="461" y="784"/>
                </a:lnTo>
                <a:lnTo>
                  <a:pt x="479" y="802"/>
                </a:lnTo>
                <a:lnTo>
                  <a:pt x="500" y="821"/>
                </a:lnTo>
                <a:lnTo>
                  <a:pt x="520" y="837"/>
                </a:lnTo>
                <a:lnTo>
                  <a:pt x="543" y="849"/>
                </a:lnTo>
                <a:lnTo>
                  <a:pt x="565" y="862"/>
                </a:lnTo>
                <a:lnTo>
                  <a:pt x="592" y="870"/>
                </a:lnTo>
                <a:lnTo>
                  <a:pt x="619" y="878"/>
                </a:lnTo>
                <a:lnTo>
                  <a:pt x="645" y="882"/>
                </a:lnTo>
                <a:lnTo>
                  <a:pt x="672" y="882"/>
                </a:lnTo>
                <a:lnTo>
                  <a:pt x="672" y="882"/>
                </a:lnTo>
                <a:lnTo>
                  <a:pt x="700" y="882"/>
                </a:lnTo>
                <a:lnTo>
                  <a:pt x="727" y="878"/>
                </a:lnTo>
                <a:lnTo>
                  <a:pt x="754" y="870"/>
                </a:lnTo>
                <a:lnTo>
                  <a:pt x="778" y="862"/>
                </a:lnTo>
                <a:lnTo>
                  <a:pt x="803" y="849"/>
                </a:lnTo>
                <a:lnTo>
                  <a:pt x="825" y="837"/>
                </a:lnTo>
                <a:lnTo>
                  <a:pt x="846" y="821"/>
                </a:lnTo>
                <a:lnTo>
                  <a:pt x="866" y="802"/>
                </a:lnTo>
                <a:lnTo>
                  <a:pt x="885" y="784"/>
                </a:lnTo>
                <a:lnTo>
                  <a:pt x="899" y="761"/>
                </a:lnTo>
                <a:lnTo>
                  <a:pt x="913" y="739"/>
                </a:lnTo>
                <a:lnTo>
                  <a:pt x="926" y="716"/>
                </a:lnTo>
                <a:lnTo>
                  <a:pt x="934" y="690"/>
                </a:lnTo>
                <a:lnTo>
                  <a:pt x="940" y="665"/>
                </a:lnTo>
                <a:lnTo>
                  <a:pt x="944" y="636"/>
                </a:lnTo>
                <a:lnTo>
                  <a:pt x="946" y="610"/>
                </a:lnTo>
                <a:lnTo>
                  <a:pt x="946" y="610"/>
                </a:lnTo>
                <a:lnTo>
                  <a:pt x="944" y="581"/>
                </a:lnTo>
                <a:lnTo>
                  <a:pt x="940" y="554"/>
                </a:lnTo>
                <a:lnTo>
                  <a:pt x="934" y="528"/>
                </a:lnTo>
                <a:lnTo>
                  <a:pt x="926" y="503"/>
                </a:lnTo>
                <a:lnTo>
                  <a:pt x="913" y="479"/>
                </a:lnTo>
                <a:lnTo>
                  <a:pt x="899" y="456"/>
                </a:lnTo>
                <a:lnTo>
                  <a:pt x="885" y="436"/>
                </a:lnTo>
                <a:lnTo>
                  <a:pt x="866" y="415"/>
                </a:lnTo>
                <a:lnTo>
                  <a:pt x="846" y="399"/>
                </a:lnTo>
                <a:lnTo>
                  <a:pt x="825" y="382"/>
                </a:lnTo>
                <a:lnTo>
                  <a:pt x="803" y="368"/>
                </a:lnTo>
                <a:lnTo>
                  <a:pt x="778" y="358"/>
                </a:lnTo>
                <a:lnTo>
                  <a:pt x="754" y="348"/>
                </a:lnTo>
                <a:lnTo>
                  <a:pt x="727" y="342"/>
                </a:lnTo>
                <a:lnTo>
                  <a:pt x="700" y="337"/>
                </a:lnTo>
                <a:lnTo>
                  <a:pt x="672" y="335"/>
                </a:lnTo>
                <a:lnTo>
                  <a:pt x="672" y="335"/>
                </a:lnTo>
                <a:close/>
                <a:moveTo>
                  <a:pt x="45" y="221"/>
                </a:moveTo>
                <a:lnTo>
                  <a:pt x="45" y="221"/>
                </a:lnTo>
                <a:lnTo>
                  <a:pt x="123" y="215"/>
                </a:lnTo>
                <a:lnTo>
                  <a:pt x="203" y="213"/>
                </a:lnTo>
                <a:lnTo>
                  <a:pt x="203" y="213"/>
                </a:lnTo>
                <a:lnTo>
                  <a:pt x="150" y="208"/>
                </a:lnTo>
                <a:lnTo>
                  <a:pt x="96" y="204"/>
                </a:lnTo>
                <a:lnTo>
                  <a:pt x="96" y="204"/>
                </a:lnTo>
                <a:lnTo>
                  <a:pt x="88" y="202"/>
                </a:lnTo>
                <a:lnTo>
                  <a:pt x="80" y="198"/>
                </a:lnTo>
                <a:lnTo>
                  <a:pt x="72" y="194"/>
                </a:lnTo>
                <a:lnTo>
                  <a:pt x="66" y="190"/>
                </a:lnTo>
                <a:lnTo>
                  <a:pt x="60" y="184"/>
                </a:lnTo>
                <a:lnTo>
                  <a:pt x="55" y="176"/>
                </a:lnTo>
                <a:lnTo>
                  <a:pt x="53" y="168"/>
                </a:lnTo>
                <a:lnTo>
                  <a:pt x="51" y="159"/>
                </a:lnTo>
                <a:lnTo>
                  <a:pt x="51" y="159"/>
                </a:lnTo>
                <a:lnTo>
                  <a:pt x="51" y="53"/>
                </a:lnTo>
                <a:lnTo>
                  <a:pt x="51" y="53"/>
                </a:lnTo>
                <a:lnTo>
                  <a:pt x="53" y="45"/>
                </a:lnTo>
                <a:lnTo>
                  <a:pt x="55" y="37"/>
                </a:lnTo>
                <a:lnTo>
                  <a:pt x="60" y="30"/>
                </a:lnTo>
                <a:lnTo>
                  <a:pt x="66" y="24"/>
                </a:lnTo>
                <a:lnTo>
                  <a:pt x="72" y="18"/>
                </a:lnTo>
                <a:lnTo>
                  <a:pt x="80" y="14"/>
                </a:lnTo>
                <a:lnTo>
                  <a:pt x="88" y="12"/>
                </a:lnTo>
                <a:lnTo>
                  <a:pt x="96" y="10"/>
                </a:lnTo>
                <a:lnTo>
                  <a:pt x="96" y="10"/>
                </a:lnTo>
                <a:lnTo>
                  <a:pt x="150" y="6"/>
                </a:lnTo>
                <a:lnTo>
                  <a:pt x="203" y="2"/>
                </a:lnTo>
                <a:lnTo>
                  <a:pt x="258" y="0"/>
                </a:lnTo>
                <a:lnTo>
                  <a:pt x="311" y="0"/>
                </a:lnTo>
                <a:lnTo>
                  <a:pt x="365" y="0"/>
                </a:lnTo>
                <a:lnTo>
                  <a:pt x="420" y="2"/>
                </a:lnTo>
                <a:lnTo>
                  <a:pt x="526" y="10"/>
                </a:lnTo>
                <a:lnTo>
                  <a:pt x="526" y="10"/>
                </a:lnTo>
                <a:lnTo>
                  <a:pt x="537" y="12"/>
                </a:lnTo>
                <a:lnTo>
                  <a:pt x="545" y="14"/>
                </a:lnTo>
                <a:lnTo>
                  <a:pt x="551" y="18"/>
                </a:lnTo>
                <a:lnTo>
                  <a:pt x="557" y="24"/>
                </a:lnTo>
                <a:lnTo>
                  <a:pt x="563" y="30"/>
                </a:lnTo>
                <a:lnTo>
                  <a:pt x="567" y="37"/>
                </a:lnTo>
                <a:lnTo>
                  <a:pt x="569" y="45"/>
                </a:lnTo>
                <a:lnTo>
                  <a:pt x="571" y="53"/>
                </a:lnTo>
                <a:lnTo>
                  <a:pt x="571" y="53"/>
                </a:lnTo>
                <a:lnTo>
                  <a:pt x="571" y="159"/>
                </a:lnTo>
                <a:lnTo>
                  <a:pt x="571" y="159"/>
                </a:lnTo>
                <a:lnTo>
                  <a:pt x="569" y="168"/>
                </a:lnTo>
                <a:lnTo>
                  <a:pt x="567" y="176"/>
                </a:lnTo>
                <a:lnTo>
                  <a:pt x="563" y="184"/>
                </a:lnTo>
                <a:lnTo>
                  <a:pt x="557" y="190"/>
                </a:lnTo>
                <a:lnTo>
                  <a:pt x="551" y="194"/>
                </a:lnTo>
                <a:lnTo>
                  <a:pt x="545" y="198"/>
                </a:lnTo>
                <a:lnTo>
                  <a:pt x="537" y="202"/>
                </a:lnTo>
                <a:lnTo>
                  <a:pt x="526" y="204"/>
                </a:lnTo>
                <a:lnTo>
                  <a:pt x="526" y="204"/>
                </a:lnTo>
                <a:lnTo>
                  <a:pt x="449" y="211"/>
                </a:lnTo>
                <a:lnTo>
                  <a:pt x="371" y="215"/>
                </a:lnTo>
                <a:lnTo>
                  <a:pt x="371" y="215"/>
                </a:lnTo>
                <a:lnTo>
                  <a:pt x="475" y="221"/>
                </a:lnTo>
                <a:lnTo>
                  <a:pt x="475" y="221"/>
                </a:lnTo>
                <a:lnTo>
                  <a:pt x="483" y="223"/>
                </a:lnTo>
                <a:lnTo>
                  <a:pt x="492" y="227"/>
                </a:lnTo>
                <a:lnTo>
                  <a:pt x="500" y="231"/>
                </a:lnTo>
                <a:lnTo>
                  <a:pt x="506" y="235"/>
                </a:lnTo>
                <a:lnTo>
                  <a:pt x="512" y="241"/>
                </a:lnTo>
                <a:lnTo>
                  <a:pt x="516" y="249"/>
                </a:lnTo>
                <a:lnTo>
                  <a:pt x="518" y="258"/>
                </a:lnTo>
                <a:lnTo>
                  <a:pt x="518" y="266"/>
                </a:lnTo>
                <a:lnTo>
                  <a:pt x="518" y="317"/>
                </a:lnTo>
                <a:lnTo>
                  <a:pt x="518" y="317"/>
                </a:lnTo>
                <a:lnTo>
                  <a:pt x="498" y="329"/>
                </a:lnTo>
                <a:lnTo>
                  <a:pt x="477" y="344"/>
                </a:lnTo>
                <a:lnTo>
                  <a:pt x="457" y="360"/>
                </a:lnTo>
                <a:lnTo>
                  <a:pt x="440" y="376"/>
                </a:lnTo>
                <a:lnTo>
                  <a:pt x="440" y="376"/>
                </a:lnTo>
                <a:lnTo>
                  <a:pt x="420" y="399"/>
                </a:lnTo>
                <a:lnTo>
                  <a:pt x="402" y="421"/>
                </a:lnTo>
                <a:lnTo>
                  <a:pt x="402" y="421"/>
                </a:lnTo>
                <a:lnTo>
                  <a:pt x="311" y="428"/>
                </a:lnTo>
                <a:lnTo>
                  <a:pt x="223" y="428"/>
                </a:lnTo>
                <a:lnTo>
                  <a:pt x="133" y="423"/>
                </a:lnTo>
                <a:lnTo>
                  <a:pt x="45" y="415"/>
                </a:lnTo>
                <a:lnTo>
                  <a:pt x="45" y="415"/>
                </a:lnTo>
                <a:lnTo>
                  <a:pt x="35" y="413"/>
                </a:lnTo>
                <a:lnTo>
                  <a:pt x="27" y="411"/>
                </a:lnTo>
                <a:lnTo>
                  <a:pt x="21" y="407"/>
                </a:lnTo>
                <a:lnTo>
                  <a:pt x="12" y="401"/>
                </a:lnTo>
                <a:lnTo>
                  <a:pt x="8" y="395"/>
                </a:lnTo>
                <a:lnTo>
                  <a:pt x="4" y="389"/>
                </a:lnTo>
                <a:lnTo>
                  <a:pt x="2" y="380"/>
                </a:lnTo>
                <a:lnTo>
                  <a:pt x="0" y="372"/>
                </a:lnTo>
                <a:lnTo>
                  <a:pt x="0" y="372"/>
                </a:lnTo>
                <a:lnTo>
                  <a:pt x="0" y="266"/>
                </a:lnTo>
                <a:lnTo>
                  <a:pt x="0" y="266"/>
                </a:lnTo>
                <a:lnTo>
                  <a:pt x="2" y="258"/>
                </a:lnTo>
                <a:lnTo>
                  <a:pt x="4" y="249"/>
                </a:lnTo>
                <a:lnTo>
                  <a:pt x="8" y="241"/>
                </a:lnTo>
                <a:lnTo>
                  <a:pt x="12" y="235"/>
                </a:lnTo>
                <a:lnTo>
                  <a:pt x="21" y="231"/>
                </a:lnTo>
                <a:lnTo>
                  <a:pt x="27" y="227"/>
                </a:lnTo>
                <a:lnTo>
                  <a:pt x="35" y="223"/>
                </a:lnTo>
                <a:lnTo>
                  <a:pt x="45" y="221"/>
                </a:lnTo>
                <a:lnTo>
                  <a:pt x="45" y="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8"/>
          <p:cNvSpPr>
            <a:spLocks noEditPoints="1"/>
          </p:cNvSpPr>
          <p:nvPr/>
        </p:nvSpPr>
        <p:spPr bwMode="auto">
          <a:xfrm>
            <a:off x="8560418" y="1902022"/>
            <a:ext cx="1084262" cy="772369"/>
          </a:xfrm>
          <a:custGeom>
            <a:avLst/>
            <a:gdLst>
              <a:gd name="T0" fmla="*/ 115 w 883"/>
              <a:gd name="T1" fmla="*/ 0 h 629"/>
              <a:gd name="T2" fmla="*/ 821 w 883"/>
              <a:gd name="T3" fmla="*/ 379 h 629"/>
              <a:gd name="T4" fmla="*/ 41 w 883"/>
              <a:gd name="T5" fmla="*/ 629 h 629"/>
              <a:gd name="T6" fmla="*/ 75 w 883"/>
              <a:gd name="T7" fmla="*/ 379 h 629"/>
              <a:gd name="T8" fmla="*/ 307 w 883"/>
              <a:gd name="T9" fmla="*/ 426 h 629"/>
              <a:gd name="T10" fmla="*/ 381 w 883"/>
              <a:gd name="T11" fmla="*/ 408 h 629"/>
              <a:gd name="T12" fmla="*/ 293 w 883"/>
              <a:gd name="T13" fmla="*/ 476 h 629"/>
              <a:gd name="T14" fmla="*/ 365 w 883"/>
              <a:gd name="T15" fmla="*/ 498 h 629"/>
              <a:gd name="T16" fmla="*/ 293 w 883"/>
              <a:gd name="T17" fmla="*/ 476 h 629"/>
              <a:gd name="T18" fmla="*/ 170 w 883"/>
              <a:gd name="T19" fmla="*/ 498 h 629"/>
              <a:gd name="T20" fmla="*/ 254 w 883"/>
              <a:gd name="T21" fmla="*/ 476 h 629"/>
              <a:gd name="T22" fmla="*/ 409 w 883"/>
              <a:gd name="T23" fmla="*/ 476 h 629"/>
              <a:gd name="T24" fmla="*/ 482 w 883"/>
              <a:gd name="T25" fmla="*/ 498 h 629"/>
              <a:gd name="T26" fmla="*/ 409 w 883"/>
              <a:gd name="T27" fmla="*/ 476 h 629"/>
              <a:gd name="T28" fmla="*/ 522 w 883"/>
              <a:gd name="T29" fmla="*/ 498 h 629"/>
              <a:gd name="T30" fmla="*/ 597 w 883"/>
              <a:gd name="T31" fmla="*/ 476 h 629"/>
              <a:gd name="T32" fmla="*/ 637 w 883"/>
              <a:gd name="T33" fmla="*/ 476 h 629"/>
              <a:gd name="T34" fmla="*/ 716 w 883"/>
              <a:gd name="T35" fmla="*/ 498 h 629"/>
              <a:gd name="T36" fmla="*/ 637 w 883"/>
              <a:gd name="T37" fmla="*/ 476 h 629"/>
              <a:gd name="T38" fmla="*/ 270 w 883"/>
              <a:gd name="T39" fmla="*/ 460 h 629"/>
              <a:gd name="T40" fmla="*/ 347 w 883"/>
              <a:gd name="T41" fmla="*/ 440 h 629"/>
              <a:gd name="T42" fmla="*/ 194 w 883"/>
              <a:gd name="T43" fmla="*/ 440 h 629"/>
              <a:gd name="T44" fmla="*/ 230 w 883"/>
              <a:gd name="T45" fmla="*/ 460 h 629"/>
              <a:gd name="T46" fmla="*/ 194 w 883"/>
              <a:gd name="T47" fmla="*/ 440 h 629"/>
              <a:gd name="T48" fmla="*/ 381 w 883"/>
              <a:gd name="T49" fmla="*/ 460 h 629"/>
              <a:gd name="T50" fmla="*/ 456 w 883"/>
              <a:gd name="T51" fmla="*/ 440 h 629"/>
              <a:gd name="T52" fmla="*/ 494 w 883"/>
              <a:gd name="T53" fmla="*/ 440 h 629"/>
              <a:gd name="T54" fmla="*/ 565 w 883"/>
              <a:gd name="T55" fmla="*/ 460 h 629"/>
              <a:gd name="T56" fmla="*/ 494 w 883"/>
              <a:gd name="T57" fmla="*/ 440 h 629"/>
              <a:gd name="T58" fmla="*/ 611 w 883"/>
              <a:gd name="T59" fmla="*/ 460 h 629"/>
              <a:gd name="T60" fmla="*/ 702 w 883"/>
              <a:gd name="T61" fmla="*/ 440 h 629"/>
              <a:gd name="T62" fmla="*/ 208 w 883"/>
              <a:gd name="T63" fmla="*/ 408 h 629"/>
              <a:gd name="T64" fmla="*/ 270 w 883"/>
              <a:gd name="T65" fmla="*/ 426 h 629"/>
              <a:gd name="T66" fmla="*/ 208 w 883"/>
              <a:gd name="T67" fmla="*/ 408 h 629"/>
              <a:gd name="T68" fmla="*/ 415 w 883"/>
              <a:gd name="T69" fmla="*/ 426 h 629"/>
              <a:gd name="T70" fmla="*/ 486 w 883"/>
              <a:gd name="T71" fmla="*/ 408 h 629"/>
              <a:gd name="T72" fmla="*/ 522 w 883"/>
              <a:gd name="T73" fmla="*/ 408 h 629"/>
              <a:gd name="T74" fmla="*/ 591 w 883"/>
              <a:gd name="T75" fmla="*/ 426 h 629"/>
              <a:gd name="T76" fmla="*/ 522 w 883"/>
              <a:gd name="T77" fmla="*/ 408 h 629"/>
              <a:gd name="T78" fmla="*/ 629 w 883"/>
              <a:gd name="T79" fmla="*/ 426 h 629"/>
              <a:gd name="T80" fmla="*/ 694 w 883"/>
              <a:gd name="T81" fmla="*/ 408 h 629"/>
              <a:gd name="T82" fmla="*/ 744 w 883"/>
              <a:gd name="T83" fmla="*/ 79 h 629"/>
              <a:gd name="T84" fmla="*/ 744 w 883"/>
              <a:gd name="T85" fmla="*/ 379 h 629"/>
              <a:gd name="T86" fmla="*/ 141 w 883"/>
              <a:gd name="T87" fmla="*/ 539 h 629"/>
              <a:gd name="T88" fmla="*/ 742 w 883"/>
              <a:gd name="T89" fmla="*/ 575 h 629"/>
              <a:gd name="T90" fmla="*/ 742 w 883"/>
              <a:gd name="T91" fmla="*/ 539 h 629"/>
              <a:gd name="T92" fmla="*/ 345 w 883"/>
              <a:gd name="T93" fmla="*/ 539 h 629"/>
              <a:gd name="T94" fmla="*/ 178 w 883"/>
              <a:gd name="T95" fmla="*/ 575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83" h="629">
                <a:moveTo>
                  <a:pt x="75" y="379"/>
                </a:moveTo>
                <a:lnTo>
                  <a:pt x="75" y="39"/>
                </a:lnTo>
                <a:lnTo>
                  <a:pt x="75" y="0"/>
                </a:lnTo>
                <a:lnTo>
                  <a:pt x="115" y="0"/>
                </a:lnTo>
                <a:lnTo>
                  <a:pt x="784" y="0"/>
                </a:lnTo>
                <a:lnTo>
                  <a:pt x="821" y="0"/>
                </a:lnTo>
                <a:lnTo>
                  <a:pt x="821" y="39"/>
                </a:lnTo>
                <a:lnTo>
                  <a:pt x="821" y="379"/>
                </a:lnTo>
                <a:lnTo>
                  <a:pt x="883" y="512"/>
                </a:lnTo>
                <a:lnTo>
                  <a:pt x="883" y="601"/>
                </a:lnTo>
                <a:lnTo>
                  <a:pt x="843" y="629"/>
                </a:lnTo>
                <a:lnTo>
                  <a:pt x="41" y="629"/>
                </a:lnTo>
                <a:lnTo>
                  <a:pt x="0" y="601"/>
                </a:lnTo>
                <a:lnTo>
                  <a:pt x="0" y="512"/>
                </a:lnTo>
                <a:lnTo>
                  <a:pt x="75" y="379"/>
                </a:lnTo>
                <a:lnTo>
                  <a:pt x="75" y="379"/>
                </a:lnTo>
                <a:close/>
                <a:moveTo>
                  <a:pt x="313" y="408"/>
                </a:moveTo>
                <a:lnTo>
                  <a:pt x="313" y="408"/>
                </a:lnTo>
                <a:lnTo>
                  <a:pt x="307" y="426"/>
                </a:lnTo>
                <a:lnTo>
                  <a:pt x="307" y="426"/>
                </a:lnTo>
                <a:lnTo>
                  <a:pt x="377" y="426"/>
                </a:lnTo>
                <a:lnTo>
                  <a:pt x="377" y="426"/>
                </a:lnTo>
                <a:lnTo>
                  <a:pt x="381" y="408"/>
                </a:lnTo>
                <a:lnTo>
                  <a:pt x="381" y="408"/>
                </a:lnTo>
                <a:lnTo>
                  <a:pt x="313" y="408"/>
                </a:lnTo>
                <a:lnTo>
                  <a:pt x="313" y="408"/>
                </a:lnTo>
                <a:close/>
                <a:moveTo>
                  <a:pt x="293" y="476"/>
                </a:moveTo>
                <a:lnTo>
                  <a:pt x="293" y="476"/>
                </a:lnTo>
                <a:lnTo>
                  <a:pt x="287" y="498"/>
                </a:lnTo>
                <a:lnTo>
                  <a:pt x="287" y="498"/>
                </a:lnTo>
                <a:lnTo>
                  <a:pt x="365" y="498"/>
                </a:lnTo>
                <a:lnTo>
                  <a:pt x="365" y="498"/>
                </a:lnTo>
                <a:lnTo>
                  <a:pt x="369" y="476"/>
                </a:lnTo>
                <a:lnTo>
                  <a:pt x="369" y="476"/>
                </a:lnTo>
                <a:lnTo>
                  <a:pt x="293" y="476"/>
                </a:lnTo>
                <a:lnTo>
                  <a:pt x="293" y="476"/>
                </a:lnTo>
                <a:close/>
                <a:moveTo>
                  <a:pt x="178" y="476"/>
                </a:moveTo>
                <a:lnTo>
                  <a:pt x="178" y="476"/>
                </a:lnTo>
                <a:lnTo>
                  <a:pt x="170" y="498"/>
                </a:lnTo>
                <a:lnTo>
                  <a:pt x="170" y="498"/>
                </a:lnTo>
                <a:lnTo>
                  <a:pt x="246" y="498"/>
                </a:lnTo>
                <a:lnTo>
                  <a:pt x="246" y="498"/>
                </a:lnTo>
                <a:lnTo>
                  <a:pt x="254" y="476"/>
                </a:lnTo>
                <a:lnTo>
                  <a:pt x="254" y="476"/>
                </a:lnTo>
                <a:lnTo>
                  <a:pt x="178" y="476"/>
                </a:lnTo>
                <a:lnTo>
                  <a:pt x="178" y="476"/>
                </a:lnTo>
                <a:close/>
                <a:moveTo>
                  <a:pt x="409" y="476"/>
                </a:moveTo>
                <a:lnTo>
                  <a:pt x="409" y="476"/>
                </a:lnTo>
                <a:lnTo>
                  <a:pt x="405" y="498"/>
                </a:lnTo>
                <a:lnTo>
                  <a:pt x="405" y="498"/>
                </a:lnTo>
                <a:lnTo>
                  <a:pt x="482" y="498"/>
                </a:lnTo>
                <a:lnTo>
                  <a:pt x="482" y="498"/>
                </a:lnTo>
                <a:lnTo>
                  <a:pt x="482" y="476"/>
                </a:lnTo>
                <a:lnTo>
                  <a:pt x="482" y="476"/>
                </a:lnTo>
                <a:lnTo>
                  <a:pt x="409" y="476"/>
                </a:lnTo>
                <a:lnTo>
                  <a:pt x="409" y="476"/>
                </a:lnTo>
                <a:close/>
                <a:moveTo>
                  <a:pt x="522" y="476"/>
                </a:moveTo>
                <a:lnTo>
                  <a:pt x="522" y="476"/>
                </a:lnTo>
                <a:lnTo>
                  <a:pt x="522" y="498"/>
                </a:lnTo>
                <a:lnTo>
                  <a:pt x="522" y="498"/>
                </a:lnTo>
                <a:lnTo>
                  <a:pt x="599" y="498"/>
                </a:lnTo>
                <a:lnTo>
                  <a:pt x="599" y="498"/>
                </a:lnTo>
                <a:lnTo>
                  <a:pt x="597" y="476"/>
                </a:lnTo>
                <a:lnTo>
                  <a:pt x="597" y="476"/>
                </a:lnTo>
                <a:lnTo>
                  <a:pt x="522" y="476"/>
                </a:lnTo>
                <a:lnTo>
                  <a:pt x="522" y="476"/>
                </a:lnTo>
                <a:close/>
                <a:moveTo>
                  <a:pt x="637" y="476"/>
                </a:moveTo>
                <a:lnTo>
                  <a:pt x="637" y="476"/>
                </a:lnTo>
                <a:lnTo>
                  <a:pt x="639" y="498"/>
                </a:lnTo>
                <a:lnTo>
                  <a:pt x="639" y="498"/>
                </a:lnTo>
                <a:lnTo>
                  <a:pt x="716" y="498"/>
                </a:lnTo>
                <a:lnTo>
                  <a:pt x="716" y="498"/>
                </a:lnTo>
                <a:lnTo>
                  <a:pt x="710" y="476"/>
                </a:lnTo>
                <a:lnTo>
                  <a:pt x="710" y="476"/>
                </a:lnTo>
                <a:lnTo>
                  <a:pt x="637" y="476"/>
                </a:lnTo>
                <a:lnTo>
                  <a:pt x="637" y="476"/>
                </a:lnTo>
                <a:close/>
                <a:moveTo>
                  <a:pt x="276" y="440"/>
                </a:moveTo>
                <a:lnTo>
                  <a:pt x="276" y="440"/>
                </a:lnTo>
                <a:lnTo>
                  <a:pt x="270" y="460"/>
                </a:lnTo>
                <a:lnTo>
                  <a:pt x="270" y="460"/>
                </a:lnTo>
                <a:lnTo>
                  <a:pt x="341" y="460"/>
                </a:lnTo>
                <a:lnTo>
                  <a:pt x="341" y="460"/>
                </a:lnTo>
                <a:lnTo>
                  <a:pt x="347" y="440"/>
                </a:lnTo>
                <a:lnTo>
                  <a:pt x="347" y="440"/>
                </a:lnTo>
                <a:lnTo>
                  <a:pt x="276" y="440"/>
                </a:lnTo>
                <a:lnTo>
                  <a:pt x="276" y="440"/>
                </a:lnTo>
                <a:close/>
                <a:moveTo>
                  <a:pt x="194" y="440"/>
                </a:moveTo>
                <a:lnTo>
                  <a:pt x="194" y="440"/>
                </a:lnTo>
                <a:lnTo>
                  <a:pt x="186" y="460"/>
                </a:lnTo>
                <a:lnTo>
                  <a:pt x="186" y="460"/>
                </a:lnTo>
                <a:lnTo>
                  <a:pt x="230" y="460"/>
                </a:lnTo>
                <a:lnTo>
                  <a:pt x="230" y="460"/>
                </a:lnTo>
                <a:lnTo>
                  <a:pt x="238" y="440"/>
                </a:lnTo>
                <a:lnTo>
                  <a:pt x="238" y="440"/>
                </a:lnTo>
                <a:lnTo>
                  <a:pt x="194" y="440"/>
                </a:lnTo>
                <a:lnTo>
                  <a:pt x="194" y="440"/>
                </a:lnTo>
                <a:close/>
                <a:moveTo>
                  <a:pt x="385" y="440"/>
                </a:moveTo>
                <a:lnTo>
                  <a:pt x="385" y="440"/>
                </a:lnTo>
                <a:lnTo>
                  <a:pt x="381" y="460"/>
                </a:lnTo>
                <a:lnTo>
                  <a:pt x="381" y="460"/>
                </a:lnTo>
                <a:lnTo>
                  <a:pt x="454" y="460"/>
                </a:lnTo>
                <a:lnTo>
                  <a:pt x="454" y="460"/>
                </a:lnTo>
                <a:lnTo>
                  <a:pt x="456" y="440"/>
                </a:lnTo>
                <a:lnTo>
                  <a:pt x="456" y="440"/>
                </a:lnTo>
                <a:lnTo>
                  <a:pt x="385" y="440"/>
                </a:lnTo>
                <a:lnTo>
                  <a:pt x="385" y="440"/>
                </a:lnTo>
                <a:close/>
                <a:moveTo>
                  <a:pt x="494" y="440"/>
                </a:moveTo>
                <a:lnTo>
                  <a:pt x="494" y="440"/>
                </a:lnTo>
                <a:lnTo>
                  <a:pt x="492" y="460"/>
                </a:lnTo>
                <a:lnTo>
                  <a:pt x="492" y="460"/>
                </a:lnTo>
                <a:lnTo>
                  <a:pt x="565" y="460"/>
                </a:lnTo>
                <a:lnTo>
                  <a:pt x="565" y="460"/>
                </a:lnTo>
                <a:lnTo>
                  <a:pt x="563" y="440"/>
                </a:lnTo>
                <a:lnTo>
                  <a:pt x="563" y="440"/>
                </a:lnTo>
                <a:lnTo>
                  <a:pt x="494" y="440"/>
                </a:lnTo>
                <a:lnTo>
                  <a:pt x="494" y="440"/>
                </a:lnTo>
                <a:close/>
                <a:moveTo>
                  <a:pt x="609" y="440"/>
                </a:moveTo>
                <a:lnTo>
                  <a:pt x="609" y="440"/>
                </a:lnTo>
                <a:lnTo>
                  <a:pt x="611" y="460"/>
                </a:lnTo>
                <a:lnTo>
                  <a:pt x="611" y="460"/>
                </a:lnTo>
                <a:lnTo>
                  <a:pt x="706" y="460"/>
                </a:lnTo>
                <a:lnTo>
                  <a:pt x="706" y="460"/>
                </a:lnTo>
                <a:lnTo>
                  <a:pt x="702" y="440"/>
                </a:lnTo>
                <a:lnTo>
                  <a:pt x="702" y="440"/>
                </a:lnTo>
                <a:lnTo>
                  <a:pt x="609" y="440"/>
                </a:lnTo>
                <a:lnTo>
                  <a:pt x="609" y="440"/>
                </a:lnTo>
                <a:close/>
                <a:moveTo>
                  <a:pt x="208" y="408"/>
                </a:moveTo>
                <a:lnTo>
                  <a:pt x="208" y="408"/>
                </a:lnTo>
                <a:lnTo>
                  <a:pt x="200" y="426"/>
                </a:lnTo>
                <a:lnTo>
                  <a:pt x="200" y="426"/>
                </a:lnTo>
                <a:lnTo>
                  <a:pt x="270" y="426"/>
                </a:lnTo>
                <a:lnTo>
                  <a:pt x="270" y="426"/>
                </a:lnTo>
                <a:lnTo>
                  <a:pt x="276" y="408"/>
                </a:lnTo>
                <a:lnTo>
                  <a:pt x="276" y="408"/>
                </a:lnTo>
                <a:lnTo>
                  <a:pt x="208" y="408"/>
                </a:lnTo>
                <a:lnTo>
                  <a:pt x="208" y="408"/>
                </a:lnTo>
                <a:close/>
                <a:moveTo>
                  <a:pt x="417" y="408"/>
                </a:moveTo>
                <a:lnTo>
                  <a:pt x="417" y="408"/>
                </a:lnTo>
                <a:lnTo>
                  <a:pt x="415" y="426"/>
                </a:lnTo>
                <a:lnTo>
                  <a:pt x="415" y="426"/>
                </a:lnTo>
                <a:lnTo>
                  <a:pt x="484" y="426"/>
                </a:lnTo>
                <a:lnTo>
                  <a:pt x="484" y="426"/>
                </a:lnTo>
                <a:lnTo>
                  <a:pt x="486" y="408"/>
                </a:lnTo>
                <a:lnTo>
                  <a:pt x="486" y="408"/>
                </a:lnTo>
                <a:lnTo>
                  <a:pt x="417" y="408"/>
                </a:lnTo>
                <a:lnTo>
                  <a:pt x="417" y="408"/>
                </a:lnTo>
                <a:close/>
                <a:moveTo>
                  <a:pt x="522" y="408"/>
                </a:moveTo>
                <a:lnTo>
                  <a:pt x="522" y="408"/>
                </a:lnTo>
                <a:lnTo>
                  <a:pt x="522" y="426"/>
                </a:lnTo>
                <a:lnTo>
                  <a:pt x="522" y="426"/>
                </a:lnTo>
                <a:lnTo>
                  <a:pt x="591" y="426"/>
                </a:lnTo>
                <a:lnTo>
                  <a:pt x="591" y="426"/>
                </a:lnTo>
                <a:lnTo>
                  <a:pt x="589" y="408"/>
                </a:lnTo>
                <a:lnTo>
                  <a:pt x="589" y="408"/>
                </a:lnTo>
                <a:lnTo>
                  <a:pt x="522" y="408"/>
                </a:lnTo>
                <a:lnTo>
                  <a:pt x="522" y="408"/>
                </a:lnTo>
                <a:close/>
                <a:moveTo>
                  <a:pt x="625" y="408"/>
                </a:moveTo>
                <a:lnTo>
                  <a:pt x="625" y="408"/>
                </a:lnTo>
                <a:lnTo>
                  <a:pt x="629" y="426"/>
                </a:lnTo>
                <a:lnTo>
                  <a:pt x="629" y="426"/>
                </a:lnTo>
                <a:lnTo>
                  <a:pt x="698" y="426"/>
                </a:lnTo>
                <a:lnTo>
                  <a:pt x="698" y="426"/>
                </a:lnTo>
                <a:lnTo>
                  <a:pt x="694" y="408"/>
                </a:lnTo>
                <a:lnTo>
                  <a:pt x="694" y="408"/>
                </a:lnTo>
                <a:lnTo>
                  <a:pt x="625" y="408"/>
                </a:lnTo>
                <a:lnTo>
                  <a:pt x="625" y="408"/>
                </a:lnTo>
                <a:close/>
                <a:moveTo>
                  <a:pt x="744" y="379"/>
                </a:moveTo>
                <a:lnTo>
                  <a:pt x="744" y="79"/>
                </a:lnTo>
                <a:lnTo>
                  <a:pt x="153" y="79"/>
                </a:lnTo>
                <a:lnTo>
                  <a:pt x="153" y="379"/>
                </a:lnTo>
                <a:lnTo>
                  <a:pt x="744" y="379"/>
                </a:lnTo>
                <a:lnTo>
                  <a:pt x="744" y="379"/>
                </a:lnTo>
                <a:close/>
                <a:moveTo>
                  <a:pt x="73" y="539"/>
                </a:moveTo>
                <a:lnTo>
                  <a:pt x="73" y="575"/>
                </a:lnTo>
                <a:lnTo>
                  <a:pt x="141" y="575"/>
                </a:lnTo>
                <a:lnTo>
                  <a:pt x="141" y="539"/>
                </a:lnTo>
                <a:lnTo>
                  <a:pt x="73" y="539"/>
                </a:lnTo>
                <a:lnTo>
                  <a:pt x="73" y="539"/>
                </a:lnTo>
                <a:close/>
                <a:moveTo>
                  <a:pt x="742" y="539"/>
                </a:moveTo>
                <a:lnTo>
                  <a:pt x="742" y="575"/>
                </a:lnTo>
                <a:lnTo>
                  <a:pt x="809" y="575"/>
                </a:lnTo>
                <a:lnTo>
                  <a:pt x="809" y="539"/>
                </a:lnTo>
                <a:lnTo>
                  <a:pt x="742" y="539"/>
                </a:lnTo>
                <a:lnTo>
                  <a:pt x="742" y="539"/>
                </a:lnTo>
                <a:close/>
                <a:moveTo>
                  <a:pt x="278" y="539"/>
                </a:moveTo>
                <a:lnTo>
                  <a:pt x="278" y="575"/>
                </a:lnTo>
                <a:lnTo>
                  <a:pt x="345" y="575"/>
                </a:lnTo>
                <a:lnTo>
                  <a:pt x="345" y="539"/>
                </a:lnTo>
                <a:lnTo>
                  <a:pt x="278" y="539"/>
                </a:lnTo>
                <a:lnTo>
                  <a:pt x="278" y="539"/>
                </a:lnTo>
                <a:close/>
                <a:moveTo>
                  <a:pt x="178" y="539"/>
                </a:moveTo>
                <a:lnTo>
                  <a:pt x="178" y="575"/>
                </a:lnTo>
                <a:lnTo>
                  <a:pt x="244" y="575"/>
                </a:lnTo>
                <a:lnTo>
                  <a:pt x="244" y="539"/>
                </a:lnTo>
                <a:lnTo>
                  <a:pt x="178" y="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84296" y="2404127"/>
            <a:ext cx="131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45058" y="1802472"/>
            <a:ext cx="2043440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1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745058" y="2381665"/>
            <a:ext cx="131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26301" y="1824934"/>
            <a:ext cx="2043440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826300" y="2404127"/>
            <a:ext cx="154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 智能</a:t>
            </a:r>
          </a:p>
        </p:txBody>
      </p:sp>
      <p:sp>
        <p:nvSpPr>
          <p:cNvPr id="21" name="矩形 20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京东集团三大业务群</a:t>
            </a:r>
          </a:p>
        </p:txBody>
      </p:sp>
    </p:spTree>
    <p:extLst>
      <p:ext uri="{BB962C8B-B14F-4D97-AF65-F5344CB8AC3E}">
        <p14:creationId xmlns:p14="http://schemas.microsoft.com/office/powerpoint/2010/main" val="42341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72090" y="1790239"/>
            <a:ext cx="2624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京东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集团历年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交易额</a:t>
            </a:r>
          </a:p>
        </p:txBody>
      </p:sp>
      <p:sp>
        <p:nvSpPr>
          <p:cNvPr id="107" name="矩形 106"/>
          <p:cNvSpPr/>
          <p:nvPr/>
        </p:nvSpPr>
        <p:spPr>
          <a:xfrm>
            <a:off x="960568" y="1121494"/>
            <a:ext cx="304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年第二季度业绩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593735" y="2115226"/>
            <a:ext cx="717846" cy="717846"/>
          </a:xfrm>
          <a:prstGeom prst="roundRect">
            <a:avLst/>
          </a:prstGeom>
          <a:solidFill>
            <a:srgbClr val="C816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4108967" y="2159571"/>
            <a:ext cx="717846" cy="717846"/>
          </a:xfrm>
          <a:prstGeom prst="roundRect">
            <a:avLst/>
          </a:prstGeom>
          <a:solidFill>
            <a:srgbClr val="C816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040932" y="2087930"/>
            <a:ext cx="717846" cy="717846"/>
          </a:xfrm>
          <a:prstGeom prst="roundRect">
            <a:avLst/>
          </a:prstGeom>
          <a:solidFill>
            <a:srgbClr val="C816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61182" y="2950857"/>
            <a:ext cx="147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交易总额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86901" y="3241018"/>
            <a:ext cx="194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1604</a:t>
            </a:r>
            <a:r>
              <a:rPr lang="zh-CN" altLang="en-US" sz="1400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同比增长</a:t>
            </a:r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47%</a:t>
            </a:r>
            <a:endParaRPr lang="en-US" altLang="zh-CN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41124" y="2978153"/>
            <a:ext cx="147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ctr"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收入</a:t>
            </a:r>
            <a:r>
              <a:rPr lang="zh-CN" altLang="en-US" dirty="0"/>
              <a:t>规模</a:t>
            </a:r>
          </a:p>
        </p:txBody>
      </p:sp>
      <p:sp>
        <p:nvSpPr>
          <p:cNvPr id="47" name="矩形 46"/>
          <p:cNvSpPr/>
          <p:nvPr/>
        </p:nvSpPr>
        <p:spPr>
          <a:xfrm>
            <a:off x="2253337" y="3268314"/>
            <a:ext cx="140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652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</a:t>
            </a:r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endParaRPr lang="en-US" altLang="zh-CN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84972" y="3022498"/>
            <a:ext cx="147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ctr"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订单量</a:t>
            </a:r>
            <a:endParaRPr lang="zh-CN" altLang="en-US" b="0" dirty="0"/>
          </a:p>
        </p:txBody>
      </p:sp>
      <p:sp>
        <p:nvSpPr>
          <p:cNvPr id="54" name="矩形 53"/>
          <p:cNvSpPr/>
          <p:nvPr/>
        </p:nvSpPr>
        <p:spPr>
          <a:xfrm>
            <a:off x="3824930" y="3253039"/>
            <a:ext cx="139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3.73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</a:t>
            </a:r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56%</a:t>
            </a:r>
            <a:endParaRPr lang="en-US" altLang="zh-CN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040933" y="4207428"/>
            <a:ext cx="717846" cy="717846"/>
          </a:xfrm>
          <a:prstGeom prst="roundRect">
            <a:avLst/>
          </a:prstGeom>
          <a:solidFill>
            <a:srgbClr val="C816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61183" y="5059491"/>
            <a:ext cx="14773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活跃用户数</a:t>
            </a:r>
            <a:endParaRPr lang="zh-CN" altLang="en-US" sz="1000" dirty="0"/>
          </a:p>
          <a:p>
            <a:pPr algn="ctr"/>
            <a:endParaRPr lang="zh-CN" altLang="en-US" sz="1000" dirty="0"/>
          </a:p>
          <a:p>
            <a:pPr algn="ctr"/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5358" y="5318873"/>
            <a:ext cx="175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1.88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同比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</a:t>
            </a:r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65%</a:t>
            </a:r>
            <a:endParaRPr lang="en-US" altLang="zh-CN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16"/>
          <p:cNvSpPr>
            <a:spLocks noEditPoints="1"/>
          </p:cNvSpPr>
          <p:nvPr/>
        </p:nvSpPr>
        <p:spPr bwMode="auto">
          <a:xfrm>
            <a:off x="1085782" y="2335455"/>
            <a:ext cx="628143" cy="268674"/>
          </a:xfrm>
          <a:custGeom>
            <a:avLst/>
            <a:gdLst>
              <a:gd name="T0" fmla="*/ 763 w 1861"/>
              <a:gd name="T1" fmla="*/ 185 h 796"/>
              <a:gd name="T2" fmla="*/ 534 w 1861"/>
              <a:gd name="T3" fmla="*/ 581 h 796"/>
              <a:gd name="T4" fmla="*/ 546 w 1861"/>
              <a:gd name="T5" fmla="*/ 563 h 796"/>
              <a:gd name="T6" fmla="*/ 594 w 1861"/>
              <a:gd name="T7" fmla="*/ 584 h 796"/>
              <a:gd name="T8" fmla="*/ 592 w 1861"/>
              <a:gd name="T9" fmla="*/ 619 h 796"/>
              <a:gd name="T10" fmla="*/ 580 w 1861"/>
              <a:gd name="T11" fmla="*/ 663 h 796"/>
              <a:gd name="T12" fmla="*/ 548 w 1861"/>
              <a:gd name="T13" fmla="*/ 650 h 796"/>
              <a:gd name="T14" fmla="*/ 536 w 1861"/>
              <a:gd name="T15" fmla="*/ 634 h 796"/>
              <a:gd name="T16" fmla="*/ 156 w 1861"/>
              <a:gd name="T17" fmla="*/ 6 h 796"/>
              <a:gd name="T18" fmla="*/ 1145 w 1861"/>
              <a:gd name="T19" fmla="*/ 210 h 796"/>
              <a:gd name="T20" fmla="*/ 713 w 1861"/>
              <a:gd name="T21" fmla="*/ 273 h 796"/>
              <a:gd name="T22" fmla="*/ 734 w 1861"/>
              <a:gd name="T23" fmla="*/ 312 h 796"/>
              <a:gd name="T24" fmla="*/ 761 w 1861"/>
              <a:gd name="T25" fmla="*/ 317 h 796"/>
              <a:gd name="T26" fmla="*/ 824 w 1861"/>
              <a:gd name="T27" fmla="*/ 271 h 796"/>
              <a:gd name="T28" fmla="*/ 1245 w 1861"/>
              <a:gd name="T29" fmla="*/ 429 h 796"/>
              <a:gd name="T30" fmla="*/ 1253 w 1861"/>
              <a:gd name="T31" fmla="*/ 440 h 796"/>
              <a:gd name="T32" fmla="*/ 1247 w 1861"/>
              <a:gd name="T33" fmla="*/ 490 h 796"/>
              <a:gd name="T34" fmla="*/ 1014 w 1861"/>
              <a:gd name="T35" fmla="*/ 419 h 796"/>
              <a:gd name="T36" fmla="*/ 1168 w 1861"/>
              <a:gd name="T37" fmla="*/ 548 h 796"/>
              <a:gd name="T38" fmla="*/ 1158 w 1861"/>
              <a:gd name="T39" fmla="*/ 575 h 796"/>
              <a:gd name="T40" fmla="*/ 928 w 1861"/>
              <a:gd name="T41" fmla="*/ 492 h 796"/>
              <a:gd name="T42" fmla="*/ 1097 w 1861"/>
              <a:gd name="T43" fmla="*/ 623 h 796"/>
              <a:gd name="T44" fmla="*/ 1074 w 1861"/>
              <a:gd name="T45" fmla="*/ 669 h 796"/>
              <a:gd name="T46" fmla="*/ 1005 w 1861"/>
              <a:gd name="T47" fmla="*/ 694 h 796"/>
              <a:gd name="T48" fmla="*/ 999 w 1861"/>
              <a:gd name="T49" fmla="*/ 723 h 796"/>
              <a:gd name="T50" fmla="*/ 978 w 1861"/>
              <a:gd name="T51" fmla="*/ 750 h 796"/>
              <a:gd name="T52" fmla="*/ 870 w 1861"/>
              <a:gd name="T53" fmla="*/ 665 h 796"/>
              <a:gd name="T54" fmla="*/ 849 w 1861"/>
              <a:gd name="T55" fmla="*/ 646 h 796"/>
              <a:gd name="T56" fmla="*/ 807 w 1861"/>
              <a:gd name="T57" fmla="*/ 634 h 796"/>
              <a:gd name="T58" fmla="*/ 776 w 1861"/>
              <a:gd name="T59" fmla="*/ 661 h 796"/>
              <a:gd name="T60" fmla="*/ 780 w 1861"/>
              <a:gd name="T61" fmla="*/ 604 h 796"/>
              <a:gd name="T62" fmla="*/ 738 w 1861"/>
              <a:gd name="T63" fmla="*/ 581 h 796"/>
              <a:gd name="T64" fmla="*/ 697 w 1861"/>
              <a:gd name="T65" fmla="*/ 590 h 796"/>
              <a:gd name="T66" fmla="*/ 690 w 1861"/>
              <a:gd name="T67" fmla="*/ 707 h 796"/>
              <a:gd name="T68" fmla="*/ 703 w 1861"/>
              <a:gd name="T69" fmla="*/ 732 h 796"/>
              <a:gd name="T70" fmla="*/ 749 w 1861"/>
              <a:gd name="T71" fmla="*/ 755 h 796"/>
              <a:gd name="T72" fmla="*/ 799 w 1861"/>
              <a:gd name="T73" fmla="*/ 715 h 796"/>
              <a:gd name="T74" fmla="*/ 803 w 1861"/>
              <a:gd name="T75" fmla="*/ 750 h 796"/>
              <a:gd name="T76" fmla="*/ 824 w 1861"/>
              <a:gd name="T77" fmla="*/ 769 h 796"/>
              <a:gd name="T78" fmla="*/ 849 w 1861"/>
              <a:gd name="T79" fmla="*/ 778 h 796"/>
              <a:gd name="T80" fmla="*/ 980 w 1861"/>
              <a:gd name="T81" fmla="*/ 796 h 796"/>
              <a:gd name="T82" fmla="*/ 1018 w 1861"/>
              <a:gd name="T83" fmla="*/ 778 h 796"/>
              <a:gd name="T84" fmla="*/ 1047 w 1861"/>
              <a:gd name="T85" fmla="*/ 730 h 796"/>
              <a:gd name="T86" fmla="*/ 1070 w 1861"/>
              <a:gd name="T87" fmla="*/ 719 h 796"/>
              <a:gd name="T88" fmla="*/ 1112 w 1861"/>
              <a:gd name="T89" fmla="*/ 698 h 796"/>
              <a:gd name="T90" fmla="*/ 1133 w 1861"/>
              <a:gd name="T91" fmla="*/ 663 h 796"/>
              <a:gd name="T92" fmla="*/ 1141 w 1861"/>
              <a:gd name="T93" fmla="*/ 638 h 796"/>
              <a:gd name="T94" fmla="*/ 1195 w 1861"/>
              <a:gd name="T95" fmla="*/ 602 h 796"/>
              <a:gd name="T96" fmla="*/ 1861 w 1861"/>
              <a:gd name="T97" fmla="*/ 452 h 796"/>
              <a:gd name="T98" fmla="*/ 617 w 1861"/>
              <a:gd name="T99" fmla="*/ 569 h 796"/>
              <a:gd name="T100" fmla="*/ 611 w 1861"/>
              <a:gd name="T101" fmla="*/ 652 h 796"/>
              <a:gd name="T102" fmla="*/ 619 w 1861"/>
              <a:gd name="T103" fmla="*/ 684 h 796"/>
              <a:gd name="T104" fmla="*/ 659 w 1861"/>
              <a:gd name="T105" fmla="*/ 702 h 796"/>
              <a:gd name="T106" fmla="*/ 678 w 1861"/>
              <a:gd name="T107" fmla="*/ 607 h 796"/>
              <a:gd name="T108" fmla="*/ 667 w 1861"/>
              <a:gd name="T109" fmla="*/ 586 h 796"/>
              <a:gd name="T110" fmla="*/ 617 w 1861"/>
              <a:gd name="T111" fmla="*/ 569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1" h="796">
                <a:moveTo>
                  <a:pt x="156" y="6"/>
                </a:moveTo>
                <a:lnTo>
                  <a:pt x="605" y="150"/>
                </a:lnTo>
                <a:lnTo>
                  <a:pt x="594" y="177"/>
                </a:lnTo>
                <a:lnTo>
                  <a:pt x="763" y="185"/>
                </a:lnTo>
                <a:lnTo>
                  <a:pt x="722" y="231"/>
                </a:lnTo>
                <a:lnTo>
                  <a:pt x="580" y="221"/>
                </a:lnTo>
                <a:lnTo>
                  <a:pt x="475" y="544"/>
                </a:lnTo>
                <a:lnTo>
                  <a:pt x="534" y="581"/>
                </a:lnTo>
                <a:lnTo>
                  <a:pt x="534" y="581"/>
                </a:lnTo>
                <a:lnTo>
                  <a:pt x="538" y="561"/>
                </a:lnTo>
                <a:lnTo>
                  <a:pt x="538" y="561"/>
                </a:lnTo>
                <a:lnTo>
                  <a:pt x="546" y="563"/>
                </a:lnTo>
                <a:lnTo>
                  <a:pt x="567" y="569"/>
                </a:lnTo>
                <a:lnTo>
                  <a:pt x="578" y="573"/>
                </a:lnTo>
                <a:lnTo>
                  <a:pt x="586" y="579"/>
                </a:lnTo>
                <a:lnTo>
                  <a:pt x="594" y="584"/>
                </a:lnTo>
                <a:lnTo>
                  <a:pt x="596" y="590"/>
                </a:lnTo>
                <a:lnTo>
                  <a:pt x="596" y="590"/>
                </a:lnTo>
                <a:lnTo>
                  <a:pt x="596" y="602"/>
                </a:lnTo>
                <a:lnTo>
                  <a:pt x="592" y="619"/>
                </a:lnTo>
                <a:lnTo>
                  <a:pt x="596" y="621"/>
                </a:lnTo>
                <a:lnTo>
                  <a:pt x="590" y="632"/>
                </a:lnTo>
                <a:lnTo>
                  <a:pt x="590" y="632"/>
                </a:lnTo>
                <a:lnTo>
                  <a:pt x="580" y="663"/>
                </a:lnTo>
                <a:lnTo>
                  <a:pt x="580" y="663"/>
                </a:lnTo>
                <a:lnTo>
                  <a:pt x="576" y="661"/>
                </a:lnTo>
                <a:lnTo>
                  <a:pt x="563" y="657"/>
                </a:lnTo>
                <a:lnTo>
                  <a:pt x="548" y="650"/>
                </a:lnTo>
                <a:lnTo>
                  <a:pt x="542" y="644"/>
                </a:lnTo>
                <a:lnTo>
                  <a:pt x="538" y="638"/>
                </a:lnTo>
                <a:lnTo>
                  <a:pt x="538" y="638"/>
                </a:lnTo>
                <a:lnTo>
                  <a:pt x="536" y="634"/>
                </a:lnTo>
                <a:lnTo>
                  <a:pt x="461" y="588"/>
                </a:lnTo>
                <a:lnTo>
                  <a:pt x="448" y="627"/>
                </a:lnTo>
                <a:lnTo>
                  <a:pt x="0" y="483"/>
                </a:lnTo>
                <a:lnTo>
                  <a:pt x="156" y="6"/>
                </a:lnTo>
                <a:lnTo>
                  <a:pt x="156" y="6"/>
                </a:lnTo>
                <a:close/>
                <a:moveTo>
                  <a:pt x="1260" y="133"/>
                </a:moveTo>
                <a:lnTo>
                  <a:pt x="1272" y="171"/>
                </a:lnTo>
                <a:lnTo>
                  <a:pt x="1145" y="210"/>
                </a:lnTo>
                <a:lnTo>
                  <a:pt x="1014" y="150"/>
                </a:lnTo>
                <a:lnTo>
                  <a:pt x="828" y="166"/>
                </a:lnTo>
                <a:lnTo>
                  <a:pt x="713" y="273"/>
                </a:lnTo>
                <a:lnTo>
                  <a:pt x="713" y="273"/>
                </a:lnTo>
                <a:lnTo>
                  <a:pt x="715" y="281"/>
                </a:lnTo>
                <a:lnTo>
                  <a:pt x="722" y="296"/>
                </a:lnTo>
                <a:lnTo>
                  <a:pt x="728" y="306"/>
                </a:lnTo>
                <a:lnTo>
                  <a:pt x="734" y="312"/>
                </a:lnTo>
                <a:lnTo>
                  <a:pt x="740" y="319"/>
                </a:lnTo>
                <a:lnTo>
                  <a:pt x="751" y="321"/>
                </a:lnTo>
                <a:lnTo>
                  <a:pt x="751" y="321"/>
                </a:lnTo>
                <a:lnTo>
                  <a:pt x="761" y="317"/>
                </a:lnTo>
                <a:lnTo>
                  <a:pt x="776" y="310"/>
                </a:lnTo>
                <a:lnTo>
                  <a:pt x="788" y="302"/>
                </a:lnTo>
                <a:lnTo>
                  <a:pt x="803" y="289"/>
                </a:lnTo>
                <a:lnTo>
                  <a:pt x="824" y="271"/>
                </a:lnTo>
                <a:lnTo>
                  <a:pt x="834" y="260"/>
                </a:lnTo>
                <a:lnTo>
                  <a:pt x="970" y="267"/>
                </a:lnTo>
                <a:lnTo>
                  <a:pt x="1245" y="429"/>
                </a:lnTo>
                <a:lnTo>
                  <a:pt x="1245" y="429"/>
                </a:lnTo>
                <a:lnTo>
                  <a:pt x="1245" y="429"/>
                </a:lnTo>
                <a:lnTo>
                  <a:pt x="1249" y="431"/>
                </a:lnTo>
                <a:lnTo>
                  <a:pt x="1249" y="431"/>
                </a:lnTo>
                <a:lnTo>
                  <a:pt x="1253" y="440"/>
                </a:lnTo>
                <a:lnTo>
                  <a:pt x="1256" y="450"/>
                </a:lnTo>
                <a:lnTo>
                  <a:pt x="1253" y="463"/>
                </a:lnTo>
                <a:lnTo>
                  <a:pt x="1251" y="477"/>
                </a:lnTo>
                <a:lnTo>
                  <a:pt x="1247" y="490"/>
                </a:lnTo>
                <a:lnTo>
                  <a:pt x="1241" y="502"/>
                </a:lnTo>
                <a:lnTo>
                  <a:pt x="1233" y="513"/>
                </a:lnTo>
                <a:lnTo>
                  <a:pt x="1224" y="517"/>
                </a:lnTo>
                <a:lnTo>
                  <a:pt x="1014" y="419"/>
                </a:lnTo>
                <a:lnTo>
                  <a:pt x="995" y="458"/>
                </a:lnTo>
                <a:lnTo>
                  <a:pt x="1168" y="540"/>
                </a:lnTo>
                <a:lnTo>
                  <a:pt x="1168" y="540"/>
                </a:lnTo>
                <a:lnTo>
                  <a:pt x="1168" y="548"/>
                </a:lnTo>
                <a:lnTo>
                  <a:pt x="1168" y="554"/>
                </a:lnTo>
                <a:lnTo>
                  <a:pt x="1168" y="554"/>
                </a:lnTo>
                <a:lnTo>
                  <a:pt x="1164" y="565"/>
                </a:lnTo>
                <a:lnTo>
                  <a:pt x="1158" y="575"/>
                </a:lnTo>
                <a:lnTo>
                  <a:pt x="1158" y="575"/>
                </a:lnTo>
                <a:lnTo>
                  <a:pt x="1149" y="586"/>
                </a:lnTo>
                <a:lnTo>
                  <a:pt x="1139" y="592"/>
                </a:lnTo>
                <a:lnTo>
                  <a:pt x="928" y="492"/>
                </a:lnTo>
                <a:lnTo>
                  <a:pt x="909" y="534"/>
                </a:lnTo>
                <a:lnTo>
                  <a:pt x="1095" y="619"/>
                </a:lnTo>
                <a:lnTo>
                  <a:pt x="1095" y="619"/>
                </a:lnTo>
                <a:lnTo>
                  <a:pt x="1097" y="623"/>
                </a:lnTo>
                <a:lnTo>
                  <a:pt x="1095" y="629"/>
                </a:lnTo>
                <a:lnTo>
                  <a:pt x="1091" y="646"/>
                </a:lnTo>
                <a:lnTo>
                  <a:pt x="1080" y="663"/>
                </a:lnTo>
                <a:lnTo>
                  <a:pt x="1074" y="669"/>
                </a:lnTo>
                <a:lnTo>
                  <a:pt x="1068" y="673"/>
                </a:lnTo>
                <a:lnTo>
                  <a:pt x="868" y="579"/>
                </a:lnTo>
                <a:lnTo>
                  <a:pt x="849" y="621"/>
                </a:lnTo>
                <a:lnTo>
                  <a:pt x="1005" y="694"/>
                </a:lnTo>
                <a:lnTo>
                  <a:pt x="1005" y="694"/>
                </a:lnTo>
                <a:lnTo>
                  <a:pt x="1005" y="700"/>
                </a:lnTo>
                <a:lnTo>
                  <a:pt x="1005" y="707"/>
                </a:lnTo>
                <a:lnTo>
                  <a:pt x="999" y="723"/>
                </a:lnTo>
                <a:lnTo>
                  <a:pt x="995" y="732"/>
                </a:lnTo>
                <a:lnTo>
                  <a:pt x="991" y="740"/>
                </a:lnTo>
                <a:lnTo>
                  <a:pt x="984" y="746"/>
                </a:lnTo>
                <a:lnTo>
                  <a:pt x="978" y="750"/>
                </a:lnTo>
                <a:lnTo>
                  <a:pt x="865" y="696"/>
                </a:lnTo>
                <a:lnTo>
                  <a:pt x="865" y="696"/>
                </a:lnTo>
                <a:lnTo>
                  <a:pt x="870" y="677"/>
                </a:lnTo>
                <a:lnTo>
                  <a:pt x="870" y="665"/>
                </a:lnTo>
                <a:lnTo>
                  <a:pt x="870" y="665"/>
                </a:lnTo>
                <a:lnTo>
                  <a:pt x="865" y="659"/>
                </a:lnTo>
                <a:lnTo>
                  <a:pt x="857" y="652"/>
                </a:lnTo>
                <a:lnTo>
                  <a:pt x="849" y="646"/>
                </a:lnTo>
                <a:lnTo>
                  <a:pt x="836" y="642"/>
                </a:lnTo>
                <a:lnTo>
                  <a:pt x="815" y="636"/>
                </a:lnTo>
                <a:lnTo>
                  <a:pt x="807" y="634"/>
                </a:lnTo>
                <a:lnTo>
                  <a:pt x="807" y="634"/>
                </a:lnTo>
                <a:lnTo>
                  <a:pt x="801" y="667"/>
                </a:lnTo>
                <a:lnTo>
                  <a:pt x="778" y="657"/>
                </a:lnTo>
                <a:lnTo>
                  <a:pt x="776" y="661"/>
                </a:lnTo>
                <a:lnTo>
                  <a:pt x="776" y="661"/>
                </a:lnTo>
                <a:lnTo>
                  <a:pt x="780" y="629"/>
                </a:lnTo>
                <a:lnTo>
                  <a:pt x="782" y="611"/>
                </a:lnTo>
                <a:lnTo>
                  <a:pt x="782" y="611"/>
                </a:lnTo>
                <a:lnTo>
                  <a:pt x="780" y="604"/>
                </a:lnTo>
                <a:lnTo>
                  <a:pt x="778" y="600"/>
                </a:lnTo>
                <a:lnTo>
                  <a:pt x="767" y="594"/>
                </a:lnTo>
                <a:lnTo>
                  <a:pt x="755" y="588"/>
                </a:lnTo>
                <a:lnTo>
                  <a:pt x="738" y="581"/>
                </a:lnTo>
                <a:lnTo>
                  <a:pt x="711" y="573"/>
                </a:lnTo>
                <a:lnTo>
                  <a:pt x="699" y="569"/>
                </a:lnTo>
                <a:lnTo>
                  <a:pt x="699" y="569"/>
                </a:lnTo>
                <a:lnTo>
                  <a:pt x="697" y="590"/>
                </a:lnTo>
                <a:lnTo>
                  <a:pt x="690" y="634"/>
                </a:lnTo>
                <a:lnTo>
                  <a:pt x="690" y="661"/>
                </a:lnTo>
                <a:lnTo>
                  <a:pt x="688" y="684"/>
                </a:lnTo>
                <a:lnTo>
                  <a:pt x="690" y="707"/>
                </a:lnTo>
                <a:lnTo>
                  <a:pt x="692" y="715"/>
                </a:lnTo>
                <a:lnTo>
                  <a:pt x="694" y="721"/>
                </a:lnTo>
                <a:lnTo>
                  <a:pt x="694" y="721"/>
                </a:lnTo>
                <a:lnTo>
                  <a:pt x="703" y="732"/>
                </a:lnTo>
                <a:lnTo>
                  <a:pt x="711" y="740"/>
                </a:lnTo>
                <a:lnTo>
                  <a:pt x="722" y="746"/>
                </a:lnTo>
                <a:lnTo>
                  <a:pt x="732" y="750"/>
                </a:lnTo>
                <a:lnTo>
                  <a:pt x="749" y="755"/>
                </a:lnTo>
                <a:lnTo>
                  <a:pt x="757" y="757"/>
                </a:lnTo>
                <a:lnTo>
                  <a:pt x="757" y="757"/>
                </a:lnTo>
                <a:lnTo>
                  <a:pt x="767" y="700"/>
                </a:lnTo>
                <a:lnTo>
                  <a:pt x="799" y="715"/>
                </a:lnTo>
                <a:lnTo>
                  <a:pt x="799" y="715"/>
                </a:lnTo>
                <a:lnTo>
                  <a:pt x="799" y="736"/>
                </a:lnTo>
                <a:lnTo>
                  <a:pt x="801" y="744"/>
                </a:lnTo>
                <a:lnTo>
                  <a:pt x="803" y="750"/>
                </a:lnTo>
                <a:lnTo>
                  <a:pt x="803" y="750"/>
                </a:lnTo>
                <a:lnTo>
                  <a:pt x="809" y="757"/>
                </a:lnTo>
                <a:lnTo>
                  <a:pt x="815" y="763"/>
                </a:lnTo>
                <a:lnTo>
                  <a:pt x="824" y="769"/>
                </a:lnTo>
                <a:lnTo>
                  <a:pt x="830" y="771"/>
                </a:lnTo>
                <a:lnTo>
                  <a:pt x="845" y="775"/>
                </a:lnTo>
                <a:lnTo>
                  <a:pt x="849" y="778"/>
                </a:lnTo>
                <a:lnTo>
                  <a:pt x="849" y="778"/>
                </a:lnTo>
                <a:lnTo>
                  <a:pt x="857" y="742"/>
                </a:lnTo>
                <a:lnTo>
                  <a:pt x="966" y="794"/>
                </a:lnTo>
                <a:lnTo>
                  <a:pt x="974" y="796"/>
                </a:lnTo>
                <a:lnTo>
                  <a:pt x="980" y="796"/>
                </a:lnTo>
                <a:lnTo>
                  <a:pt x="980" y="796"/>
                </a:lnTo>
                <a:lnTo>
                  <a:pt x="995" y="792"/>
                </a:lnTo>
                <a:lnTo>
                  <a:pt x="1005" y="786"/>
                </a:lnTo>
                <a:lnTo>
                  <a:pt x="1018" y="778"/>
                </a:lnTo>
                <a:lnTo>
                  <a:pt x="1026" y="767"/>
                </a:lnTo>
                <a:lnTo>
                  <a:pt x="1034" y="755"/>
                </a:lnTo>
                <a:lnTo>
                  <a:pt x="1041" y="742"/>
                </a:lnTo>
                <a:lnTo>
                  <a:pt x="1047" y="730"/>
                </a:lnTo>
                <a:lnTo>
                  <a:pt x="1049" y="715"/>
                </a:lnTo>
                <a:lnTo>
                  <a:pt x="1055" y="719"/>
                </a:lnTo>
                <a:lnTo>
                  <a:pt x="1064" y="721"/>
                </a:lnTo>
                <a:lnTo>
                  <a:pt x="1070" y="719"/>
                </a:lnTo>
                <a:lnTo>
                  <a:pt x="1070" y="719"/>
                </a:lnTo>
                <a:lnTo>
                  <a:pt x="1085" y="715"/>
                </a:lnTo>
                <a:lnTo>
                  <a:pt x="1099" y="707"/>
                </a:lnTo>
                <a:lnTo>
                  <a:pt x="1112" y="698"/>
                </a:lnTo>
                <a:lnTo>
                  <a:pt x="1120" y="686"/>
                </a:lnTo>
                <a:lnTo>
                  <a:pt x="1120" y="686"/>
                </a:lnTo>
                <a:lnTo>
                  <a:pt x="1126" y="675"/>
                </a:lnTo>
                <a:lnTo>
                  <a:pt x="1133" y="663"/>
                </a:lnTo>
                <a:lnTo>
                  <a:pt x="1137" y="650"/>
                </a:lnTo>
                <a:lnTo>
                  <a:pt x="1139" y="638"/>
                </a:lnTo>
                <a:lnTo>
                  <a:pt x="1141" y="638"/>
                </a:lnTo>
                <a:lnTo>
                  <a:pt x="1141" y="638"/>
                </a:lnTo>
                <a:lnTo>
                  <a:pt x="1158" y="632"/>
                </a:lnTo>
                <a:lnTo>
                  <a:pt x="1172" y="623"/>
                </a:lnTo>
                <a:lnTo>
                  <a:pt x="1185" y="613"/>
                </a:lnTo>
                <a:lnTo>
                  <a:pt x="1195" y="602"/>
                </a:lnTo>
                <a:lnTo>
                  <a:pt x="1195" y="600"/>
                </a:lnTo>
                <a:lnTo>
                  <a:pt x="1381" y="554"/>
                </a:lnTo>
                <a:lnTo>
                  <a:pt x="1391" y="584"/>
                </a:lnTo>
                <a:lnTo>
                  <a:pt x="1861" y="452"/>
                </a:lnTo>
                <a:lnTo>
                  <a:pt x="1731" y="0"/>
                </a:lnTo>
                <a:lnTo>
                  <a:pt x="1260" y="133"/>
                </a:lnTo>
                <a:lnTo>
                  <a:pt x="1260" y="133"/>
                </a:lnTo>
                <a:close/>
                <a:moveTo>
                  <a:pt x="617" y="569"/>
                </a:moveTo>
                <a:lnTo>
                  <a:pt x="617" y="569"/>
                </a:lnTo>
                <a:lnTo>
                  <a:pt x="615" y="584"/>
                </a:lnTo>
                <a:lnTo>
                  <a:pt x="613" y="615"/>
                </a:lnTo>
                <a:lnTo>
                  <a:pt x="611" y="652"/>
                </a:lnTo>
                <a:lnTo>
                  <a:pt x="611" y="667"/>
                </a:lnTo>
                <a:lnTo>
                  <a:pt x="615" y="677"/>
                </a:lnTo>
                <a:lnTo>
                  <a:pt x="615" y="677"/>
                </a:lnTo>
                <a:lnTo>
                  <a:pt x="619" y="684"/>
                </a:lnTo>
                <a:lnTo>
                  <a:pt x="626" y="690"/>
                </a:lnTo>
                <a:lnTo>
                  <a:pt x="640" y="698"/>
                </a:lnTo>
                <a:lnTo>
                  <a:pt x="653" y="702"/>
                </a:lnTo>
                <a:lnTo>
                  <a:pt x="659" y="702"/>
                </a:lnTo>
                <a:lnTo>
                  <a:pt x="659" y="702"/>
                </a:lnTo>
                <a:lnTo>
                  <a:pt x="669" y="657"/>
                </a:lnTo>
                <a:lnTo>
                  <a:pt x="676" y="621"/>
                </a:lnTo>
                <a:lnTo>
                  <a:pt x="678" y="607"/>
                </a:lnTo>
                <a:lnTo>
                  <a:pt x="678" y="598"/>
                </a:lnTo>
                <a:lnTo>
                  <a:pt x="678" y="598"/>
                </a:lnTo>
                <a:lnTo>
                  <a:pt x="674" y="592"/>
                </a:lnTo>
                <a:lnTo>
                  <a:pt x="667" y="586"/>
                </a:lnTo>
                <a:lnTo>
                  <a:pt x="657" y="581"/>
                </a:lnTo>
                <a:lnTo>
                  <a:pt x="646" y="577"/>
                </a:lnTo>
                <a:lnTo>
                  <a:pt x="628" y="571"/>
                </a:lnTo>
                <a:lnTo>
                  <a:pt x="617" y="569"/>
                </a:lnTo>
                <a:lnTo>
                  <a:pt x="617" y="5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17"/>
          <p:cNvSpPr>
            <a:spLocks noEditPoints="1"/>
          </p:cNvSpPr>
          <p:nvPr/>
        </p:nvSpPr>
        <p:spPr bwMode="auto">
          <a:xfrm>
            <a:off x="4291985" y="2288021"/>
            <a:ext cx="351809" cy="441040"/>
          </a:xfrm>
          <a:custGeom>
            <a:avLst/>
            <a:gdLst>
              <a:gd name="T0" fmla="*/ 39 w 757"/>
              <a:gd name="T1" fmla="*/ 0 h 949"/>
              <a:gd name="T2" fmla="*/ 719 w 757"/>
              <a:gd name="T3" fmla="*/ 0 h 949"/>
              <a:gd name="T4" fmla="*/ 757 w 757"/>
              <a:gd name="T5" fmla="*/ 0 h 949"/>
              <a:gd name="T6" fmla="*/ 757 w 757"/>
              <a:gd name="T7" fmla="*/ 39 h 949"/>
              <a:gd name="T8" fmla="*/ 757 w 757"/>
              <a:gd name="T9" fmla="*/ 911 h 949"/>
              <a:gd name="T10" fmla="*/ 757 w 757"/>
              <a:gd name="T11" fmla="*/ 949 h 949"/>
              <a:gd name="T12" fmla="*/ 719 w 757"/>
              <a:gd name="T13" fmla="*/ 949 h 949"/>
              <a:gd name="T14" fmla="*/ 239 w 757"/>
              <a:gd name="T15" fmla="*/ 949 h 949"/>
              <a:gd name="T16" fmla="*/ 225 w 757"/>
              <a:gd name="T17" fmla="*/ 949 h 949"/>
              <a:gd name="T18" fmla="*/ 215 w 757"/>
              <a:gd name="T19" fmla="*/ 943 h 949"/>
              <a:gd name="T20" fmla="*/ 16 w 757"/>
              <a:gd name="T21" fmla="*/ 794 h 949"/>
              <a:gd name="T22" fmla="*/ 0 w 757"/>
              <a:gd name="T23" fmla="*/ 782 h 949"/>
              <a:gd name="T24" fmla="*/ 0 w 757"/>
              <a:gd name="T25" fmla="*/ 761 h 949"/>
              <a:gd name="T26" fmla="*/ 0 w 757"/>
              <a:gd name="T27" fmla="*/ 39 h 949"/>
              <a:gd name="T28" fmla="*/ 0 w 757"/>
              <a:gd name="T29" fmla="*/ 0 h 949"/>
              <a:gd name="T30" fmla="*/ 39 w 757"/>
              <a:gd name="T31" fmla="*/ 0 h 949"/>
              <a:gd name="T32" fmla="*/ 39 w 757"/>
              <a:gd name="T33" fmla="*/ 0 h 949"/>
              <a:gd name="T34" fmla="*/ 78 w 757"/>
              <a:gd name="T35" fmla="*/ 722 h 949"/>
              <a:gd name="T36" fmla="*/ 200 w 757"/>
              <a:gd name="T37" fmla="*/ 677 h 949"/>
              <a:gd name="T38" fmla="*/ 217 w 757"/>
              <a:gd name="T39" fmla="*/ 671 h 949"/>
              <a:gd name="T40" fmla="*/ 221 w 757"/>
              <a:gd name="T41" fmla="*/ 687 h 949"/>
              <a:gd name="T42" fmla="*/ 274 w 757"/>
              <a:gd name="T43" fmla="*/ 872 h 949"/>
              <a:gd name="T44" fmla="*/ 678 w 757"/>
              <a:gd name="T45" fmla="*/ 872 h 949"/>
              <a:gd name="T46" fmla="*/ 678 w 757"/>
              <a:gd name="T47" fmla="*/ 79 h 949"/>
              <a:gd name="T48" fmla="*/ 78 w 757"/>
              <a:gd name="T49" fmla="*/ 79 h 949"/>
              <a:gd name="T50" fmla="*/ 78 w 757"/>
              <a:gd name="T51" fmla="*/ 722 h 949"/>
              <a:gd name="T52" fmla="*/ 78 w 757"/>
              <a:gd name="T53" fmla="*/ 722 h 949"/>
              <a:gd name="T54" fmla="*/ 235 w 757"/>
              <a:gd name="T55" fmla="*/ 859 h 949"/>
              <a:gd name="T56" fmla="*/ 194 w 757"/>
              <a:gd name="T57" fmla="*/ 714 h 949"/>
              <a:gd name="T58" fmla="*/ 92 w 757"/>
              <a:gd name="T59" fmla="*/ 753 h 949"/>
              <a:gd name="T60" fmla="*/ 235 w 757"/>
              <a:gd name="T61" fmla="*/ 859 h 949"/>
              <a:gd name="T62" fmla="*/ 235 w 757"/>
              <a:gd name="T63" fmla="*/ 859 h 949"/>
              <a:gd name="T64" fmla="*/ 178 w 757"/>
              <a:gd name="T65" fmla="*/ 511 h 949"/>
              <a:gd name="T66" fmla="*/ 178 w 757"/>
              <a:gd name="T67" fmla="*/ 544 h 949"/>
              <a:gd name="T68" fmla="*/ 583 w 757"/>
              <a:gd name="T69" fmla="*/ 544 h 949"/>
              <a:gd name="T70" fmla="*/ 583 w 757"/>
              <a:gd name="T71" fmla="*/ 511 h 949"/>
              <a:gd name="T72" fmla="*/ 178 w 757"/>
              <a:gd name="T73" fmla="*/ 511 h 949"/>
              <a:gd name="T74" fmla="*/ 178 w 757"/>
              <a:gd name="T75" fmla="*/ 511 h 949"/>
              <a:gd name="T76" fmla="*/ 178 w 757"/>
              <a:gd name="T77" fmla="*/ 411 h 949"/>
              <a:gd name="T78" fmla="*/ 178 w 757"/>
              <a:gd name="T79" fmla="*/ 446 h 949"/>
              <a:gd name="T80" fmla="*/ 583 w 757"/>
              <a:gd name="T81" fmla="*/ 446 h 949"/>
              <a:gd name="T82" fmla="*/ 583 w 757"/>
              <a:gd name="T83" fmla="*/ 411 h 949"/>
              <a:gd name="T84" fmla="*/ 178 w 757"/>
              <a:gd name="T85" fmla="*/ 411 h 949"/>
              <a:gd name="T86" fmla="*/ 178 w 757"/>
              <a:gd name="T87" fmla="*/ 411 h 949"/>
              <a:gd name="T88" fmla="*/ 178 w 757"/>
              <a:gd name="T89" fmla="*/ 305 h 949"/>
              <a:gd name="T90" fmla="*/ 178 w 757"/>
              <a:gd name="T91" fmla="*/ 337 h 949"/>
              <a:gd name="T92" fmla="*/ 583 w 757"/>
              <a:gd name="T93" fmla="*/ 337 h 949"/>
              <a:gd name="T94" fmla="*/ 583 w 757"/>
              <a:gd name="T95" fmla="*/ 305 h 949"/>
              <a:gd name="T96" fmla="*/ 178 w 757"/>
              <a:gd name="T97" fmla="*/ 305 h 949"/>
              <a:gd name="T98" fmla="*/ 178 w 757"/>
              <a:gd name="T99" fmla="*/ 305 h 949"/>
              <a:gd name="T100" fmla="*/ 178 w 757"/>
              <a:gd name="T101" fmla="*/ 204 h 949"/>
              <a:gd name="T102" fmla="*/ 178 w 757"/>
              <a:gd name="T103" fmla="*/ 237 h 949"/>
              <a:gd name="T104" fmla="*/ 583 w 757"/>
              <a:gd name="T105" fmla="*/ 237 h 949"/>
              <a:gd name="T106" fmla="*/ 583 w 757"/>
              <a:gd name="T107" fmla="*/ 204 h 949"/>
              <a:gd name="T108" fmla="*/ 178 w 757"/>
              <a:gd name="T109" fmla="*/ 204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57" h="949">
                <a:moveTo>
                  <a:pt x="39" y="0"/>
                </a:moveTo>
                <a:lnTo>
                  <a:pt x="719" y="0"/>
                </a:lnTo>
                <a:lnTo>
                  <a:pt x="757" y="0"/>
                </a:lnTo>
                <a:lnTo>
                  <a:pt x="757" y="39"/>
                </a:lnTo>
                <a:lnTo>
                  <a:pt x="757" y="911"/>
                </a:lnTo>
                <a:lnTo>
                  <a:pt x="757" y="949"/>
                </a:lnTo>
                <a:lnTo>
                  <a:pt x="719" y="949"/>
                </a:lnTo>
                <a:lnTo>
                  <a:pt x="239" y="949"/>
                </a:lnTo>
                <a:lnTo>
                  <a:pt x="225" y="949"/>
                </a:lnTo>
                <a:lnTo>
                  <a:pt x="215" y="943"/>
                </a:lnTo>
                <a:lnTo>
                  <a:pt x="16" y="794"/>
                </a:lnTo>
                <a:lnTo>
                  <a:pt x="0" y="782"/>
                </a:lnTo>
                <a:lnTo>
                  <a:pt x="0" y="761"/>
                </a:lnTo>
                <a:lnTo>
                  <a:pt x="0" y="39"/>
                </a:lnTo>
                <a:lnTo>
                  <a:pt x="0" y="0"/>
                </a:lnTo>
                <a:lnTo>
                  <a:pt x="39" y="0"/>
                </a:lnTo>
                <a:lnTo>
                  <a:pt x="39" y="0"/>
                </a:lnTo>
                <a:close/>
                <a:moveTo>
                  <a:pt x="78" y="722"/>
                </a:moveTo>
                <a:lnTo>
                  <a:pt x="200" y="677"/>
                </a:lnTo>
                <a:lnTo>
                  <a:pt x="217" y="671"/>
                </a:lnTo>
                <a:lnTo>
                  <a:pt x="221" y="687"/>
                </a:lnTo>
                <a:lnTo>
                  <a:pt x="274" y="872"/>
                </a:lnTo>
                <a:lnTo>
                  <a:pt x="678" y="872"/>
                </a:lnTo>
                <a:lnTo>
                  <a:pt x="678" y="79"/>
                </a:lnTo>
                <a:lnTo>
                  <a:pt x="78" y="79"/>
                </a:lnTo>
                <a:lnTo>
                  <a:pt x="78" y="722"/>
                </a:lnTo>
                <a:lnTo>
                  <a:pt x="78" y="722"/>
                </a:lnTo>
                <a:close/>
                <a:moveTo>
                  <a:pt x="235" y="859"/>
                </a:moveTo>
                <a:lnTo>
                  <a:pt x="194" y="714"/>
                </a:lnTo>
                <a:lnTo>
                  <a:pt x="92" y="753"/>
                </a:lnTo>
                <a:lnTo>
                  <a:pt x="235" y="859"/>
                </a:lnTo>
                <a:lnTo>
                  <a:pt x="235" y="859"/>
                </a:lnTo>
                <a:close/>
                <a:moveTo>
                  <a:pt x="178" y="511"/>
                </a:moveTo>
                <a:lnTo>
                  <a:pt x="178" y="544"/>
                </a:lnTo>
                <a:lnTo>
                  <a:pt x="583" y="544"/>
                </a:lnTo>
                <a:lnTo>
                  <a:pt x="583" y="511"/>
                </a:lnTo>
                <a:lnTo>
                  <a:pt x="178" y="511"/>
                </a:lnTo>
                <a:lnTo>
                  <a:pt x="178" y="511"/>
                </a:lnTo>
                <a:close/>
                <a:moveTo>
                  <a:pt x="178" y="411"/>
                </a:moveTo>
                <a:lnTo>
                  <a:pt x="178" y="446"/>
                </a:lnTo>
                <a:lnTo>
                  <a:pt x="583" y="446"/>
                </a:lnTo>
                <a:lnTo>
                  <a:pt x="583" y="411"/>
                </a:lnTo>
                <a:lnTo>
                  <a:pt x="178" y="411"/>
                </a:lnTo>
                <a:lnTo>
                  <a:pt x="178" y="411"/>
                </a:lnTo>
                <a:close/>
                <a:moveTo>
                  <a:pt x="178" y="305"/>
                </a:moveTo>
                <a:lnTo>
                  <a:pt x="178" y="337"/>
                </a:lnTo>
                <a:lnTo>
                  <a:pt x="583" y="337"/>
                </a:lnTo>
                <a:lnTo>
                  <a:pt x="583" y="305"/>
                </a:lnTo>
                <a:lnTo>
                  <a:pt x="178" y="305"/>
                </a:lnTo>
                <a:lnTo>
                  <a:pt x="178" y="305"/>
                </a:lnTo>
                <a:close/>
                <a:moveTo>
                  <a:pt x="178" y="204"/>
                </a:moveTo>
                <a:lnTo>
                  <a:pt x="178" y="237"/>
                </a:lnTo>
                <a:lnTo>
                  <a:pt x="583" y="237"/>
                </a:lnTo>
                <a:lnTo>
                  <a:pt x="583" y="204"/>
                </a:lnTo>
                <a:lnTo>
                  <a:pt x="178" y="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7"/>
          <p:cNvSpPr>
            <a:spLocks noEditPoints="1"/>
          </p:cNvSpPr>
          <p:nvPr/>
        </p:nvSpPr>
        <p:spPr bwMode="auto">
          <a:xfrm>
            <a:off x="1148208" y="4318287"/>
            <a:ext cx="503293" cy="496127"/>
          </a:xfrm>
          <a:custGeom>
            <a:avLst/>
            <a:gdLst>
              <a:gd name="T0" fmla="*/ 887 w 913"/>
              <a:gd name="T1" fmla="*/ 712 h 900"/>
              <a:gd name="T2" fmla="*/ 911 w 913"/>
              <a:gd name="T3" fmla="*/ 772 h 900"/>
              <a:gd name="T4" fmla="*/ 809 w 913"/>
              <a:gd name="T5" fmla="*/ 848 h 900"/>
              <a:gd name="T6" fmla="*/ 591 w 913"/>
              <a:gd name="T7" fmla="*/ 893 h 900"/>
              <a:gd name="T8" fmla="*/ 363 w 913"/>
              <a:gd name="T9" fmla="*/ 896 h 900"/>
              <a:gd name="T10" fmla="*/ 132 w 913"/>
              <a:gd name="T11" fmla="*/ 859 h 900"/>
              <a:gd name="T12" fmla="*/ 9 w 913"/>
              <a:gd name="T13" fmla="*/ 787 h 900"/>
              <a:gd name="T14" fmla="*/ 13 w 913"/>
              <a:gd name="T15" fmla="*/ 723 h 900"/>
              <a:gd name="T16" fmla="*/ 95 w 913"/>
              <a:gd name="T17" fmla="*/ 673 h 900"/>
              <a:gd name="T18" fmla="*/ 76 w 913"/>
              <a:gd name="T19" fmla="*/ 714 h 900"/>
              <a:gd name="T20" fmla="*/ 160 w 913"/>
              <a:gd name="T21" fmla="*/ 766 h 900"/>
              <a:gd name="T22" fmla="*/ 456 w 913"/>
              <a:gd name="T23" fmla="*/ 800 h 900"/>
              <a:gd name="T24" fmla="*/ 772 w 913"/>
              <a:gd name="T25" fmla="*/ 757 h 900"/>
              <a:gd name="T26" fmla="*/ 837 w 913"/>
              <a:gd name="T27" fmla="*/ 705 h 900"/>
              <a:gd name="T28" fmla="*/ 816 w 913"/>
              <a:gd name="T29" fmla="*/ 673 h 900"/>
              <a:gd name="T30" fmla="*/ 290 w 913"/>
              <a:gd name="T31" fmla="*/ 56 h 900"/>
              <a:gd name="T32" fmla="*/ 314 w 913"/>
              <a:gd name="T33" fmla="*/ 132 h 900"/>
              <a:gd name="T34" fmla="*/ 249 w 913"/>
              <a:gd name="T35" fmla="*/ 197 h 900"/>
              <a:gd name="T36" fmla="*/ 173 w 913"/>
              <a:gd name="T37" fmla="*/ 173 h 900"/>
              <a:gd name="T38" fmla="*/ 149 w 913"/>
              <a:gd name="T39" fmla="*/ 97 h 900"/>
              <a:gd name="T40" fmla="*/ 214 w 913"/>
              <a:gd name="T41" fmla="*/ 32 h 900"/>
              <a:gd name="T42" fmla="*/ 647 w 913"/>
              <a:gd name="T43" fmla="*/ 39 h 900"/>
              <a:gd name="T44" fmla="*/ 595 w 913"/>
              <a:gd name="T45" fmla="*/ 115 h 900"/>
              <a:gd name="T46" fmla="*/ 632 w 913"/>
              <a:gd name="T47" fmla="*/ 184 h 900"/>
              <a:gd name="T48" fmla="*/ 712 w 913"/>
              <a:gd name="T49" fmla="*/ 190 h 900"/>
              <a:gd name="T50" fmla="*/ 762 w 913"/>
              <a:gd name="T51" fmla="*/ 115 h 900"/>
              <a:gd name="T52" fmla="*/ 725 w 913"/>
              <a:gd name="T53" fmla="*/ 45 h 900"/>
              <a:gd name="T54" fmla="*/ 597 w 913"/>
              <a:gd name="T55" fmla="*/ 729 h 900"/>
              <a:gd name="T56" fmla="*/ 766 w 913"/>
              <a:gd name="T57" fmla="*/ 487 h 900"/>
              <a:gd name="T58" fmla="*/ 805 w 913"/>
              <a:gd name="T59" fmla="*/ 437 h 900"/>
              <a:gd name="T60" fmla="*/ 803 w 913"/>
              <a:gd name="T61" fmla="*/ 262 h 900"/>
              <a:gd name="T62" fmla="*/ 729 w 913"/>
              <a:gd name="T63" fmla="*/ 212 h 900"/>
              <a:gd name="T64" fmla="*/ 630 w 913"/>
              <a:gd name="T65" fmla="*/ 247 h 900"/>
              <a:gd name="T66" fmla="*/ 632 w 913"/>
              <a:gd name="T67" fmla="*/ 443 h 900"/>
              <a:gd name="T68" fmla="*/ 456 w 913"/>
              <a:gd name="T69" fmla="*/ 0 h 900"/>
              <a:gd name="T70" fmla="*/ 541 w 913"/>
              <a:gd name="T71" fmla="*/ 56 h 900"/>
              <a:gd name="T72" fmla="*/ 532 w 913"/>
              <a:gd name="T73" fmla="*/ 143 h 900"/>
              <a:gd name="T74" fmla="*/ 456 w 913"/>
              <a:gd name="T75" fmla="*/ 182 h 900"/>
              <a:gd name="T76" fmla="*/ 374 w 913"/>
              <a:gd name="T77" fmla="*/ 128 h 900"/>
              <a:gd name="T78" fmla="*/ 383 w 913"/>
              <a:gd name="T79" fmla="*/ 41 h 900"/>
              <a:gd name="T80" fmla="*/ 456 w 913"/>
              <a:gd name="T81" fmla="*/ 0 h 900"/>
              <a:gd name="T82" fmla="*/ 580 w 913"/>
              <a:gd name="T83" fmla="*/ 465 h 900"/>
              <a:gd name="T84" fmla="*/ 593 w 913"/>
              <a:gd name="T85" fmla="*/ 283 h 900"/>
              <a:gd name="T86" fmla="*/ 541 w 913"/>
              <a:gd name="T87" fmla="*/ 206 h 900"/>
              <a:gd name="T88" fmla="*/ 368 w 913"/>
              <a:gd name="T89" fmla="*/ 206 h 900"/>
              <a:gd name="T90" fmla="*/ 316 w 913"/>
              <a:gd name="T91" fmla="*/ 283 h 900"/>
              <a:gd name="T92" fmla="*/ 329 w 913"/>
              <a:gd name="T93" fmla="*/ 465 h 900"/>
              <a:gd name="T94" fmla="*/ 433 w 913"/>
              <a:gd name="T95" fmla="*/ 759 h 900"/>
              <a:gd name="T96" fmla="*/ 314 w 913"/>
              <a:gd name="T97" fmla="*/ 508 h 900"/>
              <a:gd name="T98" fmla="*/ 275 w 913"/>
              <a:gd name="T99" fmla="*/ 420 h 900"/>
              <a:gd name="T100" fmla="*/ 296 w 913"/>
              <a:gd name="T101" fmla="*/ 214 h 900"/>
              <a:gd name="T102" fmla="*/ 149 w 913"/>
              <a:gd name="T103" fmla="*/ 218 h 900"/>
              <a:gd name="T104" fmla="*/ 102 w 913"/>
              <a:gd name="T105" fmla="*/ 292 h 900"/>
              <a:gd name="T106" fmla="*/ 115 w 913"/>
              <a:gd name="T107" fmla="*/ 456 h 900"/>
              <a:gd name="T108" fmla="*/ 208 w 913"/>
              <a:gd name="T109" fmla="*/ 729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13" h="900">
                <a:moveTo>
                  <a:pt x="816" y="673"/>
                </a:moveTo>
                <a:lnTo>
                  <a:pt x="816" y="673"/>
                </a:lnTo>
                <a:lnTo>
                  <a:pt x="837" y="681"/>
                </a:lnTo>
                <a:lnTo>
                  <a:pt x="857" y="690"/>
                </a:lnTo>
                <a:lnTo>
                  <a:pt x="874" y="701"/>
                </a:lnTo>
                <a:lnTo>
                  <a:pt x="887" y="712"/>
                </a:lnTo>
                <a:lnTo>
                  <a:pt x="898" y="723"/>
                </a:lnTo>
                <a:lnTo>
                  <a:pt x="906" y="736"/>
                </a:lnTo>
                <a:lnTo>
                  <a:pt x="911" y="746"/>
                </a:lnTo>
                <a:lnTo>
                  <a:pt x="913" y="759"/>
                </a:lnTo>
                <a:lnTo>
                  <a:pt x="913" y="759"/>
                </a:lnTo>
                <a:lnTo>
                  <a:pt x="911" y="772"/>
                </a:lnTo>
                <a:lnTo>
                  <a:pt x="904" y="787"/>
                </a:lnTo>
                <a:lnTo>
                  <a:pt x="891" y="800"/>
                </a:lnTo>
                <a:lnTo>
                  <a:pt x="876" y="813"/>
                </a:lnTo>
                <a:lnTo>
                  <a:pt x="857" y="826"/>
                </a:lnTo>
                <a:lnTo>
                  <a:pt x="835" y="837"/>
                </a:lnTo>
                <a:lnTo>
                  <a:pt x="809" y="848"/>
                </a:lnTo>
                <a:lnTo>
                  <a:pt x="779" y="859"/>
                </a:lnTo>
                <a:lnTo>
                  <a:pt x="746" y="867"/>
                </a:lnTo>
                <a:lnTo>
                  <a:pt x="712" y="876"/>
                </a:lnTo>
                <a:lnTo>
                  <a:pt x="673" y="883"/>
                </a:lnTo>
                <a:lnTo>
                  <a:pt x="634" y="889"/>
                </a:lnTo>
                <a:lnTo>
                  <a:pt x="591" y="893"/>
                </a:lnTo>
                <a:lnTo>
                  <a:pt x="547" y="896"/>
                </a:lnTo>
                <a:lnTo>
                  <a:pt x="502" y="898"/>
                </a:lnTo>
                <a:lnTo>
                  <a:pt x="456" y="900"/>
                </a:lnTo>
                <a:lnTo>
                  <a:pt x="456" y="900"/>
                </a:lnTo>
                <a:lnTo>
                  <a:pt x="409" y="898"/>
                </a:lnTo>
                <a:lnTo>
                  <a:pt x="363" y="896"/>
                </a:lnTo>
                <a:lnTo>
                  <a:pt x="320" y="893"/>
                </a:lnTo>
                <a:lnTo>
                  <a:pt x="277" y="889"/>
                </a:lnTo>
                <a:lnTo>
                  <a:pt x="238" y="883"/>
                </a:lnTo>
                <a:lnTo>
                  <a:pt x="201" y="876"/>
                </a:lnTo>
                <a:lnTo>
                  <a:pt x="164" y="867"/>
                </a:lnTo>
                <a:lnTo>
                  <a:pt x="132" y="859"/>
                </a:lnTo>
                <a:lnTo>
                  <a:pt x="104" y="848"/>
                </a:lnTo>
                <a:lnTo>
                  <a:pt x="78" y="837"/>
                </a:lnTo>
                <a:lnTo>
                  <a:pt x="54" y="826"/>
                </a:lnTo>
                <a:lnTo>
                  <a:pt x="35" y="813"/>
                </a:lnTo>
                <a:lnTo>
                  <a:pt x="19" y="800"/>
                </a:lnTo>
                <a:lnTo>
                  <a:pt x="9" y="787"/>
                </a:lnTo>
                <a:lnTo>
                  <a:pt x="2" y="772"/>
                </a:lnTo>
                <a:lnTo>
                  <a:pt x="0" y="759"/>
                </a:lnTo>
                <a:lnTo>
                  <a:pt x="0" y="759"/>
                </a:lnTo>
                <a:lnTo>
                  <a:pt x="0" y="746"/>
                </a:lnTo>
                <a:lnTo>
                  <a:pt x="6" y="736"/>
                </a:lnTo>
                <a:lnTo>
                  <a:pt x="13" y="723"/>
                </a:lnTo>
                <a:lnTo>
                  <a:pt x="24" y="712"/>
                </a:lnTo>
                <a:lnTo>
                  <a:pt x="39" y="701"/>
                </a:lnTo>
                <a:lnTo>
                  <a:pt x="54" y="690"/>
                </a:lnTo>
                <a:lnTo>
                  <a:pt x="74" y="681"/>
                </a:lnTo>
                <a:lnTo>
                  <a:pt x="95" y="673"/>
                </a:lnTo>
                <a:lnTo>
                  <a:pt x="95" y="673"/>
                </a:lnTo>
                <a:lnTo>
                  <a:pt x="87" y="679"/>
                </a:lnTo>
                <a:lnTo>
                  <a:pt x="80" y="688"/>
                </a:lnTo>
                <a:lnTo>
                  <a:pt x="76" y="697"/>
                </a:lnTo>
                <a:lnTo>
                  <a:pt x="74" y="705"/>
                </a:lnTo>
                <a:lnTo>
                  <a:pt x="74" y="705"/>
                </a:lnTo>
                <a:lnTo>
                  <a:pt x="76" y="714"/>
                </a:lnTo>
                <a:lnTo>
                  <a:pt x="80" y="723"/>
                </a:lnTo>
                <a:lnTo>
                  <a:pt x="91" y="733"/>
                </a:lnTo>
                <a:lnTo>
                  <a:pt x="104" y="742"/>
                </a:lnTo>
                <a:lnTo>
                  <a:pt x="119" y="751"/>
                </a:lnTo>
                <a:lnTo>
                  <a:pt x="138" y="757"/>
                </a:lnTo>
                <a:lnTo>
                  <a:pt x="160" y="766"/>
                </a:lnTo>
                <a:lnTo>
                  <a:pt x="186" y="772"/>
                </a:lnTo>
                <a:lnTo>
                  <a:pt x="242" y="783"/>
                </a:lnTo>
                <a:lnTo>
                  <a:pt x="307" y="792"/>
                </a:lnTo>
                <a:lnTo>
                  <a:pt x="379" y="798"/>
                </a:lnTo>
                <a:lnTo>
                  <a:pt x="456" y="800"/>
                </a:lnTo>
                <a:lnTo>
                  <a:pt x="456" y="800"/>
                </a:lnTo>
                <a:lnTo>
                  <a:pt x="532" y="798"/>
                </a:lnTo>
                <a:lnTo>
                  <a:pt x="604" y="792"/>
                </a:lnTo>
                <a:lnTo>
                  <a:pt x="668" y="783"/>
                </a:lnTo>
                <a:lnTo>
                  <a:pt x="727" y="772"/>
                </a:lnTo>
                <a:lnTo>
                  <a:pt x="751" y="766"/>
                </a:lnTo>
                <a:lnTo>
                  <a:pt x="772" y="757"/>
                </a:lnTo>
                <a:lnTo>
                  <a:pt x="792" y="751"/>
                </a:lnTo>
                <a:lnTo>
                  <a:pt x="809" y="742"/>
                </a:lnTo>
                <a:lnTo>
                  <a:pt x="820" y="733"/>
                </a:lnTo>
                <a:lnTo>
                  <a:pt x="831" y="723"/>
                </a:lnTo>
                <a:lnTo>
                  <a:pt x="835" y="714"/>
                </a:lnTo>
                <a:lnTo>
                  <a:pt x="837" y="705"/>
                </a:lnTo>
                <a:lnTo>
                  <a:pt x="837" y="705"/>
                </a:lnTo>
                <a:lnTo>
                  <a:pt x="837" y="697"/>
                </a:lnTo>
                <a:lnTo>
                  <a:pt x="833" y="688"/>
                </a:lnTo>
                <a:lnTo>
                  <a:pt x="824" y="679"/>
                </a:lnTo>
                <a:lnTo>
                  <a:pt x="816" y="673"/>
                </a:lnTo>
                <a:lnTo>
                  <a:pt x="816" y="673"/>
                </a:lnTo>
                <a:close/>
                <a:moveTo>
                  <a:pt x="231" y="32"/>
                </a:moveTo>
                <a:lnTo>
                  <a:pt x="231" y="32"/>
                </a:lnTo>
                <a:lnTo>
                  <a:pt x="249" y="32"/>
                </a:lnTo>
                <a:lnTo>
                  <a:pt x="264" y="39"/>
                </a:lnTo>
                <a:lnTo>
                  <a:pt x="277" y="45"/>
                </a:lnTo>
                <a:lnTo>
                  <a:pt x="290" y="56"/>
                </a:lnTo>
                <a:lnTo>
                  <a:pt x="301" y="69"/>
                </a:lnTo>
                <a:lnTo>
                  <a:pt x="307" y="82"/>
                </a:lnTo>
                <a:lnTo>
                  <a:pt x="314" y="97"/>
                </a:lnTo>
                <a:lnTo>
                  <a:pt x="314" y="115"/>
                </a:lnTo>
                <a:lnTo>
                  <a:pt x="314" y="115"/>
                </a:lnTo>
                <a:lnTo>
                  <a:pt x="314" y="132"/>
                </a:lnTo>
                <a:lnTo>
                  <a:pt x="307" y="147"/>
                </a:lnTo>
                <a:lnTo>
                  <a:pt x="301" y="162"/>
                </a:lnTo>
                <a:lnTo>
                  <a:pt x="290" y="173"/>
                </a:lnTo>
                <a:lnTo>
                  <a:pt x="277" y="184"/>
                </a:lnTo>
                <a:lnTo>
                  <a:pt x="264" y="190"/>
                </a:lnTo>
                <a:lnTo>
                  <a:pt x="249" y="197"/>
                </a:lnTo>
                <a:lnTo>
                  <a:pt x="231" y="197"/>
                </a:lnTo>
                <a:lnTo>
                  <a:pt x="231" y="197"/>
                </a:lnTo>
                <a:lnTo>
                  <a:pt x="214" y="197"/>
                </a:lnTo>
                <a:lnTo>
                  <a:pt x="199" y="190"/>
                </a:lnTo>
                <a:lnTo>
                  <a:pt x="186" y="184"/>
                </a:lnTo>
                <a:lnTo>
                  <a:pt x="173" y="173"/>
                </a:lnTo>
                <a:lnTo>
                  <a:pt x="162" y="162"/>
                </a:lnTo>
                <a:lnTo>
                  <a:pt x="156" y="147"/>
                </a:lnTo>
                <a:lnTo>
                  <a:pt x="149" y="132"/>
                </a:lnTo>
                <a:lnTo>
                  <a:pt x="149" y="115"/>
                </a:lnTo>
                <a:lnTo>
                  <a:pt x="149" y="115"/>
                </a:lnTo>
                <a:lnTo>
                  <a:pt x="149" y="97"/>
                </a:lnTo>
                <a:lnTo>
                  <a:pt x="156" y="82"/>
                </a:lnTo>
                <a:lnTo>
                  <a:pt x="162" y="69"/>
                </a:lnTo>
                <a:lnTo>
                  <a:pt x="173" y="56"/>
                </a:lnTo>
                <a:lnTo>
                  <a:pt x="186" y="45"/>
                </a:lnTo>
                <a:lnTo>
                  <a:pt x="199" y="39"/>
                </a:lnTo>
                <a:lnTo>
                  <a:pt x="214" y="32"/>
                </a:lnTo>
                <a:lnTo>
                  <a:pt x="231" y="32"/>
                </a:lnTo>
                <a:lnTo>
                  <a:pt x="231" y="32"/>
                </a:lnTo>
                <a:close/>
                <a:moveTo>
                  <a:pt x="679" y="32"/>
                </a:moveTo>
                <a:lnTo>
                  <a:pt x="679" y="32"/>
                </a:lnTo>
                <a:lnTo>
                  <a:pt x="662" y="32"/>
                </a:lnTo>
                <a:lnTo>
                  <a:pt x="647" y="39"/>
                </a:lnTo>
                <a:lnTo>
                  <a:pt x="632" y="45"/>
                </a:lnTo>
                <a:lnTo>
                  <a:pt x="621" y="56"/>
                </a:lnTo>
                <a:lnTo>
                  <a:pt x="610" y="69"/>
                </a:lnTo>
                <a:lnTo>
                  <a:pt x="601" y="82"/>
                </a:lnTo>
                <a:lnTo>
                  <a:pt x="597" y="97"/>
                </a:lnTo>
                <a:lnTo>
                  <a:pt x="595" y="115"/>
                </a:lnTo>
                <a:lnTo>
                  <a:pt x="595" y="115"/>
                </a:lnTo>
                <a:lnTo>
                  <a:pt x="597" y="132"/>
                </a:lnTo>
                <a:lnTo>
                  <a:pt x="601" y="147"/>
                </a:lnTo>
                <a:lnTo>
                  <a:pt x="610" y="162"/>
                </a:lnTo>
                <a:lnTo>
                  <a:pt x="621" y="173"/>
                </a:lnTo>
                <a:lnTo>
                  <a:pt x="632" y="184"/>
                </a:lnTo>
                <a:lnTo>
                  <a:pt x="647" y="190"/>
                </a:lnTo>
                <a:lnTo>
                  <a:pt x="662" y="197"/>
                </a:lnTo>
                <a:lnTo>
                  <a:pt x="679" y="197"/>
                </a:lnTo>
                <a:lnTo>
                  <a:pt x="679" y="197"/>
                </a:lnTo>
                <a:lnTo>
                  <a:pt x="694" y="197"/>
                </a:lnTo>
                <a:lnTo>
                  <a:pt x="712" y="190"/>
                </a:lnTo>
                <a:lnTo>
                  <a:pt x="725" y="184"/>
                </a:lnTo>
                <a:lnTo>
                  <a:pt x="738" y="173"/>
                </a:lnTo>
                <a:lnTo>
                  <a:pt x="749" y="162"/>
                </a:lnTo>
                <a:lnTo>
                  <a:pt x="755" y="147"/>
                </a:lnTo>
                <a:lnTo>
                  <a:pt x="759" y="132"/>
                </a:lnTo>
                <a:lnTo>
                  <a:pt x="762" y="115"/>
                </a:lnTo>
                <a:lnTo>
                  <a:pt x="762" y="115"/>
                </a:lnTo>
                <a:lnTo>
                  <a:pt x="759" y="97"/>
                </a:lnTo>
                <a:lnTo>
                  <a:pt x="755" y="82"/>
                </a:lnTo>
                <a:lnTo>
                  <a:pt x="749" y="69"/>
                </a:lnTo>
                <a:lnTo>
                  <a:pt x="738" y="56"/>
                </a:lnTo>
                <a:lnTo>
                  <a:pt x="725" y="45"/>
                </a:lnTo>
                <a:lnTo>
                  <a:pt x="712" y="39"/>
                </a:lnTo>
                <a:lnTo>
                  <a:pt x="694" y="32"/>
                </a:lnTo>
                <a:lnTo>
                  <a:pt x="679" y="32"/>
                </a:lnTo>
                <a:lnTo>
                  <a:pt x="679" y="32"/>
                </a:lnTo>
                <a:close/>
                <a:moveTo>
                  <a:pt x="597" y="508"/>
                </a:moveTo>
                <a:lnTo>
                  <a:pt x="597" y="729"/>
                </a:lnTo>
                <a:lnTo>
                  <a:pt x="656" y="729"/>
                </a:lnTo>
                <a:lnTo>
                  <a:pt x="679" y="575"/>
                </a:lnTo>
                <a:lnTo>
                  <a:pt x="701" y="729"/>
                </a:lnTo>
                <a:lnTo>
                  <a:pt x="766" y="729"/>
                </a:lnTo>
                <a:lnTo>
                  <a:pt x="766" y="487"/>
                </a:lnTo>
                <a:lnTo>
                  <a:pt x="766" y="487"/>
                </a:lnTo>
                <a:lnTo>
                  <a:pt x="774" y="480"/>
                </a:lnTo>
                <a:lnTo>
                  <a:pt x="783" y="474"/>
                </a:lnTo>
                <a:lnTo>
                  <a:pt x="790" y="465"/>
                </a:lnTo>
                <a:lnTo>
                  <a:pt x="796" y="456"/>
                </a:lnTo>
                <a:lnTo>
                  <a:pt x="803" y="448"/>
                </a:lnTo>
                <a:lnTo>
                  <a:pt x="805" y="437"/>
                </a:lnTo>
                <a:lnTo>
                  <a:pt x="807" y="426"/>
                </a:lnTo>
                <a:lnTo>
                  <a:pt x="809" y="415"/>
                </a:lnTo>
                <a:lnTo>
                  <a:pt x="809" y="292"/>
                </a:lnTo>
                <a:lnTo>
                  <a:pt x="809" y="292"/>
                </a:lnTo>
                <a:lnTo>
                  <a:pt x="807" y="277"/>
                </a:lnTo>
                <a:lnTo>
                  <a:pt x="803" y="262"/>
                </a:lnTo>
                <a:lnTo>
                  <a:pt x="794" y="249"/>
                </a:lnTo>
                <a:lnTo>
                  <a:pt x="785" y="236"/>
                </a:lnTo>
                <a:lnTo>
                  <a:pt x="774" y="227"/>
                </a:lnTo>
                <a:lnTo>
                  <a:pt x="759" y="218"/>
                </a:lnTo>
                <a:lnTo>
                  <a:pt x="746" y="214"/>
                </a:lnTo>
                <a:lnTo>
                  <a:pt x="729" y="212"/>
                </a:lnTo>
                <a:lnTo>
                  <a:pt x="632" y="212"/>
                </a:lnTo>
                <a:lnTo>
                  <a:pt x="632" y="212"/>
                </a:lnTo>
                <a:lnTo>
                  <a:pt x="614" y="214"/>
                </a:lnTo>
                <a:lnTo>
                  <a:pt x="614" y="214"/>
                </a:lnTo>
                <a:lnTo>
                  <a:pt x="623" y="231"/>
                </a:lnTo>
                <a:lnTo>
                  <a:pt x="630" y="247"/>
                </a:lnTo>
                <a:lnTo>
                  <a:pt x="634" y="266"/>
                </a:lnTo>
                <a:lnTo>
                  <a:pt x="634" y="283"/>
                </a:lnTo>
                <a:lnTo>
                  <a:pt x="634" y="420"/>
                </a:lnTo>
                <a:lnTo>
                  <a:pt x="634" y="420"/>
                </a:lnTo>
                <a:lnTo>
                  <a:pt x="634" y="433"/>
                </a:lnTo>
                <a:lnTo>
                  <a:pt x="632" y="443"/>
                </a:lnTo>
                <a:lnTo>
                  <a:pt x="625" y="467"/>
                </a:lnTo>
                <a:lnTo>
                  <a:pt x="612" y="491"/>
                </a:lnTo>
                <a:lnTo>
                  <a:pt x="597" y="508"/>
                </a:lnTo>
                <a:lnTo>
                  <a:pt x="597" y="508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76" y="2"/>
                </a:lnTo>
                <a:lnTo>
                  <a:pt x="493" y="9"/>
                </a:lnTo>
                <a:lnTo>
                  <a:pt x="508" y="17"/>
                </a:lnTo>
                <a:lnTo>
                  <a:pt x="521" y="28"/>
                </a:lnTo>
                <a:lnTo>
                  <a:pt x="532" y="41"/>
                </a:lnTo>
                <a:lnTo>
                  <a:pt x="541" y="56"/>
                </a:lnTo>
                <a:lnTo>
                  <a:pt x="545" y="74"/>
                </a:lnTo>
                <a:lnTo>
                  <a:pt x="547" y="91"/>
                </a:lnTo>
                <a:lnTo>
                  <a:pt x="547" y="91"/>
                </a:lnTo>
                <a:lnTo>
                  <a:pt x="545" y="110"/>
                </a:lnTo>
                <a:lnTo>
                  <a:pt x="541" y="128"/>
                </a:lnTo>
                <a:lnTo>
                  <a:pt x="532" y="143"/>
                </a:lnTo>
                <a:lnTo>
                  <a:pt x="521" y="156"/>
                </a:lnTo>
                <a:lnTo>
                  <a:pt x="508" y="167"/>
                </a:lnTo>
                <a:lnTo>
                  <a:pt x="493" y="175"/>
                </a:lnTo>
                <a:lnTo>
                  <a:pt x="476" y="180"/>
                </a:lnTo>
                <a:lnTo>
                  <a:pt x="456" y="182"/>
                </a:lnTo>
                <a:lnTo>
                  <a:pt x="456" y="182"/>
                </a:lnTo>
                <a:lnTo>
                  <a:pt x="439" y="180"/>
                </a:lnTo>
                <a:lnTo>
                  <a:pt x="422" y="175"/>
                </a:lnTo>
                <a:lnTo>
                  <a:pt x="407" y="167"/>
                </a:lnTo>
                <a:lnTo>
                  <a:pt x="394" y="156"/>
                </a:lnTo>
                <a:lnTo>
                  <a:pt x="383" y="143"/>
                </a:lnTo>
                <a:lnTo>
                  <a:pt x="374" y="128"/>
                </a:lnTo>
                <a:lnTo>
                  <a:pt x="368" y="110"/>
                </a:lnTo>
                <a:lnTo>
                  <a:pt x="368" y="91"/>
                </a:lnTo>
                <a:lnTo>
                  <a:pt x="368" y="91"/>
                </a:lnTo>
                <a:lnTo>
                  <a:pt x="368" y="74"/>
                </a:lnTo>
                <a:lnTo>
                  <a:pt x="374" y="56"/>
                </a:lnTo>
                <a:lnTo>
                  <a:pt x="383" y="41"/>
                </a:lnTo>
                <a:lnTo>
                  <a:pt x="394" y="28"/>
                </a:lnTo>
                <a:lnTo>
                  <a:pt x="407" y="17"/>
                </a:lnTo>
                <a:lnTo>
                  <a:pt x="422" y="9"/>
                </a:lnTo>
                <a:lnTo>
                  <a:pt x="439" y="2"/>
                </a:lnTo>
                <a:lnTo>
                  <a:pt x="456" y="0"/>
                </a:lnTo>
                <a:lnTo>
                  <a:pt x="456" y="0"/>
                </a:lnTo>
                <a:close/>
                <a:moveTo>
                  <a:pt x="547" y="495"/>
                </a:moveTo>
                <a:lnTo>
                  <a:pt x="547" y="495"/>
                </a:lnTo>
                <a:lnTo>
                  <a:pt x="556" y="489"/>
                </a:lnTo>
                <a:lnTo>
                  <a:pt x="565" y="482"/>
                </a:lnTo>
                <a:lnTo>
                  <a:pt x="573" y="474"/>
                </a:lnTo>
                <a:lnTo>
                  <a:pt x="580" y="465"/>
                </a:lnTo>
                <a:lnTo>
                  <a:pt x="586" y="454"/>
                </a:lnTo>
                <a:lnTo>
                  <a:pt x="591" y="443"/>
                </a:lnTo>
                <a:lnTo>
                  <a:pt x="593" y="430"/>
                </a:lnTo>
                <a:lnTo>
                  <a:pt x="593" y="420"/>
                </a:lnTo>
                <a:lnTo>
                  <a:pt x="593" y="283"/>
                </a:lnTo>
                <a:lnTo>
                  <a:pt x="593" y="283"/>
                </a:lnTo>
                <a:lnTo>
                  <a:pt x="591" y="266"/>
                </a:lnTo>
                <a:lnTo>
                  <a:pt x="586" y="251"/>
                </a:lnTo>
                <a:lnTo>
                  <a:pt x="578" y="236"/>
                </a:lnTo>
                <a:lnTo>
                  <a:pt x="569" y="223"/>
                </a:lnTo>
                <a:lnTo>
                  <a:pt x="556" y="212"/>
                </a:lnTo>
                <a:lnTo>
                  <a:pt x="541" y="206"/>
                </a:lnTo>
                <a:lnTo>
                  <a:pt x="524" y="199"/>
                </a:lnTo>
                <a:lnTo>
                  <a:pt x="508" y="199"/>
                </a:lnTo>
                <a:lnTo>
                  <a:pt x="402" y="199"/>
                </a:lnTo>
                <a:lnTo>
                  <a:pt x="402" y="199"/>
                </a:lnTo>
                <a:lnTo>
                  <a:pt x="385" y="199"/>
                </a:lnTo>
                <a:lnTo>
                  <a:pt x="368" y="206"/>
                </a:lnTo>
                <a:lnTo>
                  <a:pt x="355" y="212"/>
                </a:lnTo>
                <a:lnTo>
                  <a:pt x="342" y="223"/>
                </a:lnTo>
                <a:lnTo>
                  <a:pt x="331" y="236"/>
                </a:lnTo>
                <a:lnTo>
                  <a:pt x="322" y="251"/>
                </a:lnTo>
                <a:lnTo>
                  <a:pt x="318" y="266"/>
                </a:lnTo>
                <a:lnTo>
                  <a:pt x="316" y="283"/>
                </a:lnTo>
                <a:lnTo>
                  <a:pt x="316" y="420"/>
                </a:lnTo>
                <a:lnTo>
                  <a:pt x="316" y="420"/>
                </a:lnTo>
                <a:lnTo>
                  <a:pt x="316" y="430"/>
                </a:lnTo>
                <a:lnTo>
                  <a:pt x="320" y="443"/>
                </a:lnTo>
                <a:lnTo>
                  <a:pt x="325" y="454"/>
                </a:lnTo>
                <a:lnTo>
                  <a:pt x="329" y="465"/>
                </a:lnTo>
                <a:lnTo>
                  <a:pt x="335" y="474"/>
                </a:lnTo>
                <a:lnTo>
                  <a:pt x="344" y="482"/>
                </a:lnTo>
                <a:lnTo>
                  <a:pt x="353" y="489"/>
                </a:lnTo>
                <a:lnTo>
                  <a:pt x="363" y="495"/>
                </a:lnTo>
                <a:lnTo>
                  <a:pt x="363" y="759"/>
                </a:lnTo>
                <a:lnTo>
                  <a:pt x="433" y="759"/>
                </a:lnTo>
                <a:lnTo>
                  <a:pt x="456" y="593"/>
                </a:lnTo>
                <a:lnTo>
                  <a:pt x="482" y="759"/>
                </a:lnTo>
                <a:lnTo>
                  <a:pt x="547" y="759"/>
                </a:lnTo>
                <a:lnTo>
                  <a:pt x="547" y="495"/>
                </a:lnTo>
                <a:lnTo>
                  <a:pt x="547" y="495"/>
                </a:lnTo>
                <a:close/>
                <a:moveTo>
                  <a:pt x="314" y="508"/>
                </a:moveTo>
                <a:lnTo>
                  <a:pt x="314" y="508"/>
                </a:lnTo>
                <a:lnTo>
                  <a:pt x="296" y="491"/>
                </a:lnTo>
                <a:lnTo>
                  <a:pt x="286" y="467"/>
                </a:lnTo>
                <a:lnTo>
                  <a:pt x="277" y="443"/>
                </a:lnTo>
                <a:lnTo>
                  <a:pt x="277" y="433"/>
                </a:lnTo>
                <a:lnTo>
                  <a:pt x="275" y="420"/>
                </a:lnTo>
                <a:lnTo>
                  <a:pt x="275" y="283"/>
                </a:lnTo>
                <a:lnTo>
                  <a:pt x="275" y="283"/>
                </a:lnTo>
                <a:lnTo>
                  <a:pt x="277" y="266"/>
                </a:lnTo>
                <a:lnTo>
                  <a:pt x="281" y="247"/>
                </a:lnTo>
                <a:lnTo>
                  <a:pt x="288" y="231"/>
                </a:lnTo>
                <a:lnTo>
                  <a:pt x="296" y="214"/>
                </a:lnTo>
                <a:lnTo>
                  <a:pt x="296" y="214"/>
                </a:lnTo>
                <a:lnTo>
                  <a:pt x="277" y="212"/>
                </a:lnTo>
                <a:lnTo>
                  <a:pt x="182" y="212"/>
                </a:lnTo>
                <a:lnTo>
                  <a:pt x="182" y="212"/>
                </a:lnTo>
                <a:lnTo>
                  <a:pt x="164" y="214"/>
                </a:lnTo>
                <a:lnTo>
                  <a:pt x="149" y="218"/>
                </a:lnTo>
                <a:lnTo>
                  <a:pt x="136" y="227"/>
                </a:lnTo>
                <a:lnTo>
                  <a:pt x="125" y="236"/>
                </a:lnTo>
                <a:lnTo>
                  <a:pt x="115" y="249"/>
                </a:lnTo>
                <a:lnTo>
                  <a:pt x="108" y="262"/>
                </a:lnTo>
                <a:lnTo>
                  <a:pt x="104" y="277"/>
                </a:lnTo>
                <a:lnTo>
                  <a:pt x="102" y="292"/>
                </a:lnTo>
                <a:lnTo>
                  <a:pt x="102" y="415"/>
                </a:lnTo>
                <a:lnTo>
                  <a:pt x="102" y="415"/>
                </a:lnTo>
                <a:lnTo>
                  <a:pt x="102" y="426"/>
                </a:lnTo>
                <a:lnTo>
                  <a:pt x="106" y="437"/>
                </a:lnTo>
                <a:lnTo>
                  <a:pt x="108" y="448"/>
                </a:lnTo>
                <a:lnTo>
                  <a:pt x="115" y="456"/>
                </a:lnTo>
                <a:lnTo>
                  <a:pt x="119" y="465"/>
                </a:lnTo>
                <a:lnTo>
                  <a:pt x="128" y="474"/>
                </a:lnTo>
                <a:lnTo>
                  <a:pt x="136" y="480"/>
                </a:lnTo>
                <a:lnTo>
                  <a:pt x="145" y="487"/>
                </a:lnTo>
                <a:lnTo>
                  <a:pt x="145" y="729"/>
                </a:lnTo>
                <a:lnTo>
                  <a:pt x="208" y="729"/>
                </a:lnTo>
                <a:lnTo>
                  <a:pt x="231" y="575"/>
                </a:lnTo>
                <a:lnTo>
                  <a:pt x="255" y="729"/>
                </a:lnTo>
                <a:lnTo>
                  <a:pt x="314" y="729"/>
                </a:lnTo>
                <a:lnTo>
                  <a:pt x="314" y="5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331"/>
          <p:cNvSpPr>
            <a:spLocks noEditPoints="1"/>
          </p:cNvSpPr>
          <p:nvPr/>
        </p:nvSpPr>
        <p:spPr bwMode="auto">
          <a:xfrm>
            <a:off x="2779279" y="2227177"/>
            <a:ext cx="363229" cy="454036"/>
          </a:xfrm>
          <a:custGeom>
            <a:avLst/>
            <a:gdLst>
              <a:gd name="T0" fmla="*/ 6 w 208"/>
              <a:gd name="T1" fmla="*/ 255 h 260"/>
              <a:gd name="T2" fmla="*/ 2 w 208"/>
              <a:gd name="T3" fmla="*/ 10 h 260"/>
              <a:gd name="T4" fmla="*/ 191 w 208"/>
              <a:gd name="T5" fmla="*/ 0 h 260"/>
              <a:gd name="T6" fmla="*/ 208 w 208"/>
              <a:gd name="T7" fmla="*/ 243 h 260"/>
              <a:gd name="T8" fmla="*/ 191 w 208"/>
              <a:gd name="T9" fmla="*/ 260 h 260"/>
              <a:gd name="T10" fmla="*/ 143 w 208"/>
              <a:gd name="T11" fmla="*/ 242 h 260"/>
              <a:gd name="T12" fmla="*/ 176 w 208"/>
              <a:gd name="T13" fmla="*/ 243 h 260"/>
              <a:gd name="T14" fmla="*/ 182 w 208"/>
              <a:gd name="T15" fmla="*/ 213 h 260"/>
              <a:gd name="T16" fmla="*/ 151 w 208"/>
              <a:gd name="T17" fmla="*/ 203 h 260"/>
              <a:gd name="T18" fmla="*/ 141 w 208"/>
              <a:gd name="T19" fmla="*/ 213 h 260"/>
              <a:gd name="T20" fmla="*/ 143 w 208"/>
              <a:gd name="T21" fmla="*/ 184 h 260"/>
              <a:gd name="T22" fmla="*/ 176 w 208"/>
              <a:gd name="T23" fmla="*/ 186 h 260"/>
              <a:gd name="T24" fmla="*/ 182 w 208"/>
              <a:gd name="T25" fmla="*/ 156 h 260"/>
              <a:gd name="T26" fmla="*/ 151 w 208"/>
              <a:gd name="T27" fmla="*/ 145 h 260"/>
              <a:gd name="T28" fmla="*/ 141 w 208"/>
              <a:gd name="T29" fmla="*/ 156 h 260"/>
              <a:gd name="T30" fmla="*/ 143 w 208"/>
              <a:gd name="T31" fmla="*/ 127 h 260"/>
              <a:gd name="T32" fmla="*/ 176 w 208"/>
              <a:gd name="T33" fmla="*/ 129 h 260"/>
              <a:gd name="T34" fmla="*/ 182 w 208"/>
              <a:gd name="T35" fmla="*/ 99 h 260"/>
              <a:gd name="T36" fmla="*/ 151 w 208"/>
              <a:gd name="T37" fmla="*/ 88 h 260"/>
              <a:gd name="T38" fmla="*/ 141 w 208"/>
              <a:gd name="T39" fmla="*/ 99 h 260"/>
              <a:gd name="T40" fmla="*/ 86 w 208"/>
              <a:gd name="T41" fmla="*/ 242 h 260"/>
              <a:gd name="T42" fmla="*/ 119 w 208"/>
              <a:gd name="T43" fmla="*/ 243 h 260"/>
              <a:gd name="T44" fmla="*/ 125 w 208"/>
              <a:gd name="T45" fmla="*/ 213 h 260"/>
              <a:gd name="T46" fmla="*/ 94 w 208"/>
              <a:gd name="T47" fmla="*/ 203 h 260"/>
              <a:gd name="T48" fmla="*/ 84 w 208"/>
              <a:gd name="T49" fmla="*/ 213 h 260"/>
              <a:gd name="T50" fmla="*/ 86 w 208"/>
              <a:gd name="T51" fmla="*/ 184 h 260"/>
              <a:gd name="T52" fmla="*/ 119 w 208"/>
              <a:gd name="T53" fmla="*/ 186 h 260"/>
              <a:gd name="T54" fmla="*/ 125 w 208"/>
              <a:gd name="T55" fmla="*/ 156 h 260"/>
              <a:gd name="T56" fmla="*/ 94 w 208"/>
              <a:gd name="T57" fmla="*/ 145 h 260"/>
              <a:gd name="T58" fmla="*/ 84 w 208"/>
              <a:gd name="T59" fmla="*/ 156 h 260"/>
              <a:gd name="T60" fmla="*/ 86 w 208"/>
              <a:gd name="T61" fmla="*/ 127 h 260"/>
              <a:gd name="T62" fmla="*/ 119 w 208"/>
              <a:gd name="T63" fmla="*/ 129 h 260"/>
              <a:gd name="T64" fmla="*/ 125 w 208"/>
              <a:gd name="T65" fmla="*/ 99 h 260"/>
              <a:gd name="T66" fmla="*/ 94 w 208"/>
              <a:gd name="T67" fmla="*/ 88 h 260"/>
              <a:gd name="T68" fmla="*/ 84 w 208"/>
              <a:gd name="T69" fmla="*/ 99 h 260"/>
              <a:gd name="T70" fmla="*/ 29 w 208"/>
              <a:gd name="T71" fmla="*/ 242 h 260"/>
              <a:gd name="T72" fmla="*/ 61 w 208"/>
              <a:gd name="T73" fmla="*/ 243 h 260"/>
              <a:gd name="T74" fmla="*/ 68 w 208"/>
              <a:gd name="T75" fmla="*/ 213 h 260"/>
              <a:gd name="T76" fmla="*/ 37 w 208"/>
              <a:gd name="T77" fmla="*/ 203 h 260"/>
              <a:gd name="T78" fmla="*/ 26 w 208"/>
              <a:gd name="T79" fmla="*/ 213 h 260"/>
              <a:gd name="T80" fmla="*/ 29 w 208"/>
              <a:gd name="T81" fmla="*/ 184 h 260"/>
              <a:gd name="T82" fmla="*/ 61 w 208"/>
              <a:gd name="T83" fmla="*/ 186 h 260"/>
              <a:gd name="T84" fmla="*/ 68 w 208"/>
              <a:gd name="T85" fmla="*/ 156 h 260"/>
              <a:gd name="T86" fmla="*/ 37 w 208"/>
              <a:gd name="T87" fmla="*/ 145 h 260"/>
              <a:gd name="T88" fmla="*/ 26 w 208"/>
              <a:gd name="T89" fmla="*/ 156 h 260"/>
              <a:gd name="T90" fmla="*/ 29 w 208"/>
              <a:gd name="T91" fmla="*/ 127 h 260"/>
              <a:gd name="T92" fmla="*/ 61 w 208"/>
              <a:gd name="T93" fmla="*/ 129 h 260"/>
              <a:gd name="T94" fmla="*/ 68 w 208"/>
              <a:gd name="T95" fmla="*/ 99 h 260"/>
              <a:gd name="T96" fmla="*/ 37 w 208"/>
              <a:gd name="T97" fmla="*/ 88 h 260"/>
              <a:gd name="T98" fmla="*/ 26 w 208"/>
              <a:gd name="T99" fmla="*/ 99 h 260"/>
              <a:gd name="T100" fmla="*/ 182 w 208"/>
              <a:gd name="T101" fmla="*/ 6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" h="260">
                <a:moveTo>
                  <a:pt x="191" y="260"/>
                </a:moveTo>
                <a:lnTo>
                  <a:pt x="17" y="260"/>
                </a:lnTo>
                <a:lnTo>
                  <a:pt x="17" y="260"/>
                </a:lnTo>
                <a:lnTo>
                  <a:pt x="11" y="259"/>
                </a:lnTo>
                <a:lnTo>
                  <a:pt x="6" y="255"/>
                </a:lnTo>
                <a:lnTo>
                  <a:pt x="2" y="249"/>
                </a:lnTo>
                <a:lnTo>
                  <a:pt x="0" y="243"/>
                </a:lnTo>
                <a:lnTo>
                  <a:pt x="0" y="15"/>
                </a:lnTo>
                <a:lnTo>
                  <a:pt x="0" y="15"/>
                </a:lnTo>
                <a:lnTo>
                  <a:pt x="2" y="10"/>
                </a:lnTo>
                <a:lnTo>
                  <a:pt x="4" y="5"/>
                </a:lnTo>
                <a:lnTo>
                  <a:pt x="9" y="1"/>
                </a:lnTo>
                <a:lnTo>
                  <a:pt x="16" y="0"/>
                </a:lnTo>
                <a:lnTo>
                  <a:pt x="191" y="0"/>
                </a:lnTo>
                <a:lnTo>
                  <a:pt x="191" y="0"/>
                </a:lnTo>
                <a:lnTo>
                  <a:pt x="198" y="1"/>
                </a:lnTo>
                <a:lnTo>
                  <a:pt x="203" y="5"/>
                </a:lnTo>
                <a:lnTo>
                  <a:pt x="207" y="10"/>
                </a:lnTo>
                <a:lnTo>
                  <a:pt x="208" y="15"/>
                </a:lnTo>
                <a:lnTo>
                  <a:pt x="208" y="243"/>
                </a:lnTo>
                <a:lnTo>
                  <a:pt x="208" y="243"/>
                </a:lnTo>
                <a:lnTo>
                  <a:pt x="207" y="249"/>
                </a:lnTo>
                <a:lnTo>
                  <a:pt x="203" y="255"/>
                </a:lnTo>
                <a:lnTo>
                  <a:pt x="198" y="259"/>
                </a:lnTo>
                <a:lnTo>
                  <a:pt x="191" y="260"/>
                </a:lnTo>
                <a:lnTo>
                  <a:pt x="191" y="260"/>
                </a:lnTo>
                <a:close/>
                <a:moveTo>
                  <a:pt x="141" y="234"/>
                </a:moveTo>
                <a:lnTo>
                  <a:pt x="141" y="234"/>
                </a:lnTo>
                <a:lnTo>
                  <a:pt x="141" y="238"/>
                </a:lnTo>
                <a:lnTo>
                  <a:pt x="143" y="242"/>
                </a:lnTo>
                <a:lnTo>
                  <a:pt x="147" y="243"/>
                </a:lnTo>
                <a:lnTo>
                  <a:pt x="151" y="244"/>
                </a:lnTo>
                <a:lnTo>
                  <a:pt x="172" y="244"/>
                </a:lnTo>
                <a:lnTo>
                  <a:pt x="172" y="244"/>
                </a:lnTo>
                <a:lnTo>
                  <a:pt x="176" y="243"/>
                </a:lnTo>
                <a:lnTo>
                  <a:pt x="178" y="242"/>
                </a:lnTo>
                <a:lnTo>
                  <a:pt x="181" y="238"/>
                </a:lnTo>
                <a:lnTo>
                  <a:pt x="182" y="234"/>
                </a:lnTo>
                <a:lnTo>
                  <a:pt x="182" y="213"/>
                </a:lnTo>
                <a:lnTo>
                  <a:pt x="182" y="213"/>
                </a:lnTo>
                <a:lnTo>
                  <a:pt x="181" y="209"/>
                </a:lnTo>
                <a:lnTo>
                  <a:pt x="178" y="205"/>
                </a:lnTo>
                <a:lnTo>
                  <a:pt x="176" y="204"/>
                </a:lnTo>
                <a:lnTo>
                  <a:pt x="172" y="203"/>
                </a:lnTo>
                <a:lnTo>
                  <a:pt x="151" y="203"/>
                </a:lnTo>
                <a:lnTo>
                  <a:pt x="151" y="203"/>
                </a:lnTo>
                <a:lnTo>
                  <a:pt x="147" y="204"/>
                </a:lnTo>
                <a:lnTo>
                  <a:pt x="143" y="205"/>
                </a:lnTo>
                <a:lnTo>
                  <a:pt x="141" y="209"/>
                </a:lnTo>
                <a:lnTo>
                  <a:pt x="141" y="213"/>
                </a:lnTo>
                <a:lnTo>
                  <a:pt x="141" y="234"/>
                </a:lnTo>
                <a:close/>
                <a:moveTo>
                  <a:pt x="141" y="177"/>
                </a:moveTo>
                <a:lnTo>
                  <a:pt x="141" y="177"/>
                </a:lnTo>
                <a:lnTo>
                  <a:pt x="141" y="181"/>
                </a:lnTo>
                <a:lnTo>
                  <a:pt x="143" y="184"/>
                </a:lnTo>
                <a:lnTo>
                  <a:pt x="147" y="186"/>
                </a:lnTo>
                <a:lnTo>
                  <a:pt x="151" y="187"/>
                </a:lnTo>
                <a:lnTo>
                  <a:pt x="172" y="187"/>
                </a:lnTo>
                <a:lnTo>
                  <a:pt x="172" y="187"/>
                </a:lnTo>
                <a:lnTo>
                  <a:pt x="176" y="186"/>
                </a:lnTo>
                <a:lnTo>
                  <a:pt x="178" y="184"/>
                </a:lnTo>
                <a:lnTo>
                  <a:pt x="181" y="181"/>
                </a:lnTo>
                <a:lnTo>
                  <a:pt x="182" y="177"/>
                </a:lnTo>
                <a:lnTo>
                  <a:pt x="182" y="156"/>
                </a:lnTo>
                <a:lnTo>
                  <a:pt x="182" y="156"/>
                </a:lnTo>
                <a:lnTo>
                  <a:pt x="181" y="152"/>
                </a:lnTo>
                <a:lnTo>
                  <a:pt x="178" y="148"/>
                </a:lnTo>
                <a:lnTo>
                  <a:pt x="176" y="147"/>
                </a:lnTo>
                <a:lnTo>
                  <a:pt x="172" y="145"/>
                </a:lnTo>
                <a:lnTo>
                  <a:pt x="151" y="145"/>
                </a:lnTo>
                <a:lnTo>
                  <a:pt x="151" y="145"/>
                </a:lnTo>
                <a:lnTo>
                  <a:pt x="147" y="147"/>
                </a:lnTo>
                <a:lnTo>
                  <a:pt x="143" y="148"/>
                </a:lnTo>
                <a:lnTo>
                  <a:pt x="141" y="152"/>
                </a:lnTo>
                <a:lnTo>
                  <a:pt x="141" y="156"/>
                </a:lnTo>
                <a:lnTo>
                  <a:pt x="141" y="177"/>
                </a:lnTo>
                <a:close/>
                <a:moveTo>
                  <a:pt x="141" y="119"/>
                </a:moveTo>
                <a:lnTo>
                  <a:pt x="141" y="119"/>
                </a:lnTo>
                <a:lnTo>
                  <a:pt x="141" y="123"/>
                </a:lnTo>
                <a:lnTo>
                  <a:pt x="143" y="127"/>
                </a:lnTo>
                <a:lnTo>
                  <a:pt x="147" y="129"/>
                </a:lnTo>
                <a:lnTo>
                  <a:pt x="151" y="130"/>
                </a:lnTo>
                <a:lnTo>
                  <a:pt x="172" y="130"/>
                </a:lnTo>
                <a:lnTo>
                  <a:pt x="172" y="130"/>
                </a:lnTo>
                <a:lnTo>
                  <a:pt x="176" y="129"/>
                </a:lnTo>
                <a:lnTo>
                  <a:pt x="178" y="127"/>
                </a:lnTo>
                <a:lnTo>
                  <a:pt x="181" y="123"/>
                </a:lnTo>
                <a:lnTo>
                  <a:pt x="182" y="119"/>
                </a:lnTo>
                <a:lnTo>
                  <a:pt x="182" y="99"/>
                </a:lnTo>
                <a:lnTo>
                  <a:pt x="182" y="99"/>
                </a:lnTo>
                <a:lnTo>
                  <a:pt x="181" y="95"/>
                </a:lnTo>
                <a:lnTo>
                  <a:pt x="178" y="91"/>
                </a:lnTo>
                <a:lnTo>
                  <a:pt x="176" y="90"/>
                </a:lnTo>
                <a:lnTo>
                  <a:pt x="172" y="88"/>
                </a:lnTo>
                <a:lnTo>
                  <a:pt x="151" y="88"/>
                </a:lnTo>
                <a:lnTo>
                  <a:pt x="151" y="88"/>
                </a:lnTo>
                <a:lnTo>
                  <a:pt x="147" y="90"/>
                </a:lnTo>
                <a:lnTo>
                  <a:pt x="143" y="91"/>
                </a:lnTo>
                <a:lnTo>
                  <a:pt x="141" y="95"/>
                </a:lnTo>
                <a:lnTo>
                  <a:pt x="141" y="99"/>
                </a:lnTo>
                <a:lnTo>
                  <a:pt x="141" y="119"/>
                </a:lnTo>
                <a:close/>
                <a:moveTo>
                  <a:pt x="84" y="234"/>
                </a:moveTo>
                <a:lnTo>
                  <a:pt x="84" y="234"/>
                </a:lnTo>
                <a:lnTo>
                  <a:pt x="84" y="238"/>
                </a:lnTo>
                <a:lnTo>
                  <a:pt x="86" y="242"/>
                </a:lnTo>
                <a:lnTo>
                  <a:pt x="90" y="243"/>
                </a:lnTo>
                <a:lnTo>
                  <a:pt x="94" y="244"/>
                </a:lnTo>
                <a:lnTo>
                  <a:pt x="115" y="244"/>
                </a:lnTo>
                <a:lnTo>
                  <a:pt x="115" y="244"/>
                </a:lnTo>
                <a:lnTo>
                  <a:pt x="119" y="243"/>
                </a:lnTo>
                <a:lnTo>
                  <a:pt x="121" y="242"/>
                </a:lnTo>
                <a:lnTo>
                  <a:pt x="124" y="238"/>
                </a:lnTo>
                <a:lnTo>
                  <a:pt x="125" y="234"/>
                </a:lnTo>
                <a:lnTo>
                  <a:pt x="125" y="213"/>
                </a:lnTo>
                <a:lnTo>
                  <a:pt x="125" y="213"/>
                </a:lnTo>
                <a:lnTo>
                  <a:pt x="124" y="209"/>
                </a:lnTo>
                <a:lnTo>
                  <a:pt x="121" y="205"/>
                </a:lnTo>
                <a:lnTo>
                  <a:pt x="119" y="204"/>
                </a:lnTo>
                <a:lnTo>
                  <a:pt x="115" y="203"/>
                </a:lnTo>
                <a:lnTo>
                  <a:pt x="94" y="203"/>
                </a:lnTo>
                <a:lnTo>
                  <a:pt x="94" y="203"/>
                </a:lnTo>
                <a:lnTo>
                  <a:pt x="90" y="204"/>
                </a:lnTo>
                <a:lnTo>
                  <a:pt x="86" y="205"/>
                </a:lnTo>
                <a:lnTo>
                  <a:pt x="84" y="209"/>
                </a:lnTo>
                <a:lnTo>
                  <a:pt x="84" y="213"/>
                </a:lnTo>
                <a:lnTo>
                  <a:pt x="84" y="234"/>
                </a:lnTo>
                <a:close/>
                <a:moveTo>
                  <a:pt x="84" y="177"/>
                </a:moveTo>
                <a:lnTo>
                  <a:pt x="84" y="177"/>
                </a:lnTo>
                <a:lnTo>
                  <a:pt x="84" y="181"/>
                </a:lnTo>
                <a:lnTo>
                  <a:pt x="86" y="184"/>
                </a:lnTo>
                <a:lnTo>
                  <a:pt x="90" y="186"/>
                </a:lnTo>
                <a:lnTo>
                  <a:pt x="94" y="187"/>
                </a:lnTo>
                <a:lnTo>
                  <a:pt x="115" y="187"/>
                </a:lnTo>
                <a:lnTo>
                  <a:pt x="115" y="187"/>
                </a:lnTo>
                <a:lnTo>
                  <a:pt x="119" y="186"/>
                </a:lnTo>
                <a:lnTo>
                  <a:pt x="121" y="184"/>
                </a:lnTo>
                <a:lnTo>
                  <a:pt x="124" y="181"/>
                </a:lnTo>
                <a:lnTo>
                  <a:pt x="125" y="177"/>
                </a:lnTo>
                <a:lnTo>
                  <a:pt x="125" y="156"/>
                </a:lnTo>
                <a:lnTo>
                  <a:pt x="125" y="156"/>
                </a:lnTo>
                <a:lnTo>
                  <a:pt x="124" y="152"/>
                </a:lnTo>
                <a:lnTo>
                  <a:pt x="121" y="148"/>
                </a:lnTo>
                <a:lnTo>
                  <a:pt x="119" y="147"/>
                </a:lnTo>
                <a:lnTo>
                  <a:pt x="115" y="145"/>
                </a:lnTo>
                <a:lnTo>
                  <a:pt x="94" y="145"/>
                </a:lnTo>
                <a:lnTo>
                  <a:pt x="94" y="145"/>
                </a:lnTo>
                <a:lnTo>
                  <a:pt x="90" y="147"/>
                </a:lnTo>
                <a:lnTo>
                  <a:pt x="86" y="148"/>
                </a:lnTo>
                <a:lnTo>
                  <a:pt x="84" y="152"/>
                </a:lnTo>
                <a:lnTo>
                  <a:pt x="84" y="156"/>
                </a:lnTo>
                <a:lnTo>
                  <a:pt x="84" y="177"/>
                </a:lnTo>
                <a:close/>
                <a:moveTo>
                  <a:pt x="84" y="119"/>
                </a:moveTo>
                <a:lnTo>
                  <a:pt x="84" y="119"/>
                </a:lnTo>
                <a:lnTo>
                  <a:pt x="84" y="123"/>
                </a:lnTo>
                <a:lnTo>
                  <a:pt x="86" y="127"/>
                </a:lnTo>
                <a:lnTo>
                  <a:pt x="90" y="129"/>
                </a:lnTo>
                <a:lnTo>
                  <a:pt x="94" y="130"/>
                </a:lnTo>
                <a:lnTo>
                  <a:pt x="115" y="130"/>
                </a:lnTo>
                <a:lnTo>
                  <a:pt x="115" y="130"/>
                </a:lnTo>
                <a:lnTo>
                  <a:pt x="119" y="129"/>
                </a:lnTo>
                <a:lnTo>
                  <a:pt x="121" y="127"/>
                </a:lnTo>
                <a:lnTo>
                  <a:pt x="124" y="123"/>
                </a:lnTo>
                <a:lnTo>
                  <a:pt x="125" y="119"/>
                </a:lnTo>
                <a:lnTo>
                  <a:pt x="125" y="99"/>
                </a:lnTo>
                <a:lnTo>
                  <a:pt x="125" y="99"/>
                </a:lnTo>
                <a:lnTo>
                  <a:pt x="124" y="95"/>
                </a:lnTo>
                <a:lnTo>
                  <a:pt x="121" y="91"/>
                </a:lnTo>
                <a:lnTo>
                  <a:pt x="119" y="90"/>
                </a:lnTo>
                <a:lnTo>
                  <a:pt x="115" y="88"/>
                </a:lnTo>
                <a:lnTo>
                  <a:pt x="94" y="88"/>
                </a:lnTo>
                <a:lnTo>
                  <a:pt x="94" y="88"/>
                </a:lnTo>
                <a:lnTo>
                  <a:pt x="90" y="90"/>
                </a:lnTo>
                <a:lnTo>
                  <a:pt x="86" y="91"/>
                </a:lnTo>
                <a:lnTo>
                  <a:pt x="84" y="95"/>
                </a:lnTo>
                <a:lnTo>
                  <a:pt x="84" y="99"/>
                </a:lnTo>
                <a:lnTo>
                  <a:pt x="84" y="119"/>
                </a:lnTo>
                <a:close/>
                <a:moveTo>
                  <a:pt x="26" y="234"/>
                </a:moveTo>
                <a:lnTo>
                  <a:pt x="26" y="234"/>
                </a:lnTo>
                <a:lnTo>
                  <a:pt x="26" y="238"/>
                </a:lnTo>
                <a:lnTo>
                  <a:pt x="29" y="242"/>
                </a:lnTo>
                <a:lnTo>
                  <a:pt x="33" y="243"/>
                </a:lnTo>
                <a:lnTo>
                  <a:pt x="37" y="244"/>
                </a:lnTo>
                <a:lnTo>
                  <a:pt x="58" y="244"/>
                </a:lnTo>
                <a:lnTo>
                  <a:pt x="58" y="244"/>
                </a:lnTo>
                <a:lnTo>
                  <a:pt x="61" y="243"/>
                </a:lnTo>
                <a:lnTo>
                  <a:pt x="64" y="242"/>
                </a:lnTo>
                <a:lnTo>
                  <a:pt x="67" y="238"/>
                </a:lnTo>
                <a:lnTo>
                  <a:pt x="68" y="234"/>
                </a:lnTo>
                <a:lnTo>
                  <a:pt x="68" y="213"/>
                </a:lnTo>
                <a:lnTo>
                  <a:pt x="68" y="213"/>
                </a:lnTo>
                <a:lnTo>
                  <a:pt x="67" y="209"/>
                </a:lnTo>
                <a:lnTo>
                  <a:pt x="64" y="205"/>
                </a:lnTo>
                <a:lnTo>
                  <a:pt x="61" y="204"/>
                </a:lnTo>
                <a:lnTo>
                  <a:pt x="58" y="203"/>
                </a:lnTo>
                <a:lnTo>
                  <a:pt x="37" y="203"/>
                </a:lnTo>
                <a:lnTo>
                  <a:pt x="37" y="203"/>
                </a:lnTo>
                <a:lnTo>
                  <a:pt x="33" y="204"/>
                </a:lnTo>
                <a:lnTo>
                  <a:pt x="29" y="205"/>
                </a:lnTo>
                <a:lnTo>
                  <a:pt x="26" y="209"/>
                </a:lnTo>
                <a:lnTo>
                  <a:pt x="26" y="213"/>
                </a:lnTo>
                <a:lnTo>
                  <a:pt x="26" y="234"/>
                </a:lnTo>
                <a:close/>
                <a:moveTo>
                  <a:pt x="26" y="177"/>
                </a:moveTo>
                <a:lnTo>
                  <a:pt x="26" y="177"/>
                </a:lnTo>
                <a:lnTo>
                  <a:pt x="26" y="181"/>
                </a:lnTo>
                <a:lnTo>
                  <a:pt x="29" y="184"/>
                </a:lnTo>
                <a:lnTo>
                  <a:pt x="33" y="186"/>
                </a:lnTo>
                <a:lnTo>
                  <a:pt x="37" y="187"/>
                </a:lnTo>
                <a:lnTo>
                  <a:pt x="58" y="187"/>
                </a:lnTo>
                <a:lnTo>
                  <a:pt x="58" y="187"/>
                </a:lnTo>
                <a:lnTo>
                  <a:pt x="61" y="186"/>
                </a:lnTo>
                <a:lnTo>
                  <a:pt x="64" y="184"/>
                </a:lnTo>
                <a:lnTo>
                  <a:pt x="67" y="181"/>
                </a:lnTo>
                <a:lnTo>
                  <a:pt x="68" y="177"/>
                </a:lnTo>
                <a:lnTo>
                  <a:pt x="68" y="156"/>
                </a:lnTo>
                <a:lnTo>
                  <a:pt x="68" y="156"/>
                </a:lnTo>
                <a:lnTo>
                  <a:pt x="67" y="152"/>
                </a:lnTo>
                <a:lnTo>
                  <a:pt x="64" y="148"/>
                </a:lnTo>
                <a:lnTo>
                  <a:pt x="61" y="147"/>
                </a:lnTo>
                <a:lnTo>
                  <a:pt x="58" y="145"/>
                </a:lnTo>
                <a:lnTo>
                  <a:pt x="37" y="145"/>
                </a:lnTo>
                <a:lnTo>
                  <a:pt x="37" y="145"/>
                </a:lnTo>
                <a:lnTo>
                  <a:pt x="33" y="147"/>
                </a:lnTo>
                <a:lnTo>
                  <a:pt x="29" y="148"/>
                </a:lnTo>
                <a:lnTo>
                  <a:pt x="26" y="152"/>
                </a:lnTo>
                <a:lnTo>
                  <a:pt x="26" y="156"/>
                </a:lnTo>
                <a:lnTo>
                  <a:pt x="26" y="177"/>
                </a:lnTo>
                <a:close/>
                <a:moveTo>
                  <a:pt x="26" y="119"/>
                </a:moveTo>
                <a:lnTo>
                  <a:pt x="26" y="119"/>
                </a:lnTo>
                <a:lnTo>
                  <a:pt x="26" y="123"/>
                </a:lnTo>
                <a:lnTo>
                  <a:pt x="29" y="127"/>
                </a:lnTo>
                <a:lnTo>
                  <a:pt x="33" y="129"/>
                </a:lnTo>
                <a:lnTo>
                  <a:pt x="37" y="130"/>
                </a:lnTo>
                <a:lnTo>
                  <a:pt x="58" y="130"/>
                </a:lnTo>
                <a:lnTo>
                  <a:pt x="58" y="130"/>
                </a:lnTo>
                <a:lnTo>
                  <a:pt x="61" y="129"/>
                </a:lnTo>
                <a:lnTo>
                  <a:pt x="64" y="127"/>
                </a:lnTo>
                <a:lnTo>
                  <a:pt x="67" y="123"/>
                </a:lnTo>
                <a:lnTo>
                  <a:pt x="68" y="119"/>
                </a:lnTo>
                <a:lnTo>
                  <a:pt x="68" y="99"/>
                </a:lnTo>
                <a:lnTo>
                  <a:pt x="68" y="99"/>
                </a:lnTo>
                <a:lnTo>
                  <a:pt x="67" y="95"/>
                </a:lnTo>
                <a:lnTo>
                  <a:pt x="64" y="91"/>
                </a:lnTo>
                <a:lnTo>
                  <a:pt x="61" y="90"/>
                </a:lnTo>
                <a:lnTo>
                  <a:pt x="58" y="88"/>
                </a:lnTo>
                <a:lnTo>
                  <a:pt x="37" y="88"/>
                </a:lnTo>
                <a:lnTo>
                  <a:pt x="37" y="88"/>
                </a:lnTo>
                <a:lnTo>
                  <a:pt x="33" y="90"/>
                </a:lnTo>
                <a:lnTo>
                  <a:pt x="29" y="91"/>
                </a:lnTo>
                <a:lnTo>
                  <a:pt x="26" y="95"/>
                </a:lnTo>
                <a:lnTo>
                  <a:pt x="26" y="99"/>
                </a:lnTo>
                <a:lnTo>
                  <a:pt x="26" y="119"/>
                </a:lnTo>
                <a:close/>
                <a:moveTo>
                  <a:pt x="182" y="26"/>
                </a:moveTo>
                <a:lnTo>
                  <a:pt x="26" y="26"/>
                </a:lnTo>
                <a:lnTo>
                  <a:pt x="26" y="67"/>
                </a:lnTo>
                <a:lnTo>
                  <a:pt x="182" y="67"/>
                </a:lnTo>
                <a:lnTo>
                  <a:pt x="182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813236" y="1054344"/>
            <a:ext cx="68562" cy="435861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ktangel 352"/>
          <p:cNvSpPr>
            <a:spLocks noChangeArrowheads="1"/>
          </p:cNvSpPr>
          <p:nvPr/>
        </p:nvSpPr>
        <p:spPr bwMode="auto">
          <a:xfrm>
            <a:off x="4409460" y="6226987"/>
            <a:ext cx="55236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交易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额单位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: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人民币</a:t>
            </a:r>
            <a:endParaRPr lang="da-DK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23379" y="209986"/>
            <a:ext cx="7098849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97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规模日渐壮大，业绩连续</a:t>
            </a:r>
            <a:r>
              <a:rPr lang="zh-CN" altLang="en-US" sz="2797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、稳健攀升</a:t>
            </a:r>
            <a:endParaRPr lang="zh-CN" altLang="en-US" sz="2797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8455" y="5934599"/>
            <a:ext cx="257634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[1]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核心业务数据（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不含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拍拍网）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[2]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剔除虚拟商品的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数据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[3]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过去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12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个月统计数据，不含拍拍网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[4]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京东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2015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年全年业绩报告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数据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来源：京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东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2016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年第二季度业绩报告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96930" y="2893505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02726" y="4932896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959222" y="6430803"/>
            <a:ext cx="1904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数据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来源：京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-65" charset="0"/>
              </a:rPr>
              <a:t>东历年业绩报告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-65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598416" y="4224194"/>
            <a:ext cx="717846" cy="717846"/>
          </a:xfrm>
          <a:prstGeom prst="roundRect">
            <a:avLst/>
          </a:prstGeom>
          <a:solidFill>
            <a:srgbClr val="C816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4147417" y="4224194"/>
            <a:ext cx="717846" cy="717846"/>
          </a:xfrm>
          <a:prstGeom prst="roundRect">
            <a:avLst/>
          </a:prstGeom>
          <a:solidFill>
            <a:srgbClr val="C816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66"/>
          <p:cNvSpPr txBox="1"/>
          <p:nvPr/>
        </p:nvSpPr>
        <p:spPr>
          <a:xfrm>
            <a:off x="2258815" y="5076257"/>
            <a:ext cx="147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ctr">
              <a:defRPr sz="1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入驻商家</a:t>
            </a:r>
          </a:p>
        </p:txBody>
      </p:sp>
      <p:sp>
        <p:nvSpPr>
          <p:cNvPr id="34" name="矩形 33"/>
          <p:cNvSpPr/>
          <p:nvPr/>
        </p:nvSpPr>
        <p:spPr>
          <a:xfrm>
            <a:off x="2306792" y="5335639"/>
            <a:ext cx="137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100,000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69"/>
          <p:cNvSpPr txBox="1"/>
          <p:nvPr/>
        </p:nvSpPr>
        <p:spPr>
          <a:xfrm>
            <a:off x="3793620" y="5076257"/>
            <a:ext cx="147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正式员工</a:t>
            </a:r>
          </a:p>
        </p:txBody>
      </p:sp>
      <p:sp>
        <p:nvSpPr>
          <p:cNvPr id="37" name="矩形 36"/>
          <p:cNvSpPr/>
          <p:nvPr/>
        </p:nvSpPr>
        <p:spPr>
          <a:xfrm>
            <a:off x="3950421" y="5335639"/>
            <a:ext cx="121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113,679</a:t>
            </a:r>
            <a:r>
              <a:rPr lang="zh-CN" altLang="en-US" sz="1400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endParaRPr lang="zh-CN" altLang="en-US" sz="1400" b="1" dirty="0">
              <a:solidFill>
                <a:srgbClr val="C816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309"/>
          <p:cNvSpPr>
            <a:spLocks noEditPoints="1"/>
          </p:cNvSpPr>
          <p:nvPr/>
        </p:nvSpPr>
        <p:spPr bwMode="auto">
          <a:xfrm>
            <a:off x="2683286" y="4276907"/>
            <a:ext cx="545680" cy="554273"/>
          </a:xfrm>
          <a:custGeom>
            <a:avLst/>
            <a:gdLst>
              <a:gd name="T0" fmla="*/ 221 w 255"/>
              <a:gd name="T1" fmla="*/ 215 h 257"/>
              <a:gd name="T2" fmla="*/ 218 w 255"/>
              <a:gd name="T3" fmla="*/ 226 h 257"/>
              <a:gd name="T4" fmla="*/ 205 w 255"/>
              <a:gd name="T5" fmla="*/ 237 h 257"/>
              <a:gd name="T6" fmla="*/ 190 w 255"/>
              <a:gd name="T7" fmla="*/ 241 h 257"/>
              <a:gd name="T8" fmla="*/ 174 w 255"/>
              <a:gd name="T9" fmla="*/ 143 h 257"/>
              <a:gd name="T10" fmla="*/ 165 w 255"/>
              <a:gd name="T11" fmla="*/ 128 h 257"/>
              <a:gd name="T12" fmla="*/ 101 w 255"/>
              <a:gd name="T13" fmla="*/ 127 h 257"/>
              <a:gd name="T14" fmla="*/ 87 w 255"/>
              <a:gd name="T15" fmla="*/ 137 h 257"/>
              <a:gd name="T16" fmla="*/ 70 w 255"/>
              <a:gd name="T17" fmla="*/ 241 h 257"/>
              <a:gd name="T18" fmla="*/ 58 w 255"/>
              <a:gd name="T19" fmla="*/ 240 h 257"/>
              <a:gd name="T20" fmla="*/ 45 w 255"/>
              <a:gd name="T21" fmla="*/ 231 h 257"/>
              <a:gd name="T22" fmla="*/ 39 w 255"/>
              <a:gd name="T23" fmla="*/ 215 h 257"/>
              <a:gd name="T24" fmla="*/ 39 w 255"/>
              <a:gd name="T25" fmla="*/ 122 h 257"/>
              <a:gd name="T26" fmla="*/ 28 w 255"/>
              <a:gd name="T27" fmla="*/ 127 h 257"/>
              <a:gd name="T28" fmla="*/ 23 w 255"/>
              <a:gd name="T29" fmla="*/ 148 h 257"/>
              <a:gd name="T30" fmla="*/ 23 w 255"/>
              <a:gd name="T31" fmla="*/ 236 h 257"/>
              <a:gd name="T32" fmla="*/ 31 w 255"/>
              <a:gd name="T33" fmla="*/ 249 h 257"/>
              <a:gd name="T34" fmla="*/ 44 w 255"/>
              <a:gd name="T35" fmla="*/ 257 h 257"/>
              <a:gd name="T36" fmla="*/ 158 w 255"/>
              <a:gd name="T37" fmla="*/ 257 h 257"/>
              <a:gd name="T38" fmla="*/ 216 w 255"/>
              <a:gd name="T39" fmla="*/ 257 h 257"/>
              <a:gd name="T40" fmla="*/ 229 w 255"/>
              <a:gd name="T41" fmla="*/ 249 h 257"/>
              <a:gd name="T42" fmla="*/ 235 w 255"/>
              <a:gd name="T43" fmla="*/ 236 h 257"/>
              <a:gd name="T44" fmla="*/ 236 w 255"/>
              <a:gd name="T45" fmla="*/ 148 h 257"/>
              <a:gd name="T46" fmla="*/ 230 w 255"/>
              <a:gd name="T47" fmla="*/ 127 h 257"/>
              <a:gd name="T48" fmla="*/ 220 w 255"/>
              <a:gd name="T49" fmla="*/ 122 h 257"/>
              <a:gd name="T50" fmla="*/ 122 w 255"/>
              <a:gd name="T51" fmla="*/ 168 h 257"/>
              <a:gd name="T52" fmla="*/ 129 w 255"/>
              <a:gd name="T53" fmla="*/ 158 h 257"/>
              <a:gd name="T54" fmla="*/ 138 w 255"/>
              <a:gd name="T55" fmla="*/ 158 h 257"/>
              <a:gd name="T56" fmla="*/ 144 w 255"/>
              <a:gd name="T57" fmla="*/ 168 h 257"/>
              <a:gd name="T58" fmla="*/ 140 w 255"/>
              <a:gd name="T59" fmla="*/ 176 h 257"/>
              <a:gd name="T60" fmla="*/ 132 w 255"/>
              <a:gd name="T61" fmla="*/ 179 h 257"/>
              <a:gd name="T62" fmla="*/ 123 w 255"/>
              <a:gd name="T63" fmla="*/ 172 h 257"/>
              <a:gd name="T64" fmla="*/ 158 w 255"/>
              <a:gd name="T65" fmla="*/ 205 h 257"/>
              <a:gd name="T66" fmla="*/ 158 w 255"/>
              <a:gd name="T67" fmla="*/ 194 h 257"/>
              <a:gd name="T68" fmla="*/ 233 w 255"/>
              <a:gd name="T69" fmla="*/ 81 h 257"/>
              <a:gd name="T70" fmla="*/ 2 w 255"/>
              <a:gd name="T71" fmla="*/ 96 h 257"/>
              <a:gd name="T72" fmla="*/ 0 w 255"/>
              <a:gd name="T73" fmla="*/ 107 h 257"/>
              <a:gd name="T74" fmla="*/ 5 w 255"/>
              <a:gd name="T75" fmla="*/ 115 h 257"/>
              <a:gd name="T76" fmla="*/ 18 w 255"/>
              <a:gd name="T77" fmla="*/ 115 h 257"/>
              <a:gd name="T78" fmla="*/ 34 w 255"/>
              <a:gd name="T79" fmla="*/ 107 h 257"/>
              <a:gd name="T80" fmla="*/ 39 w 255"/>
              <a:gd name="T81" fmla="*/ 115 h 257"/>
              <a:gd name="T82" fmla="*/ 53 w 255"/>
              <a:gd name="T83" fmla="*/ 115 h 257"/>
              <a:gd name="T84" fmla="*/ 69 w 255"/>
              <a:gd name="T85" fmla="*/ 107 h 257"/>
              <a:gd name="T86" fmla="*/ 74 w 255"/>
              <a:gd name="T87" fmla="*/ 115 h 257"/>
              <a:gd name="T88" fmla="*/ 87 w 255"/>
              <a:gd name="T89" fmla="*/ 115 h 257"/>
              <a:gd name="T90" fmla="*/ 103 w 255"/>
              <a:gd name="T91" fmla="*/ 107 h 257"/>
              <a:gd name="T92" fmla="*/ 108 w 255"/>
              <a:gd name="T93" fmla="*/ 115 h 257"/>
              <a:gd name="T94" fmla="*/ 122 w 255"/>
              <a:gd name="T95" fmla="*/ 115 h 257"/>
              <a:gd name="T96" fmla="*/ 132 w 255"/>
              <a:gd name="T97" fmla="*/ 115 h 257"/>
              <a:gd name="T98" fmla="*/ 147 w 255"/>
              <a:gd name="T99" fmla="*/ 115 h 257"/>
              <a:gd name="T100" fmla="*/ 152 w 255"/>
              <a:gd name="T101" fmla="*/ 107 h 257"/>
              <a:gd name="T102" fmla="*/ 168 w 255"/>
              <a:gd name="T103" fmla="*/ 115 h 257"/>
              <a:gd name="T104" fmla="*/ 181 w 255"/>
              <a:gd name="T105" fmla="*/ 115 h 257"/>
              <a:gd name="T106" fmla="*/ 186 w 255"/>
              <a:gd name="T107" fmla="*/ 107 h 257"/>
              <a:gd name="T108" fmla="*/ 201 w 255"/>
              <a:gd name="T109" fmla="*/ 115 h 257"/>
              <a:gd name="T110" fmla="*/ 216 w 255"/>
              <a:gd name="T111" fmla="*/ 115 h 257"/>
              <a:gd name="T112" fmla="*/ 221 w 255"/>
              <a:gd name="T113" fmla="*/ 107 h 257"/>
              <a:gd name="T114" fmla="*/ 236 w 255"/>
              <a:gd name="T115" fmla="*/ 115 h 257"/>
              <a:gd name="T116" fmla="*/ 249 w 255"/>
              <a:gd name="T117" fmla="*/ 115 h 257"/>
              <a:gd name="T118" fmla="*/ 255 w 255"/>
              <a:gd name="T119" fmla="*/ 107 h 257"/>
              <a:gd name="T120" fmla="*/ 249 w 255"/>
              <a:gd name="T121" fmla="*/ 9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57">
                <a:moveTo>
                  <a:pt x="220" y="122"/>
                </a:moveTo>
                <a:lnTo>
                  <a:pt x="220" y="122"/>
                </a:lnTo>
                <a:lnTo>
                  <a:pt x="221" y="215"/>
                </a:lnTo>
                <a:lnTo>
                  <a:pt x="221" y="215"/>
                </a:lnTo>
                <a:lnTo>
                  <a:pt x="220" y="220"/>
                </a:lnTo>
                <a:lnTo>
                  <a:pt x="218" y="226"/>
                </a:lnTo>
                <a:lnTo>
                  <a:pt x="214" y="231"/>
                </a:lnTo>
                <a:lnTo>
                  <a:pt x="210" y="233"/>
                </a:lnTo>
                <a:lnTo>
                  <a:pt x="205" y="237"/>
                </a:lnTo>
                <a:lnTo>
                  <a:pt x="200" y="240"/>
                </a:lnTo>
                <a:lnTo>
                  <a:pt x="195" y="241"/>
                </a:lnTo>
                <a:lnTo>
                  <a:pt x="190" y="241"/>
                </a:lnTo>
                <a:lnTo>
                  <a:pt x="174" y="241"/>
                </a:lnTo>
                <a:lnTo>
                  <a:pt x="174" y="143"/>
                </a:lnTo>
                <a:lnTo>
                  <a:pt x="174" y="143"/>
                </a:lnTo>
                <a:lnTo>
                  <a:pt x="173" y="137"/>
                </a:lnTo>
                <a:lnTo>
                  <a:pt x="169" y="132"/>
                </a:lnTo>
                <a:lnTo>
                  <a:pt x="165" y="128"/>
                </a:lnTo>
                <a:lnTo>
                  <a:pt x="158" y="127"/>
                </a:lnTo>
                <a:lnTo>
                  <a:pt x="101" y="127"/>
                </a:lnTo>
                <a:lnTo>
                  <a:pt x="101" y="127"/>
                </a:lnTo>
                <a:lnTo>
                  <a:pt x="95" y="128"/>
                </a:lnTo>
                <a:lnTo>
                  <a:pt x="90" y="132"/>
                </a:lnTo>
                <a:lnTo>
                  <a:pt x="87" y="137"/>
                </a:lnTo>
                <a:lnTo>
                  <a:pt x="86" y="143"/>
                </a:lnTo>
                <a:lnTo>
                  <a:pt x="86" y="241"/>
                </a:lnTo>
                <a:lnTo>
                  <a:pt x="70" y="241"/>
                </a:lnTo>
                <a:lnTo>
                  <a:pt x="70" y="241"/>
                </a:lnTo>
                <a:lnTo>
                  <a:pt x="65" y="241"/>
                </a:lnTo>
                <a:lnTo>
                  <a:pt x="58" y="240"/>
                </a:lnTo>
                <a:lnTo>
                  <a:pt x="53" y="237"/>
                </a:lnTo>
                <a:lnTo>
                  <a:pt x="49" y="233"/>
                </a:lnTo>
                <a:lnTo>
                  <a:pt x="45" y="231"/>
                </a:lnTo>
                <a:lnTo>
                  <a:pt x="41" y="226"/>
                </a:lnTo>
                <a:lnTo>
                  <a:pt x="39" y="220"/>
                </a:lnTo>
                <a:lnTo>
                  <a:pt x="39" y="215"/>
                </a:lnTo>
                <a:lnTo>
                  <a:pt x="39" y="215"/>
                </a:lnTo>
                <a:lnTo>
                  <a:pt x="39" y="122"/>
                </a:lnTo>
                <a:lnTo>
                  <a:pt x="39" y="122"/>
                </a:lnTo>
                <a:lnTo>
                  <a:pt x="35" y="123"/>
                </a:lnTo>
                <a:lnTo>
                  <a:pt x="31" y="124"/>
                </a:lnTo>
                <a:lnTo>
                  <a:pt x="28" y="127"/>
                </a:lnTo>
                <a:lnTo>
                  <a:pt x="27" y="131"/>
                </a:lnTo>
                <a:lnTo>
                  <a:pt x="23" y="139"/>
                </a:lnTo>
                <a:lnTo>
                  <a:pt x="23" y="148"/>
                </a:lnTo>
                <a:lnTo>
                  <a:pt x="23" y="231"/>
                </a:lnTo>
                <a:lnTo>
                  <a:pt x="23" y="231"/>
                </a:lnTo>
                <a:lnTo>
                  <a:pt x="23" y="236"/>
                </a:lnTo>
                <a:lnTo>
                  <a:pt x="25" y="241"/>
                </a:lnTo>
                <a:lnTo>
                  <a:pt x="27" y="246"/>
                </a:lnTo>
                <a:lnTo>
                  <a:pt x="31" y="249"/>
                </a:lnTo>
                <a:lnTo>
                  <a:pt x="35" y="253"/>
                </a:lnTo>
                <a:lnTo>
                  <a:pt x="39" y="256"/>
                </a:lnTo>
                <a:lnTo>
                  <a:pt x="44" y="257"/>
                </a:lnTo>
                <a:lnTo>
                  <a:pt x="49" y="257"/>
                </a:lnTo>
                <a:lnTo>
                  <a:pt x="101" y="257"/>
                </a:lnTo>
                <a:lnTo>
                  <a:pt x="158" y="257"/>
                </a:lnTo>
                <a:lnTo>
                  <a:pt x="210" y="257"/>
                </a:lnTo>
                <a:lnTo>
                  <a:pt x="210" y="257"/>
                </a:lnTo>
                <a:lnTo>
                  <a:pt x="216" y="257"/>
                </a:lnTo>
                <a:lnTo>
                  <a:pt x="221" y="256"/>
                </a:lnTo>
                <a:lnTo>
                  <a:pt x="225" y="253"/>
                </a:lnTo>
                <a:lnTo>
                  <a:pt x="229" y="249"/>
                </a:lnTo>
                <a:lnTo>
                  <a:pt x="231" y="246"/>
                </a:lnTo>
                <a:lnTo>
                  <a:pt x="234" y="241"/>
                </a:lnTo>
                <a:lnTo>
                  <a:pt x="235" y="236"/>
                </a:lnTo>
                <a:lnTo>
                  <a:pt x="236" y="231"/>
                </a:lnTo>
                <a:lnTo>
                  <a:pt x="236" y="148"/>
                </a:lnTo>
                <a:lnTo>
                  <a:pt x="236" y="148"/>
                </a:lnTo>
                <a:lnTo>
                  <a:pt x="235" y="139"/>
                </a:lnTo>
                <a:lnTo>
                  <a:pt x="233" y="131"/>
                </a:lnTo>
                <a:lnTo>
                  <a:pt x="230" y="127"/>
                </a:lnTo>
                <a:lnTo>
                  <a:pt x="227" y="124"/>
                </a:lnTo>
                <a:lnTo>
                  <a:pt x="225" y="123"/>
                </a:lnTo>
                <a:lnTo>
                  <a:pt x="220" y="122"/>
                </a:lnTo>
                <a:lnTo>
                  <a:pt x="220" y="122"/>
                </a:lnTo>
                <a:close/>
                <a:moveTo>
                  <a:pt x="122" y="168"/>
                </a:moveTo>
                <a:lnTo>
                  <a:pt x="122" y="168"/>
                </a:lnTo>
                <a:lnTo>
                  <a:pt x="123" y="165"/>
                </a:lnTo>
                <a:lnTo>
                  <a:pt x="125" y="161"/>
                </a:lnTo>
                <a:lnTo>
                  <a:pt x="129" y="158"/>
                </a:lnTo>
                <a:lnTo>
                  <a:pt x="132" y="157"/>
                </a:lnTo>
                <a:lnTo>
                  <a:pt x="132" y="157"/>
                </a:lnTo>
                <a:lnTo>
                  <a:pt x="138" y="158"/>
                </a:lnTo>
                <a:lnTo>
                  <a:pt x="140" y="161"/>
                </a:lnTo>
                <a:lnTo>
                  <a:pt x="143" y="165"/>
                </a:lnTo>
                <a:lnTo>
                  <a:pt x="144" y="168"/>
                </a:lnTo>
                <a:lnTo>
                  <a:pt x="144" y="168"/>
                </a:lnTo>
                <a:lnTo>
                  <a:pt x="143" y="172"/>
                </a:lnTo>
                <a:lnTo>
                  <a:pt x="140" y="176"/>
                </a:lnTo>
                <a:lnTo>
                  <a:pt x="138" y="179"/>
                </a:lnTo>
                <a:lnTo>
                  <a:pt x="132" y="179"/>
                </a:lnTo>
                <a:lnTo>
                  <a:pt x="132" y="179"/>
                </a:lnTo>
                <a:lnTo>
                  <a:pt x="129" y="179"/>
                </a:lnTo>
                <a:lnTo>
                  <a:pt x="125" y="176"/>
                </a:lnTo>
                <a:lnTo>
                  <a:pt x="123" y="172"/>
                </a:lnTo>
                <a:lnTo>
                  <a:pt x="122" y="168"/>
                </a:lnTo>
                <a:lnTo>
                  <a:pt x="122" y="168"/>
                </a:lnTo>
                <a:close/>
                <a:moveTo>
                  <a:pt x="158" y="205"/>
                </a:moveTo>
                <a:lnTo>
                  <a:pt x="132" y="205"/>
                </a:lnTo>
                <a:lnTo>
                  <a:pt x="132" y="194"/>
                </a:lnTo>
                <a:lnTo>
                  <a:pt x="158" y="194"/>
                </a:lnTo>
                <a:lnTo>
                  <a:pt x="158" y="205"/>
                </a:lnTo>
                <a:close/>
                <a:moveTo>
                  <a:pt x="249" y="94"/>
                </a:moveTo>
                <a:lnTo>
                  <a:pt x="233" y="81"/>
                </a:lnTo>
                <a:lnTo>
                  <a:pt x="129" y="0"/>
                </a:lnTo>
                <a:lnTo>
                  <a:pt x="2" y="96"/>
                </a:lnTo>
                <a:lnTo>
                  <a:pt x="2" y="96"/>
                </a:lnTo>
                <a:lnTo>
                  <a:pt x="1" y="100"/>
                </a:lnTo>
                <a:lnTo>
                  <a:pt x="0" y="104"/>
                </a:lnTo>
                <a:lnTo>
                  <a:pt x="0" y="107"/>
                </a:lnTo>
                <a:lnTo>
                  <a:pt x="1" y="111"/>
                </a:lnTo>
                <a:lnTo>
                  <a:pt x="1" y="111"/>
                </a:lnTo>
                <a:lnTo>
                  <a:pt x="5" y="115"/>
                </a:lnTo>
                <a:lnTo>
                  <a:pt x="9" y="117"/>
                </a:lnTo>
                <a:lnTo>
                  <a:pt x="14" y="117"/>
                </a:lnTo>
                <a:lnTo>
                  <a:pt x="18" y="115"/>
                </a:lnTo>
                <a:lnTo>
                  <a:pt x="34" y="104"/>
                </a:lnTo>
                <a:lnTo>
                  <a:pt x="34" y="104"/>
                </a:lnTo>
                <a:lnTo>
                  <a:pt x="34" y="107"/>
                </a:lnTo>
                <a:lnTo>
                  <a:pt x="36" y="111"/>
                </a:lnTo>
                <a:lnTo>
                  <a:pt x="36" y="111"/>
                </a:lnTo>
                <a:lnTo>
                  <a:pt x="39" y="115"/>
                </a:lnTo>
                <a:lnTo>
                  <a:pt x="44" y="117"/>
                </a:lnTo>
                <a:lnTo>
                  <a:pt x="48" y="117"/>
                </a:lnTo>
                <a:lnTo>
                  <a:pt x="53" y="115"/>
                </a:lnTo>
                <a:lnTo>
                  <a:pt x="69" y="104"/>
                </a:lnTo>
                <a:lnTo>
                  <a:pt x="69" y="104"/>
                </a:lnTo>
                <a:lnTo>
                  <a:pt x="69" y="107"/>
                </a:lnTo>
                <a:lnTo>
                  <a:pt x="70" y="111"/>
                </a:lnTo>
                <a:lnTo>
                  <a:pt x="70" y="111"/>
                </a:lnTo>
                <a:lnTo>
                  <a:pt x="74" y="115"/>
                </a:lnTo>
                <a:lnTo>
                  <a:pt x="78" y="117"/>
                </a:lnTo>
                <a:lnTo>
                  <a:pt x="83" y="117"/>
                </a:lnTo>
                <a:lnTo>
                  <a:pt x="87" y="115"/>
                </a:lnTo>
                <a:lnTo>
                  <a:pt x="103" y="104"/>
                </a:lnTo>
                <a:lnTo>
                  <a:pt x="103" y="104"/>
                </a:lnTo>
                <a:lnTo>
                  <a:pt x="103" y="107"/>
                </a:lnTo>
                <a:lnTo>
                  <a:pt x="105" y="111"/>
                </a:lnTo>
                <a:lnTo>
                  <a:pt x="105" y="111"/>
                </a:lnTo>
                <a:lnTo>
                  <a:pt x="108" y="115"/>
                </a:lnTo>
                <a:lnTo>
                  <a:pt x="113" y="117"/>
                </a:lnTo>
                <a:lnTo>
                  <a:pt x="117" y="117"/>
                </a:lnTo>
                <a:lnTo>
                  <a:pt x="122" y="115"/>
                </a:lnTo>
                <a:lnTo>
                  <a:pt x="127" y="111"/>
                </a:lnTo>
                <a:lnTo>
                  <a:pt x="132" y="115"/>
                </a:lnTo>
                <a:lnTo>
                  <a:pt x="132" y="115"/>
                </a:lnTo>
                <a:lnTo>
                  <a:pt x="138" y="117"/>
                </a:lnTo>
                <a:lnTo>
                  <a:pt x="142" y="117"/>
                </a:lnTo>
                <a:lnTo>
                  <a:pt x="147" y="115"/>
                </a:lnTo>
                <a:lnTo>
                  <a:pt x="149" y="111"/>
                </a:lnTo>
                <a:lnTo>
                  <a:pt x="149" y="111"/>
                </a:lnTo>
                <a:lnTo>
                  <a:pt x="152" y="107"/>
                </a:lnTo>
                <a:lnTo>
                  <a:pt x="152" y="104"/>
                </a:lnTo>
                <a:lnTo>
                  <a:pt x="168" y="115"/>
                </a:lnTo>
                <a:lnTo>
                  <a:pt x="168" y="115"/>
                </a:lnTo>
                <a:lnTo>
                  <a:pt x="171" y="117"/>
                </a:lnTo>
                <a:lnTo>
                  <a:pt x="177" y="117"/>
                </a:lnTo>
                <a:lnTo>
                  <a:pt x="181" y="115"/>
                </a:lnTo>
                <a:lnTo>
                  <a:pt x="184" y="111"/>
                </a:lnTo>
                <a:lnTo>
                  <a:pt x="184" y="111"/>
                </a:lnTo>
                <a:lnTo>
                  <a:pt x="186" y="107"/>
                </a:lnTo>
                <a:lnTo>
                  <a:pt x="186" y="104"/>
                </a:lnTo>
                <a:lnTo>
                  <a:pt x="201" y="115"/>
                </a:lnTo>
                <a:lnTo>
                  <a:pt x="201" y="115"/>
                </a:lnTo>
                <a:lnTo>
                  <a:pt x="207" y="117"/>
                </a:lnTo>
                <a:lnTo>
                  <a:pt x="210" y="117"/>
                </a:lnTo>
                <a:lnTo>
                  <a:pt x="216" y="115"/>
                </a:lnTo>
                <a:lnTo>
                  <a:pt x="218" y="111"/>
                </a:lnTo>
                <a:lnTo>
                  <a:pt x="218" y="111"/>
                </a:lnTo>
                <a:lnTo>
                  <a:pt x="221" y="107"/>
                </a:lnTo>
                <a:lnTo>
                  <a:pt x="221" y="104"/>
                </a:lnTo>
                <a:lnTo>
                  <a:pt x="236" y="115"/>
                </a:lnTo>
                <a:lnTo>
                  <a:pt x="236" y="115"/>
                </a:lnTo>
                <a:lnTo>
                  <a:pt x="240" y="117"/>
                </a:lnTo>
                <a:lnTo>
                  <a:pt x="246" y="117"/>
                </a:lnTo>
                <a:lnTo>
                  <a:pt x="249" y="115"/>
                </a:lnTo>
                <a:lnTo>
                  <a:pt x="253" y="111"/>
                </a:lnTo>
                <a:lnTo>
                  <a:pt x="253" y="111"/>
                </a:lnTo>
                <a:lnTo>
                  <a:pt x="255" y="107"/>
                </a:lnTo>
                <a:lnTo>
                  <a:pt x="255" y="102"/>
                </a:lnTo>
                <a:lnTo>
                  <a:pt x="253" y="98"/>
                </a:lnTo>
                <a:lnTo>
                  <a:pt x="249" y="94"/>
                </a:lnTo>
                <a:lnTo>
                  <a:pt x="249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4"/>
          <p:cNvSpPr>
            <a:spLocks noEditPoints="1"/>
          </p:cNvSpPr>
          <p:nvPr/>
        </p:nvSpPr>
        <p:spPr bwMode="auto">
          <a:xfrm>
            <a:off x="4287924" y="4322246"/>
            <a:ext cx="454497" cy="508934"/>
          </a:xfrm>
          <a:custGeom>
            <a:avLst/>
            <a:gdLst>
              <a:gd name="T0" fmla="*/ 324 w 885"/>
              <a:gd name="T1" fmla="*/ 398 h 991"/>
              <a:gd name="T2" fmla="*/ 367 w 885"/>
              <a:gd name="T3" fmla="*/ 480 h 991"/>
              <a:gd name="T4" fmla="*/ 413 w 885"/>
              <a:gd name="T5" fmla="*/ 511 h 991"/>
              <a:gd name="T6" fmla="*/ 443 w 885"/>
              <a:gd name="T7" fmla="*/ 517 h 991"/>
              <a:gd name="T8" fmla="*/ 457 w 885"/>
              <a:gd name="T9" fmla="*/ 517 h 991"/>
              <a:gd name="T10" fmla="*/ 511 w 885"/>
              <a:gd name="T11" fmla="*/ 496 h 991"/>
              <a:gd name="T12" fmla="*/ 547 w 885"/>
              <a:gd name="T13" fmla="*/ 453 h 991"/>
              <a:gd name="T14" fmla="*/ 584 w 885"/>
              <a:gd name="T15" fmla="*/ 327 h 991"/>
              <a:gd name="T16" fmla="*/ 582 w 885"/>
              <a:gd name="T17" fmla="*/ 273 h 991"/>
              <a:gd name="T18" fmla="*/ 543 w 885"/>
              <a:gd name="T19" fmla="*/ 229 h 991"/>
              <a:gd name="T20" fmla="*/ 432 w 885"/>
              <a:gd name="T21" fmla="*/ 244 h 991"/>
              <a:gd name="T22" fmla="*/ 344 w 885"/>
              <a:gd name="T23" fmla="*/ 227 h 991"/>
              <a:gd name="T24" fmla="*/ 307 w 885"/>
              <a:gd name="T25" fmla="*/ 263 h 991"/>
              <a:gd name="T26" fmla="*/ 309 w 885"/>
              <a:gd name="T27" fmla="*/ 332 h 991"/>
              <a:gd name="T28" fmla="*/ 430 w 885"/>
              <a:gd name="T29" fmla="*/ 669 h 991"/>
              <a:gd name="T30" fmla="*/ 361 w 885"/>
              <a:gd name="T31" fmla="*/ 784 h 991"/>
              <a:gd name="T32" fmla="*/ 303 w 885"/>
              <a:gd name="T33" fmla="*/ 649 h 991"/>
              <a:gd name="T34" fmla="*/ 226 w 885"/>
              <a:gd name="T35" fmla="*/ 601 h 991"/>
              <a:gd name="T36" fmla="*/ 46 w 885"/>
              <a:gd name="T37" fmla="*/ 688 h 991"/>
              <a:gd name="T38" fmla="*/ 11 w 885"/>
              <a:gd name="T39" fmla="*/ 813 h 991"/>
              <a:gd name="T40" fmla="*/ 0 w 885"/>
              <a:gd name="T41" fmla="*/ 932 h 991"/>
              <a:gd name="T42" fmla="*/ 228 w 885"/>
              <a:gd name="T43" fmla="*/ 976 h 991"/>
              <a:gd name="T44" fmla="*/ 451 w 885"/>
              <a:gd name="T45" fmla="*/ 991 h 991"/>
              <a:gd name="T46" fmla="*/ 670 w 885"/>
              <a:gd name="T47" fmla="*/ 976 h 991"/>
              <a:gd name="T48" fmla="*/ 885 w 885"/>
              <a:gd name="T49" fmla="*/ 932 h 991"/>
              <a:gd name="T50" fmla="*/ 874 w 885"/>
              <a:gd name="T51" fmla="*/ 813 h 991"/>
              <a:gd name="T52" fmla="*/ 837 w 885"/>
              <a:gd name="T53" fmla="*/ 688 h 991"/>
              <a:gd name="T54" fmla="*/ 755 w 885"/>
              <a:gd name="T55" fmla="*/ 640 h 991"/>
              <a:gd name="T56" fmla="*/ 593 w 885"/>
              <a:gd name="T57" fmla="*/ 580 h 991"/>
              <a:gd name="T58" fmla="*/ 576 w 885"/>
              <a:gd name="T59" fmla="*/ 678 h 991"/>
              <a:gd name="T60" fmla="*/ 522 w 885"/>
              <a:gd name="T61" fmla="*/ 801 h 991"/>
              <a:gd name="T62" fmla="*/ 476 w 885"/>
              <a:gd name="T63" fmla="*/ 632 h 991"/>
              <a:gd name="T64" fmla="*/ 655 w 885"/>
              <a:gd name="T65" fmla="*/ 213 h 991"/>
              <a:gd name="T66" fmla="*/ 653 w 885"/>
              <a:gd name="T67" fmla="*/ 244 h 991"/>
              <a:gd name="T68" fmla="*/ 664 w 885"/>
              <a:gd name="T69" fmla="*/ 259 h 991"/>
              <a:gd name="T70" fmla="*/ 672 w 885"/>
              <a:gd name="T71" fmla="*/ 265 h 991"/>
              <a:gd name="T72" fmla="*/ 678 w 885"/>
              <a:gd name="T73" fmla="*/ 307 h 991"/>
              <a:gd name="T74" fmla="*/ 668 w 885"/>
              <a:gd name="T75" fmla="*/ 373 h 991"/>
              <a:gd name="T76" fmla="*/ 628 w 885"/>
              <a:gd name="T77" fmla="*/ 407 h 991"/>
              <a:gd name="T78" fmla="*/ 593 w 885"/>
              <a:gd name="T79" fmla="*/ 494 h 991"/>
              <a:gd name="T80" fmla="*/ 543 w 885"/>
              <a:gd name="T81" fmla="*/ 546 h 991"/>
              <a:gd name="T82" fmla="*/ 482 w 885"/>
              <a:gd name="T83" fmla="*/ 571 h 991"/>
              <a:gd name="T84" fmla="*/ 451 w 885"/>
              <a:gd name="T85" fmla="*/ 576 h 991"/>
              <a:gd name="T86" fmla="*/ 420 w 885"/>
              <a:gd name="T87" fmla="*/ 574 h 991"/>
              <a:gd name="T88" fmla="*/ 359 w 885"/>
              <a:gd name="T89" fmla="*/ 551 h 991"/>
              <a:gd name="T90" fmla="*/ 307 w 885"/>
              <a:gd name="T91" fmla="*/ 498 h 991"/>
              <a:gd name="T92" fmla="*/ 267 w 885"/>
              <a:gd name="T93" fmla="*/ 413 h 991"/>
              <a:gd name="T94" fmla="*/ 224 w 885"/>
              <a:gd name="T95" fmla="*/ 377 h 991"/>
              <a:gd name="T96" fmla="*/ 213 w 885"/>
              <a:gd name="T97" fmla="*/ 311 h 991"/>
              <a:gd name="T98" fmla="*/ 219 w 885"/>
              <a:gd name="T99" fmla="*/ 269 h 991"/>
              <a:gd name="T100" fmla="*/ 232 w 885"/>
              <a:gd name="T101" fmla="*/ 259 h 991"/>
              <a:gd name="T102" fmla="*/ 234 w 885"/>
              <a:gd name="T103" fmla="*/ 213 h 991"/>
              <a:gd name="T104" fmla="*/ 236 w 885"/>
              <a:gd name="T105" fmla="*/ 171 h 991"/>
              <a:gd name="T106" fmla="*/ 251 w 885"/>
              <a:gd name="T107" fmla="*/ 102 h 991"/>
              <a:gd name="T108" fmla="*/ 276 w 885"/>
              <a:gd name="T109" fmla="*/ 65 h 991"/>
              <a:gd name="T110" fmla="*/ 355 w 885"/>
              <a:gd name="T111" fmla="*/ 13 h 991"/>
              <a:gd name="T112" fmla="*/ 470 w 885"/>
              <a:gd name="T113" fmla="*/ 2 h 991"/>
              <a:gd name="T114" fmla="*/ 576 w 885"/>
              <a:gd name="T115" fmla="*/ 29 h 991"/>
              <a:gd name="T116" fmla="*/ 641 w 885"/>
              <a:gd name="T117" fmla="*/ 86 h 991"/>
              <a:gd name="T118" fmla="*/ 655 w 885"/>
              <a:gd name="T119" fmla="*/ 144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5" h="991">
                <a:moveTo>
                  <a:pt x="309" y="332"/>
                </a:moveTo>
                <a:lnTo>
                  <a:pt x="309" y="332"/>
                </a:lnTo>
                <a:lnTo>
                  <a:pt x="315" y="365"/>
                </a:lnTo>
                <a:lnTo>
                  <a:pt x="324" y="398"/>
                </a:lnTo>
                <a:lnTo>
                  <a:pt x="336" y="428"/>
                </a:lnTo>
                <a:lnTo>
                  <a:pt x="351" y="455"/>
                </a:lnTo>
                <a:lnTo>
                  <a:pt x="359" y="467"/>
                </a:lnTo>
                <a:lnTo>
                  <a:pt x="367" y="480"/>
                </a:lnTo>
                <a:lnTo>
                  <a:pt x="378" y="488"/>
                </a:lnTo>
                <a:lnTo>
                  <a:pt x="388" y="496"/>
                </a:lnTo>
                <a:lnTo>
                  <a:pt x="401" y="505"/>
                </a:lnTo>
                <a:lnTo>
                  <a:pt x="413" y="511"/>
                </a:lnTo>
                <a:lnTo>
                  <a:pt x="428" y="515"/>
                </a:lnTo>
                <a:lnTo>
                  <a:pt x="443" y="517"/>
                </a:lnTo>
                <a:lnTo>
                  <a:pt x="443" y="517"/>
                </a:lnTo>
                <a:lnTo>
                  <a:pt x="443" y="517"/>
                </a:lnTo>
                <a:lnTo>
                  <a:pt x="451" y="517"/>
                </a:lnTo>
                <a:lnTo>
                  <a:pt x="451" y="517"/>
                </a:lnTo>
                <a:lnTo>
                  <a:pt x="457" y="517"/>
                </a:lnTo>
                <a:lnTo>
                  <a:pt x="457" y="517"/>
                </a:lnTo>
                <a:lnTo>
                  <a:pt x="474" y="513"/>
                </a:lnTo>
                <a:lnTo>
                  <a:pt x="486" y="509"/>
                </a:lnTo>
                <a:lnTo>
                  <a:pt x="499" y="503"/>
                </a:lnTo>
                <a:lnTo>
                  <a:pt x="511" y="496"/>
                </a:lnTo>
                <a:lnTo>
                  <a:pt x="522" y="486"/>
                </a:lnTo>
                <a:lnTo>
                  <a:pt x="530" y="475"/>
                </a:lnTo>
                <a:lnTo>
                  <a:pt x="541" y="465"/>
                </a:lnTo>
                <a:lnTo>
                  <a:pt x="547" y="453"/>
                </a:lnTo>
                <a:lnTo>
                  <a:pt x="559" y="425"/>
                </a:lnTo>
                <a:lnTo>
                  <a:pt x="570" y="394"/>
                </a:lnTo>
                <a:lnTo>
                  <a:pt x="578" y="361"/>
                </a:lnTo>
                <a:lnTo>
                  <a:pt x="584" y="327"/>
                </a:lnTo>
                <a:lnTo>
                  <a:pt x="578" y="327"/>
                </a:lnTo>
                <a:lnTo>
                  <a:pt x="578" y="327"/>
                </a:lnTo>
                <a:lnTo>
                  <a:pt x="582" y="300"/>
                </a:lnTo>
                <a:lnTo>
                  <a:pt x="582" y="273"/>
                </a:lnTo>
                <a:lnTo>
                  <a:pt x="580" y="246"/>
                </a:lnTo>
                <a:lnTo>
                  <a:pt x="574" y="219"/>
                </a:lnTo>
                <a:lnTo>
                  <a:pt x="574" y="219"/>
                </a:lnTo>
                <a:lnTo>
                  <a:pt x="543" y="229"/>
                </a:lnTo>
                <a:lnTo>
                  <a:pt x="518" y="236"/>
                </a:lnTo>
                <a:lnTo>
                  <a:pt x="486" y="242"/>
                </a:lnTo>
                <a:lnTo>
                  <a:pt x="451" y="244"/>
                </a:lnTo>
                <a:lnTo>
                  <a:pt x="432" y="244"/>
                </a:lnTo>
                <a:lnTo>
                  <a:pt x="411" y="242"/>
                </a:lnTo>
                <a:lnTo>
                  <a:pt x="390" y="238"/>
                </a:lnTo>
                <a:lnTo>
                  <a:pt x="367" y="234"/>
                </a:lnTo>
                <a:lnTo>
                  <a:pt x="344" y="227"/>
                </a:lnTo>
                <a:lnTo>
                  <a:pt x="322" y="219"/>
                </a:lnTo>
                <a:lnTo>
                  <a:pt x="322" y="219"/>
                </a:lnTo>
                <a:lnTo>
                  <a:pt x="311" y="248"/>
                </a:lnTo>
                <a:lnTo>
                  <a:pt x="307" y="263"/>
                </a:lnTo>
                <a:lnTo>
                  <a:pt x="307" y="275"/>
                </a:lnTo>
                <a:lnTo>
                  <a:pt x="307" y="302"/>
                </a:lnTo>
                <a:lnTo>
                  <a:pt x="311" y="332"/>
                </a:lnTo>
                <a:lnTo>
                  <a:pt x="309" y="332"/>
                </a:lnTo>
                <a:lnTo>
                  <a:pt x="309" y="332"/>
                </a:lnTo>
                <a:close/>
                <a:moveTo>
                  <a:pt x="428" y="632"/>
                </a:moveTo>
                <a:lnTo>
                  <a:pt x="413" y="657"/>
                </a:lnTo>
                <a:lnTo>
                  <a:pt x="430" y="669"/>
                </a:lnTo>
                <a:lnTo>
                  <a:pt x="397" y="838"/>
                </a:lnTo>
                <a:lnTo>
                  <a:pt x="397" y="838"/>
                </a:lnTo>
                <a:lnTo>
                  <a:pt x="378" y="813"/>
                </a:lnTo>
                <a:lnTo>
                  <a:pt x="361" y="784"/>
                </a:lnTo>
                <a:lnTo>
                  <a:pt x="344" y="753"/>
                </a:lnTo>
                <a:lnTo>
                  <a:pt x="328" y="719"/>
                </a:lnTo>
                <a:lnTo>
                  <a:pt x="315" y="684"/>
                </a:lnTo>
                <a:lnTo>
                  <a:pt x="303" y="649"/>
                </a:lnTo>
                <a:lnTo>
                  <a:pt x="294" y="613"/>
                </a:lnTo>
                <a:lnTo>
                  <a:pt x="290" y="580"/>
                </a:lnTo>
                <a:lnTo>
                  <a:pt x="290" y="580"/>
                </a:lnTo>
                <a:lnTo>
                  <a:pt x="226" y="601"/>
                </a:lnTo>
                <a:lnTo>
                  <a:pt x="163" y="628"/>
                </a:lnTo>
                <a:lnTo>
                  <a:pt x="105" y="657"/>
                </a:lnTo>
                <a:lnTo>
                  <a:pt x="46" y="688"/>
                </a:lnTo>
                <a:lnTo>
                  <a:pt x="46" y="688"/>
                </a:lnTo>
                <a:lnTo>
                  <a:pt x="34" y="719"/>
                </a:lnTo>
                <a:lnTo>
                  <a:pt x="23" y="751"/>
                </a:lnTo>
                <a:lnTo>
                  <a:pt x="15" y="782"/>
                </a:lnTo>
                <a:lnTo>
                  <a:pt x="11" y="813"/>
                </a:lnTo>
                <a:lnTo>
                  <a:pt x="7" y="845"/>
                </a:lnTo>
                <a:lnTo>
                  <a:pt x="5" y="876"/>
                </a:lnTo>
                <a:lnTo>
                  <a:pt x="0" y="932"/>
                </a:lnTo>
                <a:lnTo>
                  <a:pt x="0" y="932"/>
                </a:lnTo>
                <a:lnTo>
                  <a:pt x="57" y="947"/>
                </a:lnTo>
                <a:lnTo>
                  <a:pt x="115" y="959"/>
                </a:lnTo>
                <a:lnTo>
                  <a:pt x="171" y="968"/>
                </a:lnTo>
                <a:lnTo>
                  <a:pt x="228" y="976"/>
                </a:lnTo>
                <a:lnTo>
                  <a:pt x="284" y="982"/>
                </a:lnTo>
                <a:lnTo>
                  <a:pt x="340" y="986"/>
                </a:lnTo>
                <a:lnTo>
                  <a:pt x="397" y="991"/>
                </a:lnTo>
                <a:lnTo>
                  <a:pt x="451" y="991"/>
                </a:lnTo>
                <a:lnTo>
                  <a:pt x="507" y="991"/>
                </a:lnTo>
                <a:lnTo>
                  <a:pt x="561" y="989"/>
                </a:lnTo>
                <a:lnTo>
                  <a:pt x="616" y="982"/>
                </a:lnTo>
                <a:lnTo>
                  <a:pt x="670" y="976"/>
                </a:lnTo>
                <a:lnTo>
                  <a:pt x="724" y="968"/>
                </a:lnTo>
                <a:lnTo>
                  <a:pt x="776" y="959"/>
                </a:lnTo>
                <a:lnTo>
                  <a:pt x="830" y="947"/>
                </a:lnTo>
                <a:lnTo>
                  <a:pt x="885" y="932"/>
                </a:lnTo>
                <a:lnTo>
                  <a:pt x="885" y="932"/>
                </a:lnTo>
                <a:lnTo>
                  <a:pt x="880" y="876"/>
                </a:lnTo>
                <a:lnTo>
                  <a:pt x="878" y="845"/>
                </a:lnTo>
                <a:lnTo>
                  <a:pt x="874" y="813"/>
                </a:lnTo>
                <a:lnTo>
                  <a:pt x="868" y="782"/>
                </a:lnTo>
                <a:lnTo>
                  <a:pt x="862" y="751"/>
                </a:lnTo>
                <a:lnTo>
                  <a:pt x="851" y="719"/>
                </a:lnTo>
                <a:lnTo>
                  <a:pt x="837" y="688"/>
                </a:lnTo>
                <a:lnTo>
                  <a:pt x="837" y="688"/>
                </a:lnTo>
                <a:lnTo>
                  <a:pt x="812" y="672"/>
                </a:lnTo>
                <a:lnTo>
                  <a:pt x="785" y="657"/>
                </a:lnTo>
                <a:lnTo>
                  <a:pt x="755" y="640"/>
                </a:lnTo>
                <a:lnTo>
                  <a:pt x="726" y="628"/>
                </a:lnTo>
                <a:lnTo>
                  <a:pt x="695" y="613"/>
                </a:lnTo>
                <a:lnTo>
                  <a:pt x="661" y="601"/>
                </a:lnTo>
                <a:lnTo>
                  <a:pt x="593" y="580"/>
                </a:lnTo>
                <a:lnTo>
                  <a:pt x="593" y="580"/>
                </a:lnTo>
                <a:lnTo>
                  <a:pt x="588" y="611"/>
                </a:lnTo>
                <a:lnTo>
                  <a:pt x="584" y="644"/>
                </a:lnTo>
                <a:lnTo>
                  <a:pt x="576" y="678"/>
                </a:lnTo>
                <a:lnTo>
                  <a:pt x="566" y="709"/>
                </a:lnTo>
                <a:lnTo>
                  <a:pt x="553" y="740"/>
                </a:lnTo>
                <a:lnTo>
                  <a:pt x="538" y="772"/>
                </a:lnTo>
                <a:lnTo>
                  <a:pt x="522" y="801"/>
                </a:lnTo>
                <a:lnTo>
                  <a:pt x="505" y="828"/>
                </a:lnTo>
                <a:lnTo>
                  <a:pt x="474" y="669"/>
                </a:lnTo>
                <a:lnTo>
                  <a:pt x="490" y="657"/>
                </a:lnTo>
                <a:lnTo>
                  <a:pt x="476" y="632"/>
                </a:lnTo>
                <a:lnTo>
                  <a:pt x="428" y="632"/>
                </a:lnTo>
                <a:lnTo>
                  <a:pt x="428" y="632"/>
                </a:lnTo>
                <a:close/>
                <a:moveTo>
                  <a:pt x="655" y="213"/>
                </a:moveTo>
                <a:lnTo>
                  <a:pt x="655" y="213"/>
                </a:lnTo>
                <a:lnTo>
                  <a:pt x="655" y="227"/>
                </a:lnTo>
                <a:lnTo>
                  <a:pt x="655" y="227"/>
                </a:lnTo>
                <a:lnTo>
                  <a:pt x="655" y="227"/>
                </a:lnTo>
                <a:lnTo>
                  <a:pt x="653" y="244"/>
                </a:lnTo>
                <a:lnTo>
                  <a:pt x="651" y="254"/>
                </a:lnTo>
                <a:lnTo>
                  <a:pt x="651" y="254"/>
                </a:lnTo>
                <a:lnTo>
                  <a:pt x="657" y="257"/>
                </a:lnTo>
                <a:lnTo>
                  <a:pt x="664" y="259"/>
                </a:lnTo>
                <a:lnTo>
                  <a:pt x="664" y="259"/>
                </a:lnTo>
                <a:lnTo>
                  <a:pt x="664" y="259"/>
                </a:lnTo>
                <a:lnTo>
                  <a:pt x="668" y="261"/>
                </a:lnTo>
                <a:lnTo>
                  <a:pt x="672" y="265"/>
                </a:lnTo>
                <a:lnTo>
                  <a:pt x="676" y="277"/>
                </a:lnTo>
                <a:lnTo>
                  <a:pt x="678" y="292"/>
                </a:lnTo>
                <a:lnTo>
                  <a:pt x="678" y="307"/>
                </a:lnTo>
                <a:lnTo>
                  <a:pt x="678" y="307"/>
                </a:lnTo>
                <a:lnTo>
                  <a:pt x="676" y="327"/>
                </a:lnTo>
                <a:lnTo>
                  <a:pt x="672" y="348"/>
                </a:lnTo>
                <a:lnTo>
                  <a:pt x="668" y="373"/>
                </a:lnTo>
                <a:lnTo>
                  <a:pt x="668" y="373"/>
                </a:lnTo>
                <a:lnTo>
                  <a:pt x="659" y="384"/>
                </a:lnTo>
                <a:lnTo>
                  <a:pt x="649" y="394"/>
                </a:lnTo>
                <a:lnTo>
                  <a:pt x="639" y="400"/>
                </a:lnTo>
                <a:lnTo>
                  <a:pt x="628" y="407"/>
                </a:lnTo>
                <a:lnTo>
                  <a:pt x="628" y="407"/>
                </a:lnTo>
                <a:lnTo>
                  <a:pt x="620" y="438"/>
                </a:lnTo>
                <a:lnTo>
                  <a:pt x="607" y="467"/>
                </a:lnTo>
                <a:lnTo>
                  <a:pt x="593" y="494"/>
                </a:lnTo>
                <a:lnTo>
                  <a:pt x="574" y="517"/>
                </a:lnTo>
                <a:lnTo>
                  <a:pt x="566" y="528"/>
                </a:lnTo>
                <a:lnTo>
                  <a:pt x="553" y="538"/>
                </a:lnTo>
                <a:lnTo>
                  <a:pt x="543" y="546"/>
                </a:lnTo>
                <a:lnTo>
                  <a:pt x="528" y="555"/>
                </a:lnTo>
                <a:lnTo>
                  <a:pt x="516" y="561"/>
                </a:lnTo>
                <a:lnTo>
                  <a:pt x="499" y="567"/>
                </a:lnTo>
                <a:lnTo>
                  <a:pt x="482" y="571"/>
                </a:lnTo>
                <a:lnTo>
                  <a:pt x="465" y="576"/>
                </a:lnTo>
                <a:lnTo>
                  <a:pt x="465" y="576"/>
                </a:lnTo>
                <a:lnTo>
                  <a:pt x="451" y="576"/>
                </a:lnTo>
                <a:lnTo>
                  <a:pt x="451" y="576"/>
                </a:lnTo>
                <a:lnTo>
                  <a:pt x="436" y="576"/>
                </a:lnTo>
                <a:lnTo>
                  <a:pt x="436" y="576"/>
                </a:lnTo>
                <a:lnTo>
                  <a:pt x="436" y="576"/>
                </a:lnTo>
                <a:lnTo>
                  <a:pt x="420" y="574"/>
                </a:lnTo>
                <a:lnTo>
                  <a:pt x="403" y="569"/>
                </a:lnTo>
                <a:lnTo>
                  <a:pt x="388" y="563"/>
                </a:lnTo>
                <a:lnTo>
                  <a:pt x="374" y="557"/>
                </a:lnTo>
                <a:lnTo>
                  <a:pt x="359" y="551"/>
                </a:lnTo>
                <a:lnTo>
                  <a:pt x="347" y="542"/>
                </a:lnTo>
                <a:lnTo>
                  <a:pt x="336" y="532"/>
                </a:lnTo>
                <a:lnTo>
                  <a:pt x="326" y="521"/>
                </a:lnTo>
                <a:lnTo>
                  <a:pt x="307" y="498"/>
                </a:lnTo>
                <a:lnTo>
                  <a:pt x="290" y="471"/>
                </a:lnTo>
                <a:lnTo>
                  <a:pt x="278" y="444"/>
                </a:lnTo>
                <a:lnTo>
                  <a:pt x="267" y="413"/>
                </a:lnTo>
                <a:lnTo>
                  <a:pt x="267" y="413"/>
                </a:lnTo>
                <a:lnTo>
                  <a:pt x="257" y="407"/>
                </a:lnTo>
                <a:lnTo>
                  <a:pt x="244" y="398"/>
                </a:lnTo>
                <a:lnTo>
                  <a:pt x="232" y="390"/>
                </a:lnTo>
                <a:lnTo>
                  <a:pt x="224" y="377"/>
                </a:lnTo>
                <a:lnTo>
                  <a:pt x="224" y="377"/>
                </a:lnTo>
                <a:lnTo>
                  <a:pt x="217" y="350"/>
                </a:lnTo>
                <a:lnTo>
                  <a:pt x="215" y="332"/>
                </a:lnTo>
                <a:lnTo>
                  <a:pt x="213" y="311"/>
                </a:lnTo>
                <a:lnTo>
                  <a:pt x="213" y="311"/>
                </a:lnTo>
                <a:lnTo>
                  <a:pt x="213" y="294"/>
                </a:lnTo>
                <a:lnTo>
                  <a:pt x="215" y="279"/>
                </a:lnTo>
                <a:lnTo>
                  <a:pt x="219" y="269"/>
                </a:lnTo>
                <a:lnTo>
                  <a:pt x="224" y="265"/>
                </a:lnTo>
                <a:lnTo>
                  <a:pt x="228" y="261"/>
                </a:lnTo>
                <a:lnTo>
                  <a:pt x="228" y="261"/>
                </a:lnTo>
                <a:lnTo>
                  <a:pt x="232" y="259"/>
                </a:lnTo>
                <a:lnTo>
                  <a:pt x="238" y="259"/>
                </a:lnTo>
                <a:lnTo>
                  <a:pt x="238" y="259"/>
                </a:lnTo>
                <a:lnTo>
                  <a:pt x="234" y="219"/>
                </a:lnTo>
                <a:lnTo>
                  <a:pt x="234" y="213"/>
                </a:lnTo>
                <a:lnTo>
                  <a:pt x="236" y="213"/>
                </a:lnTo>
                <a:lnTo>
                  <a:pt x="236" y="213"/>
                </a:lnTo>
                <a:lnTo>
                  <a:pt x="234" y="192"/>
                </a:lnTo>
                <a:lnTo>
                  <a:pt x="236" y="171"/>
                </a:lnTo>
                <a:lnTo>
                  <a:pt x="238" y="152"/>
                </a:lnTo>
                <a:lnTo>
                  <a:pt x="240" y="133"/>
                </a:lnTo>
                <a:lnTo>
                  <a:pt x="244" y="117"/>
                </a:lnTo>
                <a:lnTo>
                  <a:pt x="251" y="102"/>
                </a:lnTo>
                <a:lnTo>
                  <a:pt x="257" y="88"/>
                </a:lnTo>
                <a:lnTo>
                  <a:pt x="265" y="75"/>
                </a:lnTo>
                <a:lnTo>
                  <a:pt x="265" y="75"/>
                </a:lnTo>
                <a:lnTo>
                  <a:pt x="276" y="65"/>
                </a:lnTo>
                <a:lnTo>
                  <a:pt x="284" y="54"/>
                </a:lnTo>
                <a:lnTo>
                  <a:pt x="305" y="38"/>
                </a:lnTo>
                <a:lnTo>
                  <a:pt x="330" y="23"/>
                </a:lnTo>
                <a:lnTo>
                  <a:pt x="355" y="13"/>
                </a:lnTo>
                <a:lnTo>
                  <a:pt x="382" y="6"/>
                </a:lnTo>
                <a:lnTo>
                  <a:pt x="411" y="2"/>
                </a:lnTo>
                <a:lnTo>
                  <a:pt x="440" y="0"/>
                </a:lnTo>
                <a:lnTo>
                  <a:pt x="470" y="2"/>
                </a:lnTo>
                <a:lnTo>
                  <a:pt x="499" y="4"/>
                </a:lnTo>
                <a:lnTo>
                  <a:pt x="526" y="10"/>
                </a:lnTo>
                <a:lnTo>
                  <a:pt x="553" y="19"/>
                </a:lnTo>
                <a:lnTo>
                  <a:pt x="576" y="29"/>
                </a:lnTo>
                <a:lnTo>
                  <a:pt x="597" y="42"/>
                </a:lnTo>
                <a:lnTo>
                  <a:pt x="616" y="54"/>
                </a:lnTo>
                <a:lnTo>
                  <a:pt x="630" y="69"/>
                </a:lnTo>
                <a:lnTo>
                  <a:pt x="641" y="86"/>
                </a:lnTo>
                <a:lnTo>
                  <a:pt x="641" y="86"/>
                </a:lnTo>
                <a:lnTo>
                  <a:pt x="647" y="98"/>
                </a:lnTo>
                <a:lnTo>
                  <a:pt x="651" y="113"/>
                </a:lnTo>
                <a:lnTo>
                  <a:pt x="655" y="144"/>
                </a:lnTo>
                <a:lnTo>
                  <a:pt x="657" y="177"/>
                </a:lnTo>
                <a:lnTo>
                  <a:pt x="655" y="213"/>
                </a:lnTo>
                <a:lnTo>
                  <a:pt x="655" y="2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668704" y="2805776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754839461"/>
              </p:ext>
            </p:extLst>
          </p:nvPr>
        </p:nvGraphicFramePr>
        <p:xfrm>
          <a:off x="6292706" y="1790239"/>
          <a:ext cx="5571205" cy="441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" name="矩形 51"/>
          <p:cNvSpPr/>
          <p:nvPr/>
        </p:nvSpPr>
        <p:spPr>
          <a:xfrm>
            <a:off x="6401889" y="1123872"/>
            <a:ext cx="5622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年全年收入规模为</a:t>
            </a:r>
            <a:r>
              <a:rPr lang="en-US" altLang="zh-CN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1813</a:t>
            </a:r>
            <a:r>
              <a:rPr lang="zh-CN" altLang="en-US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元，同比增长</a:t>
            </a:r>
            <a:r>
              <a:rPr lang="en-US" altLang="zh-CN" b="1" dirty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en-US" altLang="zh-CN" b="1" dirty="0" smtClean="0">
                <a:solidFill>
                  <a:srgbClr val="C816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486885" y="955524"/>
            <a:ext cx="37702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41135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973" y="0"/>
            <a:ext cx="12253946" cy="6857999"/>
          </a:xfrm>
          <a:prstGeom prst="rect">
            <a:avLst/>
          </a:prstGeom>
        </p:spPr>
      </p:pic>
      <p:grpSp>
        <p:nvGrpSpPr>
          <p:cNvPr id="9" name="组 14"/>
          <p:cNvGrpSpPr/>
          <p:nvPr/>
        </p:nvGrpSpPr>
        <p:grpSpPr>
          <a:xfrm>
            <a:off x="2649127" y="1415125"/>
            <a:ext cx="7710054" cy="3897757"/>
            <a:chOff x="2318927" y="1135725"/>
            <a:chExt cx="7710054" cy="3897757"/>
          </a:xfrm>
        </p:grpSpPr>
        <p:sp>
          <p:nvSpPr>
            <p:cNvPr id="10" name="矩形 9"/>
            <p:cNvSpPr/>
            <p:nvPr/>
          </p:nvSpPr>
          <p:spPr>
            <a:xfrm>
              <a:off x="4181350" y="1135725"/>
              <a:ext cx="3897757" cy="3897757"/>
            </a:xfrm>
            <a:prstGeom prst="rect">
              <a:avLst/>
            </a:prstGeom>
            <a:solidFill>
              <a:schemeClr val="bg1">
                <a:lumMod val="85000"/>
                <a:alpha val="541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343094" y="1296146"/>
              <a:ext cx="3576066" cy="3576066"/>
            </a:xfrm>
            <a:prstGeom prst="rect">
              <a:avLst/>
            </a:prstGeom>
            <a:solidFill>
              <a:srgbClr val="C81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2" name="Picture 2" descr="C:\Users\58\Desktop\未标题-1-01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089" y="4207456"/>
              <a:ext cx="2027785" cy="360158"/>
            </a:xfrm>
            <a:prstGeom prst="rect">
              <a:avLst/>
            </a:prstGeom>
            <a:noFill/>
          </p:spPr>
        </p:pic>
        <p:cxnSp>
          <p:nvCxnSpPr>
            <p:cNvPr id="13" name="直线连接符 8"/>
            <p:cNvCxnSpPr/>
            <p:nvPr/>
          </p:nvCxnSpPr>
          <p:spPr>
            <a:xfrm>
              <a:off x="4788706" y="4023032"/>
              <a:ext cx="277049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8118" y="1571088"/>
              <a:ext cx="1524219" cy="1529919"/>
            </a:xfrm>
            <a:prstGeom prst="rect">
              <a:avLst/>
            </a:prstGeom>
          </p:spPr>
        </p:pic>
        <p:sp>
          <p:nvSpPr>
            <p:cNvPr id="15" name="文本框 10"/>
            <p:cNvSpPr txBox="1"/>
            <p:nvPr/>
          </p:nvSpPr>
          <p:spPr>
            <a:xfrm>
              <a:off x="2318927" y="3338542"/>
              <a:ext cx="7710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京东商城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7689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10569</TotalTime>
  <Words>3047</Words>
  <Application>Microsoft Office PowerPoint</Application>
  <PresentationFormat>宽屏</PresentationFormat>
  <Paragraphs>473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7" baseType="lpstr">
      <vt:lpstr>FrutigerNext LT Regular</vt:lpstr>
      <vt:lpstr>Microsoft JhengHei Light</vt:lpstr>
      <vt:lpstr>ＭＳ Ｐゴシック</vt:lpstr>
      <vt:lpstr>ＭＳ Ｐゴシック</vt:lpstr>
      <vt:lpstr>新細明體</vt:lpstr>
      <vt:lpstr>Roboto Condensed Light</vt:lpstr>
      <vt:lpstr>方正宋体</vt:lpstr>
      <vt:lpstr>仿宋_GB2312</vt:lpstr>
      <vt:lpstr>黑体</vt:lpstr>
      <vt:lpstr>宋体</vt:lpstr>
      <vt:lpstr>Microsoft YaHei</vt:lpstr>
      <vt:lpstr>Microsoft YaHei</vt:lpstr>
      <vt:lpstr>造字工房悦黑体验版常规体</vt:lpstr>
      <vt:lpstr>Arial</vt:lpstr>
      <vt:lpstr>Calibri</vt:lpstr>
      <vt:lpstr>Calibri Light</vt:lpstr>
      <vt:lpstr>Impact</vt:lpstr>
      <vt:lpstr>Segoe UI Semilight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郭智桐</cp:lastModifiedBy>
  <cp:revision>917</cp:revision>
  <dcterms:created xsi:type="dcterms:W3CDTF">2015-02-07T06:47:43Z</dcterms:created>
  <dcterms:modified xsi:type="dcterms:W3CDTF">2016-11-30T08:58:13Z</dcterms:modified>
</cp:coreProperties>
</file>